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23"/>
  </p:notesMasterIdLst>
  <p:handoutMasterIdLst>
    <p:handoutMasterId r:id="rId24"/>
  </p:handoutMasterIdLst>
  <p:sldIdLst>
    <p:sldId id="293" r:id="rId2"/>
    <p:sldId id="309" r:id="rId3"/>
    <p:sldId id="313" r:id="rId4"/>
    <p:sldId id="310" r:id="rId5"/>
    <p:sldId id="311" r:id="rId6"/>
    <p:sldId id="314" r:id="rId7"/>
    <p:sldId id="315" r:id="rId8"/>
    <p:sldId id="316" r:id="rId9"/>
    <p:sldId id="319" r:id="rId10"/>
    <p:sldId id="317" r:id="rId11"/>
    <p:sldId id="318" r:id="rId12"/>
    <p:sldId id="320" r:id="rId13"/>
    <p:sldId id="321" r:id="rId14"/>
    <p:sldId id="322" r:id="rId15"/>
    <p:sldId id="324" r:id="rId16"/>
    <p:sldId id="323" r:id="rId17"/>
    <p:sldId id="325" r:id="rId18"/>
    <p:sldId id="326" r:id="rId19"/>
    <p:sldId id="327" r:id="rId20"/>
    <p:sldId id="308" r:id="rId21"/>
    <p:sldId id="275" r:id="rId22"/>
  </p:sldIdLst>
  <p:sldSz cx="9144000" cy="5143500" type="screen16x9"/>
  <p:notesSz cx="7099300" cy="10229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277DFDEC-2D9A-418A-80CC-6AFF5D5B2E90}">
          <p14:sldIdLst>
            <p14:sldId id="293"/>
            <p14:sldId id="309"/>
            <p14:sldId id="313"/>
            <p14:sldId id="310"/>
            <p14:sldId id="311"/>
            <p14:sldId id="314"/>
            <p14:sldId id="315"/>
            <p14:sldId id="316"/>
            <p14:sldId id="319"/>
            <p14:sldId id="317"/>
            <p14:sldId id="318"/>
            <p14:sldId id="320"/>
            <p14:sldId id="321"/>
            <p14:sldId id="322"/>
            <p14:sldId id="324"/>
            <p14:sldId id="323"/>
            <p14:sldId id="325"/>
            <p14:sldId id="326"/>
            <p14:sldId id="327"/>
            <p14:sldId id="308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86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E23"/>
    <a:srgbClr val="5C6673"/>
    <a:srgbClr val="D3CEC9"/>
    <a:srgbClr val="80776F"/>
    <a:srgbClr val="605953"/>
    <a:srgbClr val="E3DFDD"/>
    <a:srgbClr val="F1EFEE"/>
    <a:srgbClr val="D4D0CB"/>
    <a:srgbClr val="E3DDD7"/>
    <a:srgbClr val="F6F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599" autoAdjust="0"/>
    <p:restoredTop sz="73945" autoAdjust="0"/>
  </p:normalViewPr>
  <p:slideViewPr>
    <p:cSldViewPr snapToGrid="0" snapToObjects="1">
      <p:cViewPr varScale="1">
        <p:scale>
          <a:sx n="111" d="100"/>
          <a:sy n="111" d="100"/>
        </p:scale>
        <p:origin x="1206" y="42"/>
      </p:cViewPr>
      <p:guideLst>
        <p:guide orient="horz" pos="2686"/>
        <p:guide pos="2880"/>
        <p:guide orient="horz" pos="70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342" y="-102"/>
      </p:cViewPr>
      <p:guideLst>
        <p:guide orient="horz" pos="3222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41463" y="31635"/>
            <a:ext cx="3076575" cy="110118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1200"/>
            </a:lvl1pPr>
          </a:lstStyle>
          <a:p>
            <a:endParaRPr lang="da-DK" sz="800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1463" y="141753"/>
            <a:ext cx="3076575" cy="110118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r">
              <a:defRPr sz="1200"/>
            </a:lvl1pPr>
          </a:lstStyle>
          <a:p>
            <a:pPr algn="l"/>
            <a:r>
              <a:rPr lang="da-DK" sz="800">
                <a:solidFill>
                  <a:schemeClr val="tx2"/>
                </a:solidFill>
              </a:rPr>
              <a:t>29 balandis 2022</a:t>
            </a:r>
            <a:endParaRPr lang="da-DK" sz="8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41463" y="251870"/>
            <a:ext cx="3076575" cy="110118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1200"/>
            </a:lvl1pPr>
          </a:lstStyle>
          <a:p>
            <a:r>
              <a:rPr lang="da-DK" sz="800">
                <a:solidFill>
                  <a:schemeClr val="tx2"/>
                </a:solidFill>
              </a:rPr>
              <a:t>COWI Powerpoint presentation</a:t>
            </a:r>
            <a:endParaRPr lang="da-DK" sz="8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" y="12590"/>
            <a:ext cx="378392" cy="378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fld id="{38C07F4F-3FB7-4E18-A242-F938D64804F6}" type="slidenum">
              <a:rPr lang="da-DK" sz="1400" smtClean="0">
                <a:solidFill>
                  <a:schemeClr val="tx2"/>
                </a:solidFill>
              </a:rPr>
              <a:pPr/>
              <a:t>‹#›</a:t>
            </a:fld>
            <a:endParaRPr lang="da-DK" sz="140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800" y="9882049"/>
            <a:ext cx="655200" cy="19742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38220" y="12588"/>
            <a:ext cx="0" cy="37886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43263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" y="12589"/>
            <a:ext cx="382365" cy="378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3E68CD2C-F294-434C-8F31-88265617A31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41463" y="31635"/>
            <a:ext cx="3076575" cy="110118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38220" y="141753"/>
            <a:ext cx="3076575" cy="110118"/>
          </a:xfrm>
          <a:prstGeom prst="rect">
            <a:avLst/>
          </a:prstGeom>
        </p:spPr>
        <p:txBody>
          <a:bodyPr vert="horz" lIns="108000" tIns="0" rIns="0" bIns="0" rtlCol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19900" cy="3836987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5274" y="4859338"/>
            <a:ext cx="6768751" cy="4603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41463" y="251871"/>
            <a:ext cx="3076575" cy="110118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COWI Powerpoint presentation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38220" y="12588"/>
            <a:ext cx="0" cy="37886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00" y="9882049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4399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GB" dirty="0"/>
              <a:t>1 October 2015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COWI </a:t>
            </a:r>
            <a:r>
              <a:rPr lang="en-GB" dirty="0" err="1"/>
              <a:t>Powerpoint</a:t>
            </a:r>
            <a:r>
              <a:rPr lang="en-GB" dirty="0"/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97297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829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461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Spodní stavbu tvoří integrované pilíře s dvěma dříky a koncové pilíře, kde konstrukce přechází na předpolí z prefabrikovaných nosníků. Založení pilířů bylo provedeno pomocí beraněných prefabrikovaných pilot.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917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rámci projektu </a:t>
            </a:r>
            <a:r>
              <a:rPr lang="cs-CZ" dirty="0" err="1"/>
              <a:t>DaB</a:t>
            </a:r>
            <a:r>
              <a:rPr lang="cs-CZ" dirty="0"/>
              <a:t> jsme byli jako firma mimo návrhu mostů zodpovědní za návrh všech dočasných konstrukcí. Zde je příklad bednění segmentu zavírajícího krajní pole.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27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Zde je příklad výkresů bednění a dočasných konstrukcí.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3584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Předpětí hlavní nosné konstrukce bylo kromě vahadlových kabelů, řešeno externími a interními kabely spojitosti a pomocí </a:t>
            </a:r>
            <a:r>
              <a:rPr lang="cs-CZ" dirty="0" err="1"/>
              <a:t>předpínacích</a:t>
            </a:r>
            <a:r>
              <a:rPr lang="cs-CZ" dirty="0"/>
              <a:t> tyčí v místě závěrných segmentů.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0563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Nejzajímavější na předpětí těchto mostů je, že veškeré kabely spojitosti, jak interní tak externí byly injektovány netradičně voskem. </a:t>
            </a:r>
          </a:p>
          <a:p>
            <a:endParaRPr lang="cs-CZ" dirty="0"/>
          </a:p>
          <a:p>
            <a:r>
              <a:rPr lang="cs-CZ" dirty="0"/>
              <a:t>Jedná se o mikrokrystalický vosk, který se dá po zatuhnutí kdykoliv nahřát a veškeré předpětí lze vyměnit. Jak </a:t>
            </a:r>
            <a:r>
              <a:rPr lang="cs-CZ" dirty="0" err="1"/>
              <a:t>extrení</a:t>
            </a:r>
            <a:r>
              <a:rPr lang="cs-CZ" dirty="0"/>
              <a:t> tak vnitřní kabely se ale chovají nesoudržně.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2150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Toto byl pilotní projekt a první most na Floridě kdy bylo všechno předpětí spojitosti </a:t>
            </a:r>
            <a:r>
              <a:rPr lang="cs-CZ" dirty="0" err="1"/>
              <a:t>inejktováno</a:t>
            </a:r>
            <a:r>
              <a:rPr lang="cs-CZ" dirty="0"/>
              <a:t> voskem.</a:t>
            </a:r>
            <a:endParaRPr lang="en-US" dirty="0"/>
          </a:p>
          <a:p>
            <a:endParaRPr lang="cs-CZ" dirty="0"/>
          </a:p>
          <a:p>
            <a:r>
              <a:rPr lang="cs-CZ" dirty="0"/>
              <a:t>Investor tedy vyžadoval testování technologie v životní velikosti. Šlo především o to vyškolit a zaučit personál s novou technologií a postupy </a:t>
            </a:r>
            <a:r>
              <a:rPr lang="cs-CZ" dirty="0" err="1"/>
              <a:t>inejktáže</a:t>
            </a:r>
            <a:r>
              <a:rPr lang="cs-CZ" dirty="0"/>
              <a:t>, pokusit se vosk opětovně zahřát a kabely vyměnit.</a:t>
            </a:r>
          </a:p>
          <a:p>
            <a:endParaRPr lang="cs-CZ" dirty="0"/>
          </a:p>
          <a:p>
            <a:r>
              <a:rPr lang="cs-CZ" dirty="0"/>
              <a:t>Při testech se také zkoumal zda má teplota vosku vliv na ztrátu </a:t>
            </a:r>
            <a:r>
              <a:rPr lang="cs-CZ" dirty="0" err="1"/>
              <a:t>předpínací</a:t>
            </a:r>
            <a:r>
              <a:rPr lang="cs-CZ" dirty="0"/>
              <a:t> síly.</a:t>
            </a:r>
          </a:p>
          <a:p>
            <a:endParaRPr lang="cs-CZ" dirty="0"/>
          </a:p>
          <a:p>
            <a:r>
              <a:rPr lang="cs-CZ" dirty="0"/>
              <a:t>Pro tento systém injektáže, je potřeba použít kanálků z HDPE což vede k vyšším požadavkům na tloušťku desky komory a je potřeba využít speciálních detailů napojení nebo svařování kanálků mezi segmenty.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050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Další specialitou ohledně předpětí bylo využití deviačních diabol na </a:t>
            </a:r>
            <a:r>
              <a:rPr lang="cs-CZ" dirty="0" err="1"/>
              <a:t>deviátorových</a:t>
            </a:r>
            <a:r>
              <a:rPr lang="cs-CZ" dirty="0"/>
              <a:t> segmentech externího předpětí. </a:t>
            </a:r>
          </a:p>
          <a:p>
            <a:endParaRPr lang="cs-CZ" dirty="0"/>
          </a:p>
          <a:p>
            <a:r>
              <a:rPr lang="cs-CZ" dirty="0"/>
              <a:t>Použití diabol klade menší nároky na přesnost výroby a instalace oproti konvenčním ocelovým trubkám.</a:t>
            </a:r>
          </a:p>
          <a:p>
            <a:endParaRPr lang="cs-CZ" dirty="0"/>
          </a:p>
          <a:p>
            <a:r>
              <a:rPr lang="cs-CZ" dirty="0"/>
              <a:t>Vede však k větším </a:t>
            </a:r>
            <a:r>
              <a:rPr lang="cs-CZ" dirty="0" err="1"/>
              <a:t>devičním</a:t>
            </a:r>
            <a:r>
              <a:rPr lang="cs-CZ" dirty="0"/>
              <a:t> </a:t>
            </a:r>
            <a:r>
              <a:rPr lang="cs-CZ" dirty="0" err="1"/>
              <a:t>diafragmám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219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návrhu geometrie diabol je potřeba dát pozor na to aby kanálek netlačil na hranu diabola a aby nebyl o moc větší než průměr kanálku, optimálně maximálně o 10mm větší aby nedošlo k poškození kanálku.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0146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začátek bych chtěl zmínit několik základních faktů o zakázce. Zakázka byla soutěžena metodou </a:t>
            </a:r>
            <a:r>
              <a:rPr lang="cs-CZ" dirty="0" err="1"/>
              <a:t>DaB</a:t>
            </a:r>
            <a:r>
              <a:rPr lang="cs-CZ" dirty="0"/>
              <a:t> a celkově se jednalo o 40km nové rychlostní silnice v objemu prací za 1,6 miliardy dolarů.</a:t>
            </a:r>
          </a:p>
          <a:p>
            <a:endParaRPr lang="cs-CZ" dirty="0"/>
          </a:p>
          <a:p>
            <a:r>
              <a:rPr lang="cs-CZ" dirty="0"/>
              <a:t>Výstavba byla zahájena na podzim roku 2017 a celý úsek bude dokončen v létě letošního roku. Celkově se na úseku nachází 18 mostů z nich 3 jsou letmo-betonované komorové mosty o nichž je tato prezentace.</a:t>
            </a:r>
          </a:p>
          <a:p>
            <a:endParaRPr lang="cs-CZ" dirty="0"/>
          </a:p>
          <a:p>
            <a:r>
              <a:rPr lang="cs-CZ" dirty="0"/>
              <a:t>Při soutěžení zakázky a v průběhu jejího provádění byl kladen velký důraz na ochranu životního prostředí křehkého biotopu řeky Wekiva.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346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524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Než se vrhneme na samotné mosty, dovolte mi krátce pohovořit o systému hodnocení nabídek v soutěžích </a:t>
            </a:r>
            <a:r>
              <a:rPr lang="cs-CZ" dirty="0" err="1"/>
              <a:t>DaB</a:t>
            </a:r>
            <a:r>
              <a:rPr lang="cs-CZ" dirty="0"/>
              <a:t> na Floridě. </a:t>
            </a:r>
          </a:p>
          <a:p>
            <a:endParaRPr lang="cs-CZ" dirty="0"/>
          </a:p>
          <a:p>
            <a:r>
              <a:rPr lang="cs-CZ" dirty="0"/>
              <a:t>Každé konsorcium firem společně s cenovou nabídkou odevzdá technický návrh řešení konstrukce a předběžné smluvní podmínky. Tyto dokumenty jsou posléze hodnoceny skupinou nezávislých porotců ze strany investora a odborné veřejnosti a zakázce jsou udělovány body v jednotlivých kritériích hodnocení. Z těchto bodů posléze vznikne součinitel od 0 do 1, kterou je cenová nabídka vydělena. Takto opravená cenová nabídka se posléze porovnává a vyhrává ta nejnižší.</a:t>
            </a:r>
          </a:p>
          <a:p>
            <a:endParaRPr lang="cs-CZ" dirty="0"/>
          </a:p>
          <a:p>
            <a:r>
              <a:rPr lang="cs-CZ" dirty="0"/>
              <a:t>U této zakázky byl součástí technického návrhu dokument </a:t>
            </a:r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Aesthetics</a:t>
            </a:r>
            <a:r>
              <a:rPr lang="cs-CZ" dirty="0"/>
              <a:t> and </a:t>
            </a:r>
            <a:r>
              <a:rPr lang="cs-CZ" dirty="0" err="1"/>
              <a:t>Constructibility</a:t>
            </a:r>
            <a:r>
              <a:rPr lang="cs-CZ" dirty="0"/>
              <a:t>, z názvu vyplývá, že již v době podání cenové nabídky byl kladen velký důraz na přesný postup výstavby a celkový vzhled konstrukce právě z důvodů ochrany životního prostředí.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71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Mosty se nachází ve střední Floridě na rychlostní silnici Wekiva </a:t>
            </a:r>
            <a:r>
              <a:rPr lang="cs-CZ" dirty="0" err="1"/>
              <a:t>Parkway</a:t>
            </a:r>
            <a:r>
              <a:rPr lang="cs-CZ" dirty="0"/>
              <a:t>, která spojuje mezistátní silnice I-4 a I-10 severně od Orlanda. </a:t>
            </a:r>
          </a:p>
          <a:p>
            <a:endParaRPr lang="cs-CZ" dirty="0"/>
          </a:p>
          <a:p>
            <a:r>
              <a:rPr lang="cs-CZ" dirty="0"/>
              <a:t>Konkrétně se jedná o úsek 6 nově budované rychlostní silnice </a:t>
            </a:r>
            <a:r>
              <a:rPr lang="cs-CZ" dirty="0" err="1"/>
              <a:t>State</a:t>
            </a:r>
            <a:r>
              <a:rPr lang="cs-CZ" dirty="0"/>
              <a:t> </a:t>
            </a:r>
            <a:r>
              <a:rPr lang="cs-CZ" dirty="0" err="1"/>
              <a:t>Road</a:t>
            </a:r>
            <a:r>
              <a:rPr lang="cs-CZ" dirty="0"/>
              <a:t> 429 a </a:t>
            </a:r>
            <a:r>
              <a:rPr lang="cs-CZ" dirty="0" err="1"/>
              <a:t>stávajícíc</a:t>
            </a:r>
            <a:r>
              <a:rPr lang="cs-CZ" dirty="0"/>
              <a:t> </a:t>
            </a:r>
            <a:r>
              <a:rPr lang="cs-CZ" dirty="0" err="1"/>
              <a:t>State</a:t>
            </a:r>
            <a:r>
              <a:rPr lang="cs-CZ" dirty="0"/>
              <a:t> </a:t>
            </a:r>
            <a:r>
              <a:rPr lang="cs-CZ" dirty="0" err="1"/>
              <a:t>Road</a:t>
            </a:r>
            <a:r>
              <a:rPr lang="cs-CZ" dirty="0"/>
              <a:t> 46.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 dirty="0"/>
              <a:t>29 </a:t>
            </a:r>
            <a:r>
              <a:rPr lang="en-GB" dirty="0" err="1"/>
              <a:t>balandis</a:t>
            </a:r>
            <a:r>
              <a:rPr lang="en-GB"/>
              <a:t>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73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Jedná se o 3 samostatné mostní konstrukce, přemosťující řeku Wekiva. Levé dva mosty převádějí zpoplatněnou rychlostní silnici SR429 a pravý most stávající komunikaci SR46. </a:t>
            </a:r>
          </a:p>
          <a:p>
            <a:endParaRPr lang="cs-CZ" dirty="0"/>
          </a:p>
          <a:p>
            <a:r>
              <a:rPr lang="cs-CZ" dirty="0"/>
              <a:t>Celková délka přemostění je 630m a je tvořená předpolími z prefabrikovaných I nosníků o délce 360 m a hlavní nosnou konstrukci tvoří </a:t>
            </a:r>
            <a:r>
              <a:rPr lang="cs-CZ" dirty="0" err="1"/>
              <a:t>třípolové</a:t>
            </a:r>
            <a:r>
              <a:rPr lang="cs-CZ" dirty="0"/>
              <a:t> dodatečně předpjaté komorové mosty o délce 80,110 a 80m.</a:t>
            </a:r>
          </a:p>
          <a:p>
            <a:endParaRPr lang="cs-CZ" dirty="0"/>
          </a:p>
          <a:p>
            <a:r>
              <a:rPr lang="cs-CZ" dirty="0"/>
              <a:t>Komorový průřez má proměnnou výšky 2,7 až 5,2m, šířku 18m. Most je v přímé a výškovém oblouku s konstantním příčným sklonem 3 </a:t>
            </a:r>
            <a:r>
              <a:rPr lang="cs-CZ" dirty="0" err="1"/>
              <a:t>procenat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386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Mosty byly stavěny metodou letmé betonáže, s využitím dvou párů netonážních vozíků od firmy NRS.</a:t>
            </a:r>
          </a:p>
          <a:p>
            <a:endParaRPr lang="cs-CZ" dirty="0"/>
          </a:p>
          <a:p>
            <a:r>
              <a:rPr lang="cs-CZ" dirty="0"/>
              <a:t>Letmo betonována byla dvě asymetrická vahadla s integrovanými pilíři. Vahadla byla tvořena asymetrickými zárodky o délce 11,5m a 20 segmenty o délce 4,9m.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751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Zárodky byly betonovány na ocelové dočasné konstrukci, která byla kotvena k integrovaným pilířům pomocí </a:t>
            </a:r>
            <a:r>
              <a:rPr lang="cs-CZ" dirty="0" err="1"/>
              <a:t>předpínacích</a:t>
            </a:r>
            <a:r>
              <a:rPr lang="cs-CZ" dirty="0"/>
              <a:t> tyčí.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670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Stejně tak části koncových polí byly betonovány na dočasné ocelové konstrukci.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157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95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o image&#10;&#10;Description automatically generated">
            <a:extLst>
              <a:ext uri="{FF2B5EF4-FFF2-40B4-BE49-F238E27FC236}">
                <a16:creationId xmlns:a16="http://schemas.microsoft.com/office/drawing/2014/main" id="{C4AE9F29-BDA5-4429-9A69-2EAA294B8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8698792-A3B4-4BA9-B01D-9402DB46E04D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19" y="1460741"/>
            <a:ext cx="8304363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B68D42-F011-4966-8773-C20035725DB5}"/>
              </a:ext>
            </a:extLst>
          </p:cNvPr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title="COWIlogo">
            <a:extLst>
              <a:ext uri="{FF2B5EF4-FFF2-40B4-BE49-F238E27FC236}">
                <a16:creationId xmlns:a16="http://schemas.microsoft.com/office/drawing/2014/main" id="{4795FB1D-3BD5-4E72-9A14-50906E495B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9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19824" y="408355"/>
            <a:ext cx="8305077" cy="3876311"/>
          </a:xfrm>
          <a:solidFill>
            <a:schemeClr val="tx1"/>
          </a:solidFill>
        </p:spPr>
        <p:txBody>
          <a:bodyPr lIns="0" tIns="2088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97AA672-6A8A-415F-B7FD-25B786432F2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1885" y="613504"/>
            <a:ext cx="7911298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361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/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E958D66-1B2C-4A8E-BECA-E88613241FEF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1"/>
            <a:ext cx="612960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24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/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7B1035C-7E21-4787-8A72-704097C2826C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1"/>
            <a:ext cx="394646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266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/Imag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1B36DCE-82C9-4C69-947A-5989174B2B2D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149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2602247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419820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7669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8081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6960149" y="2965683"/>
            <a:ext cx="1764037" cy="1318770"/>
          </a:xfrm>
          <a:solidFill>
            <a:schemeClr val="tx1"/>
          </a:solidFill>
        </p:spPr>
        <p:txBody>
          <a:bodyPr lIns="0" tIns="720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br>
              <a:rPr lang="en-GB" dirty="0"/>
            </a:br>
            <a:r>
              <a:rPr lang="en-GB" dirty="0"/>
              <a:t>ADD IMAGE BY CLICKING ICON</a:t>
            </a: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6" hasCustomPrompt="1"/>
          </p:nvPr>
        </p:nvSpPr>
        <p:spPr>
          <a:xfrm>
            <a:off x="4785388" y="2965683"/>
            <a:ext cx="1764037" cy="1318770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2602247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28" hasCustomPrompt="1"/>
          </p:nvPr>
        </p:nvSpPr>
        <p:spPr>
          <a:xfrm>
            <a:off x="419820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71402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954588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7669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58081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03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219919" y="1669933"/>
            <a:ext cx="3127310" cy="1878944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1219920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1219919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4796773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796772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76F616A-5BAA-419D-87F0-CB3C4ACD10EF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0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905429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905429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3475025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3475025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6044621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044621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00511AF-FB19-4804-9F2E-EDD6AD79B36E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31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/9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E7E80B0-DDAF-4BB2-81FF-144ACAA8F386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Media Placeholder 8"/>
          <p:cNvSpPr>
            <a:spLocks noGrp="1"/>
          </p:cNvSpPr>
          <p:nvPr>
            <p:ph type="media" sz="quarter" idx="13" hasCustomPrompt="1"/>
          </p:nvPr>
        </p:nvSpPr>
        <p:spPr>
          <a:xfrm>
            <a:off x="3704592" y="1460743"/>
            <a:ext cx="5020309" cy="282392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>
                <a:solidFill>
                  <a:srgbClr val="F04E23"/>
                </a:solidFill>
              </a:defRPr>
            </a:lvl1pPr>
          </a:lstStyle>
          <a:p>
            <a:r>
              <a:rPr lang="en-GB" dirty="0"/>
              <a:t>CLICK TO ADD MEDIA SIZE 16/9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2873326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21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/3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F3D485D-1EDD-4FDF-9621-DA21FE530F03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5" hasCustomPrompt="1"/>
          </p:nvPr>
        </p:nvSpPr>
        <p:spPr>
          <a:xfrm>
            <a:off x="4958719" y="1460741"/>
            <a:ext cx="3766185" cy="282371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 baseline="0">
                <a:solidFill>
                  <a:srgbClr val="F04E23"/>
                </a:solidFill>
              </a:defRPr>
            </a:lvl1pPr>
          </a:lstStyle>
          <a:p>
            <a:r>
              <a:rPr lang="en-GB" dirty="0"/>
              <a:t>CLICK TO ADD MEDIA SIZE 4/3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19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cu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D6965F0E-BC84-4FDE-BCDD-7C233C79404E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9" name="Picture 18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7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cu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CC9C8F-559B-4265-BE9E-0865C8824BBA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8" name="Picture 17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3EF4-11FC-4FEB-A4F0-0781215887A5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cu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80CC81-DF7E-44E7-9FFA-A423DE0AA20B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8" name="Picture 17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8F3CF94-63F5-4A0C-8B6D-5FADA708D916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0" name="Picture 19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EA8B1AD-D00A-486C-8E55-C7ECA6530395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4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02B659-CE64-4CA6-99B6-06325BBDFB5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BCA453-21A2-4C58-9440-19748C5343A1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2" name="Picture 21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28BE5F-5E13-4802-BAA8-90F542871E93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4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95579F-8B98-40F6-BB4F-95381307661C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cap="all" baseline="0" dirty="0">
                <a:solidFill>
                  <a:srgbClr val="FFFFFF"/>
                </a:solidFill>
                <a:latin typeface="+mj-lt"/>
                <a:cs typeface="Arial" pitchFamily="34" charset="0"/>
              </a:rPr>
              <a:t>Thank You!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205D65-49BA-49E5-8FF6-D6CCF41D5FA4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0" name="Picture 19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1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cap="all" baseline="0" dirty="0">
                <a:solidFill>
                  <a:srgbClr val="FFFFFF"/>
                </a:solidFill>
                <a:latin typeface="+mj-lt"/>
                <a:cs typeface="Arial" pitchFamily="34" charset="0"/>
              </a:rPr>
              <a:t>Thank You!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60F6371-318C-48FC-8663-82F2017E5B31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9" name="Picture 18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cap="all" baseline="0" dirty="0">
                <a:solidFill>
                  <a:srgbClr val="FFFFFF"/>
                </a:solidFill>
                <a:latin typeface="+mj-lt"/>
                <a:cs typeface="Arial" pitchFamily="34" charset="0"/>
              </a:rPr>
              <a:t>Thank You!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B2C6E4-9795-4844-A831-A918483A7141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8" name="Picture 17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6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1CB25F20-7107-499B-AC83-95ADB38B12AB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08353"/>
            <a:ext cx="8266977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9824" y="613503"/>
            <a:ext cx="8266977" cy="259268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4" y="3581746"/>
            <a:ext cx="8266977" cy="189781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14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Add name, Title, Department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CCB179-B74C-4088-83B4-D7469933300B}"/>
              </a:ext>
            </a:extLst>
          </p:cNvPr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1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9A2CC279-A7A8-46C6-B1D2-9F275D19D7E5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08353"/>
            <a:ext cx="8266977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9824" y="613503"/>
            <a:ext cx="8266977" cy="259268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4" y="3581746"/>
            <a:ext cx="8266977" cy="189781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14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Add name, Title, Department</a:t>
            </a:r>
          </a:p>
        </p:txBody>
      </p:sp>
    </p:spTree>
    <p:extLst>
      <p:ext uri="{BB962C8B-B14F-4D97-AF65-F5344CB8AC3E}">
        <p14:creationId xmlns:p14="http://schemas.microsoft.com/office/powerpoint/2010/main" val="26336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9F0CFBD-CF9C-4926-9242-597207808EFD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19" y="1460741"/>
            <a:ext cx="8304363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55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92C30-F97D-481F-91AE-3B5BAA35F646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46074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19820" y="1798764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2136789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19820" y="247481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" y="2812836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419100" y="315086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17653" y="348888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2400" dirty="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en-GB" dirty="0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0" y="3826478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390697" y="656751"/>
            <a:ext cx="2334202" cy="3414080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60615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104" y="1459212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1529074" y="146074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419104" y="179876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1529074" y="180029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19104" y="21352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1529074" y="213678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19104" y="247754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1529074" y="247907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19104" y="281130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1529074" y="281283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419104" y="31508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1529074" y="315238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419104" y="348735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51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1529074" y="348888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40" hasCustomPrompt="1"/>
          </p:nvPr>
        </p:nvSpPr>
        <p:spPr>
          <a:xfrm>
            <a:off x="1163869" y="1461302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3" name="Text Placeholder 9"/>
          <p:cNvSpPr>
            <a:spLocks noGrp="1"/>
          </p:cNvSpPr>
          <p:nvPr>
            <p:ph type="body" sz="quarter" idx="41" hasCustomPrompt="1"/>
          </p:nvPr>
        </p:nvSpPr>
        <p:spPr>
          <a:xfrm>
            <a:off x="1163869" y="179876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42" hasCustomPrompt="1"/>
          </p:nvPr>
        </p:nvSpPr>
        <p:spPr>
          <a:xfrm>
            <a:off x="1163869" y="2138878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5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1163869" y="2493295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1163869" y="2817014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7" name="Text Placeholder 9"/>
          <p:cNvSpPr>
            <a:spLocks noGrp="1"/>
          </p:cNvSpPr>
          <p:nvPr>
            <p:ph type="body" sz="quarter" idx="45" hasCustomPrompt="1"/>
          </p:nvPr>
        </p:nvSpPr>
        <p:spPr>
          <a:xfrm>
            <a:off x="1163869" y="315295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8" name="Text Placeholder 9"/>
          <p:cNvSpPr>
            <a:spLocks noGrp="1"/>
          </p:cNvSpPr>
          <p:nvPr>
            <p:ph type="body" sz="quarter" idx="46" hasCustomPrompt="1"/>
          </p:nvPr>
        </p:nvSpPr>
        <p:spPr>
          <a:xfrm>
            <a:off x="1163869" y="348735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9" name="Text Placeholder 9"/>
          <p:cNvSpPr>
            <a:spLocks noGrp="1"/>
          </p:cNvSpPr>
          <p:nvPr>
            <p:ph type="body" sz="quarter" idx="49" hasCustomPrompt="1"/>
          </p:nvPr>
        </p:nvSpPr>
        <p:spPr>
          <a:xfrm>
            <a:off x="423440" y="382647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60" name="Text Placeholder 9"/>
          <p:cNvSpPr>
            <a:spLocks noGrp="1"/>
          </p:cNvSpPr>
          <p:nvPr>
            <p:ph type="body" sz="quarter" idx="50" hasCustomPrompt="1"/>
          </p:nvPr>
        </p:nvSpPr>
        <p:spPr>
          <a:xfrm>
            <a:off x="1533413" y="382800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61" name="Text Placeholder 9"/>
          <p:cNvSpPr>
            <a:spLocks noGrp="1"/>
          </p:cNvSpPr>
          <p:nvPr>
            <p:ph type="body" sz="quarter" idx="51" hasCustomPrompt="1"/>
          </p:nvPr>
        </p:nvSpPr>
        <p:spPr>
          <a:xfrm>
            <a:off x="1168207" y="382648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6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424898" y="146074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25618" y="1798764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4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2425618" y="2136789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425618" y="247481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6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2424898" y="2812836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2424898" y="315086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423449" y="348888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9" name="Text Placeholder 9"/>
          <p:cNvSpPr>
            <a:spLocks noGrp="1"/>
          </p:cNvSpPr>
          <p:nvPr>
            <p:ph type="body" sz="quarter" idx="52" hasCustomPrompt="1"/>
          </p:nvPr>
        </p:nvSpPr>
        <p:spPr>
          <a:xfrm>
            <a:off x="2425618" y="3826478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1" name="TextBox 70"/>
          <p:cNvSpPr txBox="1"/>
          <p:nvPr userDrawn="1"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2400" dirty="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en-GB" dirty="0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72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00967FE-5CD1-494F-88F1-CA25ED628744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7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11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21" y="613504"/>
            <a:ext cx="5651102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5EAC385-835E-4ED1-A9F7-88156CEAA825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604627" y="235941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821" y="408355"/>
            <a:ext cx="5651102" cy="196013"/>
          </a:xfrm>
        </p:spPr>
        <p:txBody>
          <a:bodyPr lIns="18000">
            <a:normAutofit/>
          </a:bodyPr>
          <a:lstStyle>
            <a:lvl1pPr marL="0" indent="0" algn="l">
              <a:buNone/>
              <a:defRPr sz="1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42731" y="235941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Project</a:t>
            </a:r>
            <a:r>
              <a:rPr lang="en-GB" sz="1000" baseline="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en-GB" sz="1000" noProof="0" dirty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42731" y="257810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Document</a:t>
            </a:r>
            <a:r>
              <a:rPr lang="en-GB" sz="1000" baseline="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en-GB" sz="1000" noProof="0" dirty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442731" y="2796794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Version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42731" y="3015486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Date of issue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442731" y="3234178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Prepared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42731" y="345287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Checked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442731" y="367156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Approved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42731" y="389025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File name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604627" y="257804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1604627" y="2796674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604627" y="3015306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1604627" y="3233938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1604627" y="345257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1604627" y="367120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33" hasCustomPrompt="1"/>
          </p:nvPr>
        </p:nvSpPr>
        <p:spPr>
          <a:xfrm>
            <a:off x="1604627" y="3889835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1465253" y="2288953"/>
            <a:ext cx="0" cy="1817004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01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520E21A-735A-4541-845C-112EF5901511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77729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9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0"/>
            <a:ext cx="8304363" cy="1318562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GB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29"/>
          </p:nvPr>
        </p:nvSpPr>
        <p:spPr>
          <a:xfrm>
            <a:off x="442549" y="2965685"/>
            <a:ext cx="8304363" cy="1328817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GB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6048FFD8-610D-428B-97DF-FDDE28F06C2A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0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/3 Pictur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958719" y="1460743"/>
            <a:ext cx="3766179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7779A2-D42A-4543-86EA-045BF6DFA135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19824" y="408355"/>
            <a:ext cx="8305077" cy="3876311"/>
          </a:xfrm>
          <a:solidFill>
            <a:schemeClr val="tx1"/>
          </a:solidFill>
        </p:spPr>
        <p:txBody>
          <a:bodyPr lIns="0" tIns="2088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E8DF62F-BF7B-42B8-8ED9-AAFC01E028DB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1885" y="613504"/>
            <a:ext cx="7911298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9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A75A063-C331-4177-A25D-9978EC9A0CA4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1"/>
            <a:ext cx="612960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0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494A-FB69-4149-9945-0B17D7F8F396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46074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19820" y="1798764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2136789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19820" y="247481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" y="2812836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419100" y="315086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17653" y="348888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2400" dirty="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en-GB" dirty="0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0" y="3826478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390697" y="656751"/>
            <a:ext cx="2334202" cy="3414080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10051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6A5209D-F8F5-42E3-8ED3-A3D8C571672B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1"/>
            <a:ext cx="394646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8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Imag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AE61BBC-80C8-461A-89CB-0F9ADEDFC2F9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149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2602247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419820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7669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8081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6960149" y="2965683"/>
            <a:ext cx="1764037" cy="1318770"/>
          </a:xfrm>
          <a:solidFill>
            <a:schemeClr val="tx1"/>
          </a:solidFill>
        </p:spPr>
        <p:txBody>
          <a:bodyPr lIns="0" tIns="720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br>
              <a:rPr lang="en-GB" dirty="0"/>
            </a:br>
            <a:r>
              <a:rPr lang="en-GB" dirty="0"/>
              <a:t>ADD IMAGE BY CLICKING ICON</a:t>
            </a: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6" hasCustomPrompt="1"/>
          </p:nvPr>
        </p:nvSpPr>
        <p:spPr>
          <a:xfrm>
            <a:off x="4785388" y="2965683"/>
            <a:ext cx="1764037" cy="1318770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2602247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28" hasCustomPrompt="1"/>
          </p:nvPr>
        </p:nvSpPr>
        <p:spPr>
          <a:xfrm>
            <a:off x="419820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71402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954588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7669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58081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5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219919" y="1669933"/>
            <a:ext cx="3127310" cy="1878944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1219920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1219919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4796773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796772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9B7A586-047E-4FFC-B413-66EEB5312EEB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73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905429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905429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3475025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3475025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6044621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044621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602DD73-81EA-4639-B0AE-4DB088F12904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0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6/9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1C6677B5-2974-4F95-BEB0-15436F0F3A55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Media Placeholder 8"/>
          <p:cNvSpPr>
            <a:spLocks noGrp="1"/>
          </p:cNvSpPr>
          <p:nvPr>
            <p:ph type="media" sz="quarter" idx="13" hasCustomPrompt="1"/>
          </p:nvPr>
        </p:nvSpPr>
        <p:spPr>
          <a:xfrm>
            <a:off x="3704592" y="1460743"/>
            <a:ext cx="5020309" cy="282392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>
                <a:solidFill>
                  <a:srgbClr val="F04E23"/>
                </a:solidFill>
              </a:defRPr>
            </a:lvl1pPr>
          </a:lstStyle>
          <a:p>
            <a:r>
              <a:rPr lang="en-GB" dirty="0"/>
              <a:t>CLICK TO ADD MEDIA SIZE 16/9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2873326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/3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40AD0A6-AFD7-4DE0-A3C1-3DEE1B989E6D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5" hasCustomPrompt="1"/>
          </p:nvPr>
        </p:nvSpPr>
        <p:spPr>
          <a:xfrm>
            <a:off x="4958719" y="1460741"/>
            <a:ext cx="3766185" cy="282371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 baseline="0">
                <a:solidFill>
                  <a:srgbClr val="F04E23"/>
                </a:solidFill>
              </a:defRPr>
            </a:lvl1pPr>
          </a:lstStyle>
          <a:p>
            <a:r>
              <a:rPr lang="en-GB" dirty="0"/>
              <a:t>CLICK TO ADD MEDIA SIZE 4/3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1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cu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FD4DAEF7-4CAA-425A-9059-1A76B88F402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9" name="Picture 18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cu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41ABAE-4927-4B7A-BB2C-1735871B3894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8" name="Picture 17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7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cu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20BAC0-379E-4659-BAA3-C39ADDFF0F53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8" name="Picture 17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4A86732-FF13-4610-B697-13E9CCA76277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0" name="Picture 19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104" y="1459212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1529074" y="146074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419104" y="179876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1529074" y="180029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19104" y="21352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1529074" y="213678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19104" y="247754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1529074" y="247907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19104" y="281130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1529074" y="281283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419104" y="31508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1529074" y="315238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419104" y="348735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51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1529074" y="348888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40" hasCustomPrompt="1"/>
          </p:nvPr>
        </p:nvSpPr>
        <p:spPr>
          <a:xfrm>
            <a:off x="1163869" y="1461302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3" name="Text Placeholder 9"/>
          <p:cNvSpPr>
            <a:spLocks noGrp="1"/>
          </p:cNvSpPr>
          <p:nvPr>
            <p:ph type="body" sz="quarter" idx="41" hasCustomPrompt="1"/>
          </p:nvPr>
        </p:nvSpPr>
        <p:spPr>
          <a:xfrm>
            <a:off x="1163869" y="179876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42" hasCustomPrompt="1"/>
          </p:nvPr>
        </p:nvSpPr>
        <p:spPr>
          <a:xfrm>
            <a:off x="1163869" y="2138878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5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1163869" y="2493295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1163869" y="2817014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7" name="Text Placeholder 9"/>
          <p:cNvSpPr>
            <a:spLocks noGrp="1"/>
          </p:cNvSpPr>
          <p:nvPr>
            <p:ph type="body" sz="quarter" idx="45" hasCustomPrompt="1"/>
          </p:nvPr>
        </p:nvSpPr>
        <p:spPr>
          <a:xfrm>
            <a:off x="1163869" y="315295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8" name="Text Placeholder 9"/>
          <p:cNvSpPr>
            <a:spLocks noGrp="1"/>
          </p:cNvSpPr>
          <p:nvPr>
            <p:ph type="body" sz="quarter" idx="46" hasCustomPrompt="1"/>
          </p:nvPr>
        </p:nvSpPr>
        <p:spPr>
          <a:xfrm>
            <a:off x="1163869" y="348735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9" name="Text Placeholder 9"/>
          <p:cNvSpPr>
            <a:spLocks noGrp="1"/>
          </p:cNvSpPr>
          <p:nvPr>
            <p:ph type="body" sz="quarter" idx="49" hasCustomPrompt="1"/>
          </p:nvPr>
        </p:nvSpPr>
        <p:spPr>
          <a:xfrm>
            <a:off x="423440" y="382647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60" name="Text Placeholder 9"/>
          <p:cNvSpPr>
            <a:spLocks noGrp="1"/>
          </p:cNvSpPr>
          <p:nvPr>
            <p:ph type="body" sz="quarter" idx="50" hasCustomPrompt="1"/>
          </p:nvPr>
        </p:nvSpPr>
        <p:spPr>
          <a:xfrm>
            <a:off x="1533413" y="382800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61" name="Text Placeholder 9"/>
          <p:cNvSpPr>
            <a:spLocks noGrp="1"/>
          </p:cNvSpPr>
          <p:nvPr>
            <p:ph type="body" sz="quarter" idx="51" hasCustomPrompt="1"/>
          </p:nvPr>
        </p:nvSpPr>
        <p:spPr>
          <a:xfrm>
            <a:off x="1168207" y="382648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6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424898" y="146074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25618" y="1798764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4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2425618" y="2136789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425618" y="247481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6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2424898" y="2812836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2424898" y="315086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423449" y="348888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9" name="Text Placeholder 9"/>
          <p:cNvSpPr>
            <a:spLocks noGrp="1"/>
          </p:cNvSpPr>
          <p:nvPr>
            <p:ph type="body" sz="quarter" idx="52" hasCustomPrompt="1"/>
          </p:nvPr>
        </p:nvSpPr>
        <p:spPr>
          <a:xfrm>
            <a:off x="2425618" y="3826478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2400" dirty="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en-GB" dirty="0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72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8ACBEA3-9090-46DC-B106-98F4F91E118F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7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35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8036D8-42A2-41F2-A7CA-F31ABAE3F2FD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23EE187-50E6-4DB6-8D97-7AE96D5FAE95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52473B-6D9F-4BEC-AAC1-685A11D42759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2" name="Picture 21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0D8049-186B-421D-8706-6FE4C807878A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FC2331-3E33-4BC9-98A6-F05326BBE841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cap="all" baseline="0" dirty="0">
                <a:solidFill>
                  <a:srgbClr val="FFFFFF"/>
                </a:solidFill>
                <a:latin typeface="+mj-lt"/>
                <a:cs typeface="Arial" pitchFamily="34" charset="0"/>
              </a:rPr>
              <a:t>Thank You!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8EF5A6-E937-4CED-BF20-A477FD94A023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0" name="Picture 19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cap="all" baseline="0" dirty="0">
                <a:solidFill>
                  <a:srgbClr val="FFFFFF"/>
                </a:solidFill>
                <a:latin typeface="+mj-lt"/>
                <a:cs typeface="Arial" pitchFamily="34" charset="0"/>
              </a:rPr>
              <a:t>Thank You!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C211D8-2348-4946-AE97-60ED651EFD8F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9" name="Picture 18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cap="all" baseline="0" dirty="0">
                <a:solidFill>
                  <a:srgbClr val="FFFFFF"/>
                </a:solidFill>
                <a:latin typeface="+mj-lt"/>
                <a:cs typeface="Arial" pitchFamily="34" charset="0"/>
              </a:rPr>
              <a:t>Thank You!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A94D5B-B9C7-43FD-BA10-FBCEEDAF40E1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8" name="Picture 17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21" y="613504"/>
            <a:ext cx="5651102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165687EE-CA59-4A17-B1AD-47A1EC9A83A6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604627" y="235941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821" y="408355"/>
            <a:ext cx="5651102" cy="196013"/>
          </a:xfrm>
        </p:spPr>
        <p:txBody>
          <a:bodyPr lIns="18000">
            <a:normAutofit/>
          </a:bodyPr>
          <a:lstStyle>
            <a:lvl1pPr marL="0" indent="0" algn="l">
              <a:buNone/>
              <a:defRPr sz="1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2731" y="235941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Project</a:t>
            </a:r>
            <a:r>
              <a:rPr lang="en-GB" sz="1000" baseline="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en-GB" sz="1000" noProof="0" dirty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731" y="257810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Document</a:t>
            </a:r>
            <a:r>
              <a:rPr lang="en-GB" sz="1000" baseline="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en-GB" sz="1000" noProof="0" dirty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2731" y="2796794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Version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731" y="3015486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Date of issue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731" y="3234178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Prepared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2731" y="345287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Checked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2731" y="367156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Approved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2731" y="389025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File name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604627" y="257804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1604627" y="2796674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604627" y="3015306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1604627" y="3233938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1604627" y="345257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1604627" y="367120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33" hasCustomPrompt="1"/>
          </p:nvPr>
        </p:nvSpPr>
        <p:spPr>
          <a:xfrm>
            <a:off x="1604627" y="3889835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465253" y="2288953"/>
            <a:ext cx="0" cy="1817004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0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E2BD5E5-F16C-4C00-A2A9-E2DF9414DAD2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77729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6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0"/>
            <a:ext cx="8304363" cy="1318562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GB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29"/>
          </p:nvPr>
        </p:nvSpPr>
        <p:spPr>
          <a:xfrm>
            <a:off x="442549" y="2965685"/>
            <a:ext cx="8304363" cy="1328817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GB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5ADE240F-A57C-46CB-BC16-CC4FF7C2022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9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/3 Pictur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958719" y="1460743"/>
            <a:ext cx="3766179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EAE999B-4968-436F-9D24-3DFD19425840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48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emf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  <a:prstGeom prst="rect">
            <a:avLst/>
          </a:prstGeom>
          <a:noFill/>
          <a:effectLst/>
        </p:spPr>
        <p:txBody>
          <a:bodyPr vert="horz" wrap="square" lIns="0" tIns="0" rIns="0" bIns="3600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19820" y="1443488"/>
            <a:ext cx="8304363" cy="2881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17449" y="4553148"/>
            <a:ext cx="1958203" cy="6682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lnSpc>
                <a:spcPts val="600"/>
              </a:lnSpc>
              <a:defRPr sz="600" b="0" cap="all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EFA18CFB-A3F1-408B-831B-8D03CAFDA3CE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17449" y="4646471"/>
            <a:ext cx="1958203" cy="68838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lnSpc>
                <a:spcPts val="600"/>
              </a:lnSpc>
              <a:defRPr sz="600" b="0" cap="all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78278" y="4472954"/>
            <a:ext cx="408316" cy="379563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lnSpc>
                <a:spcPts val="600"/>
              </a:lnSpc>
              <a:defRPr sz="1050" b="0" cap="all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title="COWIlogo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6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79" r:id="rId2"/>
    <p:sldLayoutId id="2147483780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744" r:id="rId30"/>
    <p:sldLayoutId id="2147483741" r:id="rId31"/>
    <p:sldLayoutId id="2147483661" r:id="rId32"/>
    <p:sldLayoutId id="2147483704" r:id="rId33"/>
    <p:sldLayoutId id="2147483728" r:id="rId34"/>
    <p:sldLayoutId id="2147483654" r:id="rId35"/>
    <p:sldLayoutId id="2147483702" r:id="rId36"/>
    <p:sldLayoutId id="2147483739" r:id="rId37"/>
    <p:sldLayoutId id="2147483680" r:id="rId38"/>
    <p:sldLayoutId id="2147483655" r:id="rId39"/>
    <p:sldLayoutId id="2147483677" r:id="rId40"/>
    <p:sldLayoutId id="2147483679" r:id="rId41"/>
    <p:sldLayoutId id="2147483725" r:id="rId42"/>
    <p:sldLayoutId id="2147483726" r:id="rId43"/>
    <p:sldLayoutId id="2147483683" r:id="rId44"/>
    <p:sldLayoutId id="2147483684" r:id="rId45"/>
    <p:sldLayoutId id="2147483712" r:id="rId46"/>
    <p:sldLayoutId id="2147483713" r:id="rId47"/>
    <p:sldLayoutId id="2147483714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723" r:id="rId54"/>
    <p:sldLayoutId id="2147483715" r:id="rId55"/>
    <p:sldLayoutId id="2147483716" r:id="rId56"/>
    <p:sldLayoutId id="2147483717" r:id="rId5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defRPr sz="2400" b="0" kern="1200" cap="none" baseline="0">
          <a:solidFill>
            <a:srgbClr val="F04E23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273050" indent="-273050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6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622300" indent="-261938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4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982663" indent="-2635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2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2541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1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614488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1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svg"/><Relationship Id="rId7" Type="http://schemas.openxmlformats.org/officeDocument/2006/relationships/hyperlink" Target="https://www.facebook.com/cowi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hyperlink" Target="https://www.linkedin.com/company/cowi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67BE32E-80E0-5936-C316-9CD746BBB0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0" b="17990"/>
          <a:stretch/>
        </p:blipFill>
        <p:spPr>
          <a:xfrm>
            <a:off x="-4" y="0"/>
            <a:ext cx="9144001" cy="51434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281099-681F-421C-BFD5-8E0BC049BE00}"/>
              </a:ext>
            </a:extLst>
          </p:cNvPr>
          <p:cNvSpPr/>
          <p:nvPr/>
        </p:nvSpPr>
        <p:spPr>
          <a:xfrm rot="5400000">
            <a:off x="3791125" y="-3791120"/>
            <a:ext cx="1561754" cy="9144000"/>
          </a:xfrm>
          <a:prstGeom prst="rect">
            <a:avLst/>
          </a:prstGeom>
          <a:gradFill>
            <a:gsLst>
              <a:gs pos="42500">
                <a:srgbClr val="F9FAFB">
                  <a:alpha val="69000"/>
                </a:srgbClr>
              </a:gs>
              <a:gs pos="0">
                <a:schemeClr val="accent1">
                  <a:lumMod val="5000"/>
                  <a:lumOff val="95000"/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A5ACDD-0CB4-4A33-BD85-631A2DCC6809}"/>
              </a:ext>
            </a:extLst>
          </p:cNvPr>
          <p:cNvSpPr/>
          <p:nvPr/>
        </p:nvSpPr>
        <p:spPr>
          <a:xfrm>
            <a:off x="-3" y="1"/>
            <a:ext cx="5181604" cy="5143500"/>
          </a:xfrm>
          <a:prstGeom prst="rect">
            <a:avLst/>
          </a:prstGeom>
          <a:gradFill>
            <a:gsLst>
              <a:gs pos="39000">
                <a:srgbClr val="DEE5EA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71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9" name="Picture 18" title="COWIlogo">
            <a:extLst>
              <a:ext uri="{FF2B5EF4-FFF2-40B4-BE49-F238E27FC236}">
                <a16:creationId xmlns:a16="http://schemas.microsoft.com/office/drawing/2014/main" id="{B62A9771-B3CF-4E16-A52B-0921DAF490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598" y="4529188"/>
            <a:ext cx="655200" cy="19742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2D6120-062A-4192-B432-31346A39553A}"/>
              </a:ext>
            </a:extLst>
          </p:cNvPr>
          <p:cNvCxnSpPr/>
          <p:nvPr/>
        </p:nvCxnSpPr>
        <p:spPr>
          <a:xfrm>
            <a:off x="644099" y="4522158"/>
            <a:ext cx="0" cy="221581"/>
          </a:xfrm>
          <a:prstGeom prst="line">
            <a:avLst/>
          </a:prstGeom>
          <a:ln w="31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A73FF45-4DE0-C05F-6902-FA6BFA793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DC88-D4DF-4967-A56B-3839607A0A2C}" type="datetime3">
              <a:rPr lang="en-US" smtClean="0">
                <a:solidFill>
                  <a:schemeClr val="tx1"/>
                </a:solidFill>
              </a:rPr>
              <a:t>15 June 2022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B84CE1A5-662F-CEF6-3AE6-9C48BA25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MOSTY 2022 BRNO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0A717356-0C37-429F-A0D5-287BD3072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>
                <a:solidFill>
                  <a:schemeClr val="tx1"/>
                </a:solidFill>
              </a:rPr>
              <a:pPr/>
              <a:t>1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9825" y="613503"/>
            <a:ext cx="8266976" cy="2592683"/>
          </a:xfrm>
        </p:spPr>
        <p:txBody>
          <a:bodyPr/>
          <a:lstStyle/>
          <a:p>
            <a:r>
              <a:rPr lang="cs-CZ" dirty="0">
                <a:solidFill>
                  <a:schemeClr val="accent3"/>
                </a:solidFill>
              </a:rPr>
              <a:t>LETMO BETONOVANÉ MOSTY PŘES ŘEKU WEKIVA, DESIGN </a:t>
            </a:r>
            <a:r>
              <a:rPr lang="en-US" dirty="0">
                <a:solidFill>
                  <a:schemeClr val="accent3"/>
                </a:solidFill>
              </a:rPr>
              <a:t>&amp; </a:t>
            </a:r>
            <a:r>
              <a:rPr lang="cs-CZ" dirty="0">
                <a:solidFill>
                  <a:schemeClr val="accent3"/>
                </a:solidFill>
              </a:rPr>
              <a:t>BUILD NA FLORIDĚ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6"/>
          </p:nvPr>
        </p:nvSpPr>
        <p:spPr>
          <a:noFill/>
        </p:spPr>
        <p:txBody>
          <a:bodyPr lIns="72000" anchor="ctr" anchorCtr="0"/>
          <a:lstStyle/>
          <a:p>
            <a:r>
              <a:rPr lang="en-US" dirty="0">
                <a:solidFill>
                  <a:schemeClr val="tx1"/>
                </a:solidFill>
              </a:rPr>
              <a:t>Jan</a:t>
            </a:r>
            <a:r>
              <a:rPr lang="cs-CZ" dirty="0">
                <a:solidFill>
                  <a:schemeClr val="tx1"/>
                </a:solidFill>
              </a:rPr>
              <a:t> Žitný, P.E.</a:t>
            </a:r>
            <a:r>
              <a:rPr lang="en-US" dirty="0">
                <a:solidFill>
                  <a:schemeClr val="tx1"/>
                </a:solidFill>
              </a:rPr>
              <a:t>, S.E.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C03BEB-605A-42E8-A3DC-4E7C7844433F}"/>
              </a:ext>
            </a:extLst>
          </p:cNvPr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246450-D3D6-4872-8582-DBC25AA14D8A}"/>
              </a:ext>
            </a:extLst>
          </p:cNvPr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title="COWIlogo">
            <a:extLst>
              <a:ext uri="{FF2B5EF4-FFF2-40B4-BE49-F238E27FC236}">
                <a16:creationId xmlns:a16="http://schemas.microsoft.com/office/drawing/2014/main" id="{30BE48E8-D18D-42A7-815B-E77381281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1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NOSNÁ KONSTRUKCE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0D0E53-78C7-0F07-4996-BEBF5B324D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" r="-1"/>
          <a:stretch/>
        </p:blipFill>
        <p:spPr>
          <a:xfrm>
            <a:off x="525311" y="1162049"/>
            <a:ext cx="4002844" cy="3032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451D0F-E0CC-B929-7D11-F0E2951093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" r="-1"/>
          <a:stretch/>
        </p:blipFill>
        <p:spPr>
          <a:xfrm>
            <a:off x="4714875" y="1162049"/>
            <a:ext cx="4002844" cy="30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NOSNÁ KONSTRUKCE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0C481-81AE-D71F-6D41-F6A2EF50B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20" y="1120459"/>
            <a:ext cx="4028355" cy="3021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4235BD-8AB7-7C12-EE18-8CDF008C1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/>
          <a:stretch/>
        </p:blipFill>
        <p:spPr>
          <a:xfrm>
            <a:off x="4654239" y="1120460"/>
            <a:ext cx="3969900" cy="302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3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SPODN</a:t>
            </a:r>
            <a:r>
              <a:rPr lang="cs-CZ" dirty="0"/>
              <a:t>Í STAVBA A ZAKLÁDÁNÍ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992AA5BF-B88C-FE0A-6B19-4182458D86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20" y="1159893"/>
            <a:ext cx="8304363" cy="3194155"/>
          </a:xfrm>
        </p:spPr>
        <p:txBody>
          <a:bodyPr>
            <a:normAutofit/>
          </a:bodyPr>
          <a:lstStyle/>
          <a:p>
            <a:r>
              <a:rPr lang="cs-CZ" sz="1300" dirty="0"/>
              <a:t>Integrované pilíře se dvěma dříky</a:t>
            </a:r>
          </a:p>
          <a:p>
            <a:r>
              <a:rPr lang="cs-CZ" sz="1300" dirty="0"/>
              <a:t>Koncové pilíře </a:t>
            </a:r>
          </a:p>
          <a:p>
            <a:r>
              <a:rPr lang="cs-CZ" sz="1300" dirty="0"/>
              <a:t>Beraněné prefabrikované piloty</a:t>
            </a:r>
          </a:p>
        </p:txBody>
      </p:sp>
      <p:pic>
        <p:nvPicPr>
          <p:cNvPr id="10" name="Picture 9" descr="A picture containing tree, outdoor, building&#10;&#10;Description automatically generated">
            <a:extLst>
              <a:ext uri="{FF2B5EF4-FFF2-40B4-BE49-F238E27FC236}">
                <a16:creationId xmlns:a16="http://schemas.microsoft.com/office/drawing/2014/main" id="{C2298598-7D55-3BA2-C094-7850C2DA0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6898" y="1534270"/>
            <a:ext cx="3122286" cy="2341715"/>
          </a:xfrm>
          <a:prstGeom prst="rect">
            <a:avLst/>
          </a:prstGeom>
        </p:spPr>
      </p:pic>
      <p:pic>
        <p:nvPicPr>
          <p:cNvPr id="11" name="Picture 10" descr="A picture containing tree, sky, track, train&#10;&#10;Description automatically generated">
            <a:extLst>
              <a:ext uri="{FF2B5EF4-FFF2-40B4-BE49-F238E27FC236}">
                <a16:creationId xmlns:a16="http://schemas.microsoft.com/office/drawing/2014/main" id="{36131A34-E99F-28CC-7DFB-EAC7A3F375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/>
          <a:stretch/>
        </p:blipFill>
        <p:spPr>
          <a:xfrm>
            <a:off x="419820" y="2045831"/>
            <a:ext cx="3456139" cy="22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9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DOČASNÉ KONSTRUKCE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1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069B04C-1EC1-21E8-C4B1-CDADA45CAB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817" y="1107381"/>
            <a:ext cx="8304366" cy="30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DOČASNÉ KONSTRUKCE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5EE5D-F986-DE16-382D-E330D830B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87" r="9175"/>
          <a:stretch/>
        </p:blipFill>
        <p:spPr>
          <a:xfrm>
            <a:off x="382436" y="1071683"/>
            <a:ext cx="4255589" cy="16905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BFE243-2783-2D6E-743C-C2A6B7A3A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09" y="1071683"/>
            <a:ext cx="4163967" cy="3024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1D741-8080-81D1-441C-E9DB58234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435" y="2838713"/>
            <a:ext cx="2865589" cy="17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9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PŘEDPĚTÍ NOSNÉ KONSTRUKCE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4CAC39-5937-4D09-B1CB-9C01486209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20" y="1159893"/>
            <a:ext cx="8304363" cy="3194155"/>
          </a:xfrm>
        </p:spPr>
        <p:txBody>
          <a:bodyPr>
            <a:normAutofit/>
          </a:bodyPr>
          <a:lstStyle/>
          <a:p>
            <a:r>
              <a:rPr lang="cs-CZ" sz="1300" dirty="0"/>
              <a:t>Externí kabely spojitosti</a:t>
            </a:r>
          </a:p>
          <a:p>
            <a:r>
              <a:rPr lang="cs-CZ" sz="1300" dirty="0"/>
              <a:t>Interní kabely spojitosti</a:t>
            </a:r>
          </a:p>
          <a:p>
            <a:r>
              <a:rPr lang="cs-CZ" sz="1300" dirty="0" err="1"/>
              <a:t>Předpínací</a:t>
            </a:r>
            <a:r>
              <a:rPr lang="cs-CZ" sz="1300" dirty="0"/>
              <a:t> tyče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EB17AB-99AF-3479-BD9B-38E3B7C3B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18" b="5769"/>
          <a:stretch/>
        </p:blipFill>
        <p:spPr>
          <a:xfrm>
            <a:off x="4424840" y="2044148"/>
            <a:ext cx="4524862" cy="2133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650738-3FBA-74EF-5790-2F1142A836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0"/>
          <a:stretch/>
        </p:blipFill>
        <p:spPr>
          <a:xfrm>
            <a:off x="586594" y="2044148"/>
            <a:ext cx="3575052" cy="21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PŘEDPĚTÍ NOSNÉ KONSTRUKCE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4CAC39-5937-4D09-B1CB-9C01486209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20" y="1159893"/>
            <a:ext cx="8304363" cy="3194155"/>
          </a:xfrm>
        </p:spPr>
        <p:txBody>
          <a:bodyPr>
            <a:normAutofit/>
          </a:bodyPr>
          <a:lstStyle/>
          <a:p>
            <a:r>
              <a:rPr lang="cs-CZ" sz="1300" dirty="0"/>
              <a:t>Veškeré kabely spojitosti injektované voskem (mikrokrystalický vosk)</a:t>
            </a:r>
          </a:p>
          <a:p>
            <a:r>
              <a:rPr lang="cs-CZ" sz="1300" dirty="0"/>
              <a:t>Umožňuje výměnu kabelů spojitosti</a:t>
            </a:r>
          </a:p>
          <a:p>
            <a:r>
              <a:rPr lang="cs-CZ" sz="1300" dirty="0"/>
              <a:t>Nesoudržné kabely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76B906-C878-27DF-C054-A150E6B69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21" y="2071729"/>
            <a:ext cx="2856780" cy="2142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8D5226-FE79-5F45-F337-BA635D450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56" y="2082120"/>
            <a:ext cx="2856780" cy="214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PŘEDPĚTÍ NOSNÉ KONSTRUKCE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4CAC39-5937-4D09-B1CB-9C01486209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20" y="1159893"/>
            <a:ext cx="8304363" cy="3194155"/>
          </a:xfrm>
        </p:spPr>
        <p:txBody>
          <a:bodyPr>
            <a:normAutofit/>
          </a:bodyPr>
          <a:lstStyle/>
          <a:p>
            <a:r>
              <a:rPr lang="cs-CZ" sz="1300" dirty="0"/>
              <a:t>Testovaní v životní velikosti</a:t>
            </a:r>
          </a:p>
          <a:p>
            <a:r>
              <a:rPr lang="cs-CZ" sz="1300" dirty="0"/>
              <a:t>Stanovení vlivu ztráty předpětí vlivem teploty</a:t>
            </a:r>
          </a:p>
          <a:p>
            <a:r>
              <a:rPr lang="cs-CZ" sz="1300" dirty="0"/>
              <a:t>Použití HDPE kanálků pro interní předpětí (požadavky na tloušťku spodní desky)</a:t>
            </a:r>
          </a:p>
          <a:p>
            <a:r>
              <a:rPr lang="cs-CZ" sz="1300" dirty="0"/>
              <a:t>Speciální detaily napojení kanálků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28774E-ABEB-AB55-7D98-8C1DD4E98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20" y="2323483"/>
            <a:ext cx="3732364" cy="207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8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PŘEDPĚTÍ NOSNÉ KONSTRUKCE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4CAC39-5937-4D09-B1CB-9C01486209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20" y="1159893"/>
            <a:ext cx="8304363" cy="3194155"/>
          </a:xfrm>
        </p:spPr>
        <p:txBody>
          <a:bodyPr>
            <a:normAutofit/>
          </a:bodyPr>
          <a:lstStyle/>
          <a:p>
            <a:r>
              <a:rPr lang="cs-CZ" sz="1300" dirty="0"/>
              <a:t>Využití DIABOLA na </a:t>
            </a:r>
            <a:r>
              <a:rPr lang="cs-CZ" sz="1300" dirty="0" err="1"/>
              <a:t>deviátorech</a:t>
            </a:r>
            <a:r>
              <a:rPr lang="cs-CZ" sz="1300" dirty="0"/>
              <a:t> externího předpětí</a:t>
            </a:r>
          </a:p>
          <a:p>
            <a:r>
              <a:rPr lang="cs-CZ" sz="1300" dirty="0"/>
              <a:t>Nižší nároky na přesnost instalace</a:t>
            </a:r>
          </a:p>
          <a:p>
            <a:r>
              <a:rPr lang="cs-CZ" sz="1300" dirty="0"/>
              <a:t>Umožňuje větší odchylky oproti ocelovým trubkám</a:t>
            </a:r>
          </a:p>
          <a:p>
            <a:r>
              <a:rPr lang="cs-CZ" sz="1300" dirty="0"/>
              <a:t>Vede k větším </a:t>
            </a:r>
            <a:r>
              <a:rPr lang="cs-CZ" sz="1300" dirty="0" err="1"/>
              <a:t>deviátorům</a:t>
            </a:r>
            <a:endParaRPr lang="cs-CZ" sz="13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2F647B-F5FC-E98C-9603-61C1C3FF1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56" y="2286284"/>
            <a:ext cx="2651324" cy="1985290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AE27840-38D6-762B-2309-051E4FB9B2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7" t="38339" r="31802" b="28455"/>
          <a:stretch/>
        </p:blipFill>
        <p:spPr>
          <a:xfrm>
            <a:off x="419820" y="2286284"/>
            <a:ext cx="3485430" cy="198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PŘEDPĚTÍ NOSNÉ KONSTRUKCE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4CAC39-5937-4D09-B1CB-9C01486209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20" y="1159893"/>
            <a:ext cx="8304363" cy="3194155"/>
          </a:xfrm>
        </p:spPr>
        <p:txBody>
          <a:bodyPr>
            <a:normAutofit/>
          </a:bodyPr>
          <a:lstStyle/>
          <a:p>
            <a:r>
              <a:rPr lang="cs-CZ" sz="1300" dirty="0"/>
              <a:t>Kanálek nesmí být v kontaktu s hranou diabola</a:t>
            </a:r>
          </a:p>
          <a:p>
            <a:r>
              <a:rPr lang="cs-CZ" sz="1300" dirty="0"/>
              <a:t>Diabolo nesmí být o moc větší než kanálek (max 10mm)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BA9F45AD-C5F7-E5DF-C2DA-B4316E42F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692" r="8352"/>
          <a:stretch/>
        </p:blipFill>
        <p:spPr bwMode="auto">
          <a:xfrm>
            <a:off x="382436" y="1854769"/>
            <a:ext cx="3778351" cy="234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F18938D-25B6-9131-AFF6-94C71F287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1888" y="1854769"/>
            <a:ext cx="4349676" cy="217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986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4CAC39-5937-4D09-B1CB-9C01486209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20" y="1159893"/>
            <a:ext cx="8304363" cy="3151816"/>
          </a:xfrm>
        </p:spPr>
        <p:txBody>
          <a:bodyPr>
            <a:normAutofit lnSpcReduction="10000"/>
          </a:bodyPr>
          <a:lstStyle/>
          <a:p>
            <a:r>
              <a:rPr lang="cs-CZ" sz="1300" dirty="0"/>
              <a:t>Design </a:t>
            </a:r>
            <a:r>
              <a:rPr lang="en-US" sz="1300" dirty="0"/>
              <a:t>&amp; </a:t>
            </a:r>
            <a:r>
              <a:rPr lang="cs-CZ" sz="1300" dirty="0"/>
              <a:t>Build projekt</a:t>
            </a:r>
          </a:p>
          <a:p>
            <a:r>
              <a:rPr lang="cs-CZ" sz="1300" dirty="0"/>
              <a:t>40 km nové rychlostní silnice </a:t>
            </a:r>
          </a:p>
          <a:p>
            <a:r>
              <a:rPr lang="cs-CZ" sz="1300" dirty="0"/>
              <a:t>1,6 miliardy dolarů</a:t>
            </a:r>
          </a:p>
          <a:p>
            <a:r>
              <a:rPr lang="cs-CZ" sz="1300" dirty="0"/>
              <a:t>Počátek výstavby - Podzim 2017 </a:t>
            </a:r>
          </a:p>
          <a:p>
            <a:r>
              <a:rPr lang="cs-CZ" sz="1300" dirty="0"/>
              <a:t>Dokončení - Léto 2022</a:t>
            </a:r>
          </a:p>
          <a:p>
            <a:r>
              <a:rPr lang="cs-CZ" sz="1300" dirty="0"/>
              <a:t>18 mostů</a:t>
            </a:r>
          </a:p>
          <a:p>
            <a:r>
              <a:rPr lang="cs-CZ" sz="1300" b="1" dirty="0">
                <a:solidFill>
                  <a:srgbClr val="F04E23"/>
                </a:solidFill>
              </a:rPr>
              <a:t>Ochrana životního prostředí</a:t>
            </a:r>
          </a:p>
          <a:p>
            <a:r>
              <a:rPr lang="cs-CZ" sz="1300" b="1" dirty="0">
                <a:solidFill>
                  <a:srgbClr val="F04E23"/>
                </a:solidFill>
              </a:rPr>
              <a:t>3 letmo betonované komorové mosty</a:t>
            </a:r>
          </a:p>
          <a:p>
            <a:pPr marL="0" indent="0">
              <a:buNone/>
            </a:pPr>
            <a:endParaRPr lang="cs-CZ" sz="1300" b="1" dirty="0"/>
          </a:p>
          <a:p>
            <a:pPr marL="0" indent="0">
              <a:buNone/>
            </a:pPr>
            <a:r>
              <a:rPr lang="cs-CZ" sz="1300" b="1" dirty="0"/>
              <a:t>Investor: </a:t>
            </a:r>
            <a:r>
              <a:rPr lang="cs-CZ" sz="1300" dirty="0"/>
              <a:t>Florida Department </a:t>
            </a:r>
            <a:r>
              <a:rPr lang="cs-CZ" sz="1300" dirty="0" err="1"/>
              <a:t>of</a:t>
            </a:r>
            <a:r>
              <a:rPr lang="cs-CZ" sz="1300" dirty="0"/>
              <a:t> </a:t>
            </a:r>
            <a:r>
              <a:rPr lang="cs-CZ" sz="1300" dirty="0" err="1"/>
              <a:t>Transportation</a:t>
            </a:r>
            <a:endParaRPr lang="cs-CZ" sz="1300" dirty="0"/>
          </a:p>
          <a:p>
            <a:pPr marL="0" indent="0">
              <a:buNone/>
            </a:pPr>
            <a:r>
              <a:rPr lang="cs-CZ" sz="1300" b="1" dirty="0"/>
              <a:t>Projektant komorových mostů: </a:t>
            </a:r>
            <a:r>
              <a:rPr lang="cs-CZ" sz="1300" dirty="0"/>
              <a:t>Finley </a:t>
            </a:r>
            <a:r>
              <a:rPr lang="cs-CZ" sz="1300" dirty="0" err="1"/>
              <a:t>Engineering</a:t>
            </a:r>
            <a:r>
              <a:rPr lang="cs-CZ" sz="1300" dirty="0"/>
              <a:t> Group</a:t>
            </a:r>
            <a:r>
              <a:rPr lang="en-US" sz="1300" dirty="0"/>
              <a:t> (COWI)</a:t>
            </a:r>
            <a:endParaRPr lang="cs-CZ" sz="1300" dirty="0"/>
          </a:p>
          <a:p>
            <a:pPr marL="0" indent="0">
              <a:buNone/>
            </a:pPr>
            <a:r>
              <a:rPr lang="cs-CZ" sz="1300" b="1" dirty="0"/>
              <a:t>Dodavatel: </a:t>
            </a:r>
            <a:r>
              <a:rPr lang="cs-CZ" sz="1300" dirty="0"/>
              <a:t>Superior </a:t>
            </a:r>
            <a:r>
              <a:rPr lang="cs-CZ" sz="1300" dirty="0" err="1"/>
              <a:t>Construction</a:t>
            </a:r>
            <a:endParaRPr lang="cs-CZ" sz="13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35956B-3B32-9326-6E30-45837997E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23" y="4380547"/>
            <a:ext cx="1175639" cy="5318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E5027-833A-FEED-931E-0B9F8B740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634" y="4424592"/>
            <a:ext cx="1175639" cy="443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B4F8BD-83FA-80AE-4C36-4B3546ADEB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68"/>
          <a:stretch/>
        </p:blipFill>
        <p:spPr>
          <a:xfrm>
            <a:off x="4695825" y="244981"/>
            <a:ext cx="4191000" cy="304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1DAB9A4-C191-4A87-BE23-43129EB80EC9}"/>
              </a:ext>
            </a:extLst>
          </p:cNvPr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FE7F47-13E8-4A0D-A1D0-E72068F06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4000" cy="514350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451144-34C0-4C4C-867E-6D7E1635360B}"/>
                </a:ext>
              </a:extLst>
            </p:cNvPr>
            <p:cNvCxnSpPr/>
            <p:nvPr/>
          </p:nvCxnSpPr>
          <p:spPr>
            <a:xfrm>
              <a:off x="644101" y="4522157"/>
              <a:ext cx="0" cy="221581"/>
            </a:xfrm>
            <a:prstGeom prst="line">
              <a:avLst/>
            </a:prstGeom>
            <a:ln w="3175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title="COWIlogo">
              <a:extLst>
                <a:ext uri="{FF2B5EF4-FFF2-40B4-BE49-F238E27FC236}">
                  <a16:creationId xmlns:a16="http://schemas.microsoft.com/office/drawing/2014/main" id="{E7234460-79AF-4ED4-951B-E93AA06BE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7600" y="4529187"/>
              <a:ext cx="655200" cy="197422"/>
            </a:xfrm>
            <a:prstGeom prst="rect">
              <a:avLst/>
            </a:prstGeom>
          </p:spPr>
        </p:pic>
      </p:grpSp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6B35B-87B4-4EFA-B77B-A4B1EAB5FB6C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1C10E5-5E7B-4CDA-9BB9-A3A3277BDFF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19" y="1022591"/>
            <a:ext cx="8304363" cy="2823713"/>
          </a:xfrm>
        </p:spPr>
        <p:txBody>
          <a:bodyPr/>
          <a:lstStyle/>
          <a:p>
            <a:pPr marL="180000" lvl="1" indent="-180975">
              <a:lnSpc>
                <a:spcPct val="90000"/>
              </a:lnSpc>
            </a:pPr>
            <a:r>
              <a:rPr lang="cs-CZ" b="1" dirty="0"/>
              <a:t>Design </a:t>
            </a:r>
            <a:r>
              <a:rPr lang="en-US" b="1" dirty="0"/>
              <a:t>&amp; </a:t>
            </a:r>
            <a:r>
              <a:rPr lang="cs-CZ" b="1" dirty="0"/>
              <a:t>Build konsorcium získalo zakázku na základě důsledné přípravy technické, estetické a environmentální nabídky</a:t>
            </a:r>
          </a:p>
          <a:p>
            <a:pPr marL="180000" lvl="1" indent="-180975">
              <a:lnSpc>
                <a:spcPct val="90000"/>
              </a:lnSpc>
            </a:pPr>
            <a:r>
              <a:rPr lang="cs-CZ" b="1" dirty="0"/>
              <a:t>Inovativní řešení bylo využito pro kabely spojitosti</a:t>
            </a:r>
          </a:p>
          <a:p>
            <a:pPr marL="180000" lvl="1" indent="-180975">
              <a:lnSpc>
                <a:spcPct val="90000"/>
              </a:lnSpc>
            </a:pPr>
            <a:r>
              <a:rPr lang="cs-CZ" b="1" dirty="0"/>
              <a:t>První projekt na Floridě s veškerým předpětím spojitosti injektovaným voskem</a:t>
            </a:r>
            <a:endParaRPr lang="en-US" b="1" dirty="0"/>
          </a:p>
        </p:txBody>
      </p:sp>
      <p:pic>
        <p:nvPicPr>
          <p:cNvPr id="8" name="Picture 7" descr="A picture containing water, boat, outdoor, sky&#10;&#10;Description automatically generated">
            <a:extLst>
              <a:ext uri="{FF2B5EF4-FFF2-40B4-BE49-F238E27FC236}">
                <a16:creationId xmlns:a16="http://schemas.microsoft.com/office/drawing/2014/main" id="{F16C2626-4622-19DA-8A9A-F39E1C7789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8" y="2139829"/>
            <a:ext cx="3931256" cy="221133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5CCD798-E5C3-C07B-476B-7261CA427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6" y="2139829"/>
            <a:ext cx="3473570" cy="221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89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746E8FF-979A-4238-A393-40B092248862}"/>
              </a:ext>
            </a:extLst>
          </p:cNvPr>
          <p:cNvGrpSpPr/>
          <p:nvPr/>
        </p:nvGrpSpPr>
        <p:grpSpPr>
          <a:xfrm>
            <a:off x="4393817" y="-1564047"/>
            <a:ext cx="7373566" cy="6009840"/>
            <a:chOff x="4959350" y="1319213"/>
            <a:chExt cx="3733801" cy="3043237"/>
          </a:xfrm>
        </p:grpSpPr>
        <p:sp>
          <p:nvSpPr>
            <p:cNvPr id="38" name="Freeform 63">
              <a:extLst>
                <a:ext uri="{FF2B5EF4-FFF2-40B4-BE49-F238E27FC236}">
                  <a16:creationId xmlns:a16="http://schemas.microsoft.com/office/drawing/2014/main" id="{32DD4F0A-A68A-48E3-A90C-128B082C9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2844925"/>
              <a:ext cx="135156" cy="80853"/>
            </a:xfrm>
            <a:custGeom>
              <a:avLst/>
              <a:gdLst>
                <a:gd name="T0" fmla="*/ 14 w 40"/>
                <a:gd name="T1" fmla="*/ 2 h 24"/>
                <a:gd name="T2" fmla="*/ 18 w 40"/>
                <a:gd name="T3" fmla="*/ 1 h 24"/>
                <a:gd name="T4" fmla="*/ 23 w 40"/>
                <a:gd name="T5" fmla="*/ 6 h 24"/>
                <a:gd name="T6" fmla="*/ 27 w 40"/>
                <a:gd name="T7" fmla="*/ 8 h 24"/>
                <a:gd name="T8" fmla="*/ 33 w 40"/>
                <a:gd name="T9" fmla="*/ 7 h 24"/>
                <a:gd name="T10" fmla="*/ 35 w 40"/>
                <a:gd name="T11" fmla="*/ 8 h 24"/>
                <a:gd name="T12" fmla="*/ 36 w 40"/>
                <a:gd name="T13" fmla="*/ 12 h 24"/>
                <a:gd name="T14" fmla="*/ 38 w 40"/>
                <a:gd name="T15" fmla="*/ 12 h 24"/>
                <a:gd name="T16" fmla="*/ 40 w 40"/>
                <a:gd name="T17" fmla="*/ 14 h 24"/>
                <a:gd name="T18" fmla="*/ 38 w 40"/>
                <a:gd name="T19" fmla="*/ 16 h 24"/>
                <a:gd name="T20" fmla="*/ 39 w 40"/>
                <a:gd name="T21" fmla="*/ 21 h 24"/>
                <a:gd name="T22" fmla="*/ 20 w 40"/>
                <a:gd name="T23" fmla="*/ 24 h 24"/>
                <a:gd name="T24" fmla="*/ 0 w 40"/>
                <a:gd name="T25" fmla="*/ 22 h 24"/>
                <a:gd name="T26" fmla="*/ 3 w 40"/>
                <a:gd name="T27" fmla="*/ 17 h 24"/>
                <a:gd name="T28" fmla="*/ 6 w 40"/>
                <a:gd name="T29" fmla="*/ 15 h 24"/>
                <a:gd name="T30" fmla="*/ 3 w 40"/>
                <a:gd name="T31" fmla="*/ 13 h 24"/>
                <a:gd name="T32" fmla="*/ 5 w 40"/>
                <a:gd name="T33" fmla="*/ 7 h 24"/>
                <a:gd name="T34" fmla="*/ 15 w 40"/>
                <a:gd name="T35" fmla="*/ 8 h 24"/>
                <a:gd name="T36" fmla="*/ 14 w 40"/>
                <a:gd name="T3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24">
                  <a:moveTo>
                    <a:pt x="14" y="2"/>
                  </a:moveTo>
                  <a:cubicBezTo>
                    <a:pt x="14" y="0"/>
                    <a:pt x="17" y="0"/>
                    <a:pt x="18" y="1"/>
                  </a:cubicBezTo>
                  <a:cubicBezTo>
                    <a:pt x="20" y="2"/>
                    <a:pt x="22" y="6"/>
                    <a:pt x="23" y="6"/>
                  </a:cubicBezTo>
                  <a:cubicBezTo>
                    <a:pt x="23" y="7"/>
                    <a:pt x="26" y="8"/>
                    <a:pt x="27" y="8"/>
                  </a:cubicBezTo>
                  <a:cubicBezTo>
                    <a:pt x="27" y="8"/>
                    <a:pt x="33" y="7"/>
                    <a:pt x="33" y="7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2" y="17"/>
                    <a:pt x="3" y="17"/>
                  </a:cubicBezTo>
                  <a:cubicBezTo>
                    <a:pt x="5" y="17"/>
                    <a:pt x="5" y="16"/>
                    <a:pt x="6" y="15"/>
                  </a:cubicBezTo>
                  <a:cubicBezTo>
                    <a:pt x="9" y="13"/>
                    <a:pt x="4" y="14"/>
                    <a:pt x="3" y="13"/>
                  </a:cubicBezTo>
                  <a:cubicBezTo>
                    <a:pt x="2" y="13"/>
                    <a:pt x="4" y="8"/>
                    <a:pt x="5" y="7"/>
                  </a:cubicBezTo>
                  <a:cubicBezTo>
                    <a:pt x="5" y="7"/>
                    <a:pt x="11" y="9"/>
                    <a:pt x="15" y="8"/>
                  </a:cubicBezTo>
                  <a:cubicBezTo>
                    <a:pt x="19" y="7"/>
                    <a:pt x="13" y="3"/>
                    <a:pt x="14" y="2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A27152F2-7414-4D2A-8F09-F7C64101F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0" y="3482975"/>
              <a:ext cx="9525" cy="14287"/>
            </a:xfrm>
            <a:custGeom>
              <a:avLst/>
              <a:gdLst>
                <a:gd name="T0" fmla="*/ 3 w 6"/>
                <a:gd name="T1" fmla="*/ 0 h 9"/>
                <a:gd name="T2" fmla="*/ 6 w 6"/>
                <a:gd name="T3" fmla="*/ 3 h 9"/>
                <a:gd name="T4" fmla="*/ 6 w 6"/>
                <a:gd name="T5" fmla="*/ 9 h 9"/>
                <a:gd name="T6" fmla="*/ 3 w 6"/>
                <a:gd name="T7" fmla="*/ 9 h 9"/>
                <a:gd name="T8" fmla="*/ 0 w 6"/>
                <a:gd name="T9" fmla="*/ 5 h 9"/>
                <a:gd name="T10" fmla="*/ 3 w 6"/>
                <a:gd name="T11" fmla="*/ 0 h 9"/>
                <a:gd name="T12" fmla="*/ 3 w 6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3" y="0"/>
                  </a:moveTo>
                  <a:lnTo>
                    <a:pt x="6" y="3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5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3177C91-2264-49E7-A74A-5591947E8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37150" y="2259013"/>
              <a:ext cx="42863" cy="93662"/>
            </a:xfrm>
            <a:custGeom>
              <a:avLst/>
              <a:gdLst>
                <a:gd name="T0" fmla="*/ 9 w 17"/>
                <a:gd name="T1" fmla="*/ 29 h 37"/>
                <a:gd name="T2" fmla="*/ 12 w 17"/>
                <a:gd name="T3" fmla="*/ 37 h 37"/>
                <a:gd name="T4" fmla="*/ 12 w 17"/>
                <a:gd name="T5" fmla="*/ 33 h 37"/>
                <a:gd name="T6" fmla="*/ 12 w 17"/>
                <a:gd name="T7" fmla="*/ 30 h 37"/>
                <a:gd name="T8" fmla="*/ 9 w 17"/>
                <a:gd name="T9" fmla="*/ 29 h 37"/>
                <a:gd name="T10" fmla="*/ 11 w 17"/>
                <a:gd name="T11" fmla="*/ 18 h 37"/>
                <a:gd name="T12" fmla="*/ 9 w 17"/>
                <a:gd name="T13" fmla="*/ 19 h 37"/>
                <a:gd name="T14" fmla="*/ 13 w 17"/>
                <a:gd name="T15" fmla="*/ 23 h 37"/>
                <a:gd name="T16" fmla="*/ 13 w 17"/>
                <a:gd name="T17" fmla="*/ 20 h 37"/>
                <a:gd name="T18" fmla="*/ 11 w 17"/>
                <a:gd name="T19" fmla="*/ 18 h 37"/>
                <a:gd name="T20" fmla="*/ 0 w 17"/>
                <a:gd name="T21" fmla="*/ 5 h 37"/>
                <a:gd name="T22" fmla="*/ 1 w 17"/>
                <a:gd name="T23" fmla="*/ 9 h 37"/>
                <a:gd name="T24" fmla="*/ 5 w 17"/>
                <a:gd name="T25" fmla="*/ 10 h 37"/>
                <a:gd name="T26" fmla="*/ 0 w 17"/>
                <a:gd name="T27" fmla="*/ 5 h 37"/>
                <a:gd name="T28" fmla="*/ 14 w 17"/>
                <a:gd name="T29" fmla="*/ 0 h 37"/>
                <a:gd name="T30" fmla="*/ 17 w 17"/>
                <a:gd name="T31" fmla="*/ 3 h 37"/>
                <a:gd name="T32" fmla="*/ 16 w 17"/>
                <a:gd name="T33" fmla="*/ 0 h 37"/>
                <a:gd name="T34" fmla="*/ 14 w 17"/>
                <a:gd name="T35" fmla="*/ 0 h 37"/>
                <a:gd name="T36" fmla="*/ 7 w 17"/>
                <a:gd name="T37" fmla="*/ 0 h 37"/>
                <a:gd name="T38" fmla="*/ 9 w 17"/>
                <a:gd name="T39" fmla="*/ 1 h 37"/>
                <a:gd name="T40" fmla="*/ 14 w 17"/>
                <a:gd name="T41" fmla="*/ 4 h 37"/>
                <a:gd name="T42" fmla="*/ 14 w 17"/>
                <a:gd name="T43" fmla="*/ 7 h 37"/>
                <a:gd name="T44" fmla="*/ 11 w 17"/>
                <a:gd name="T45" fmla="*/ 6 h 37"/>
                <a:gd name="T46" fmla="*/ 7 w 17"/>
                <a:gd name="T47" fmla="*/ 0 h 37"/>
                <a:gd name="T48" fmla="*/ 5 w 17"/>
                <a:gd name="T49" fmla="*/ 1 h 37"/>
                <a:gd name="T50" fmla="*/ 11 w 17"/>
                <a:gd name="T51" fmla="*/ 11 h 37"/>
                <a:gd name="T52" fmla="*/ 15 w 17"/>
                <a:gd name="T53" fmla="*/ 14 h 37"/>
                <a:gd name="T54" fmla="*/ 12 w 17"/>
                <a:gd name="T55" fmla="*/ 14 h 37"/>
                <a:gd name="T56" fmla="*/ 6 w 17"/>
                <a:gd name="T57" fmla="*/ 8 h 37"/>
                <a:gd name="T58" fmla="*/ 4 w 17"/>
                <a:gd name="T59" fmla="*/ 3 h 37"/>
                <a:gd name="T60" fmla="*/ 5 w 17"/>
                <a:gd name="T61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" h="37">
                  <a:moveTo>
                    <a:pt x="9" y="29"/>
                  </a:moveTo>
                  <a:cubicBezTo>
                    <a:pt x="12" y="37"/>
                    <a:pt x="12" y="37"/>
                    <a:pt x="12" y="37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9" y="29"/>
                    <a:pt x="9" y="29"/>
                    <a:pt x="9" y="29"/>
                  </a:cubicBezTo>
                  <a:close/>
                  <a:moveTo>
                    <a:pt x="11" y="18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1" y="18"/>
                    <a:pt x="11" y="18"/>
                    <a:pt x="11" y="18"/>
                  </a:cubicBezTo>
                  <a:close/>
                  <a:moveTo>
                    <a:pt x="0" y="5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0" y="5"/>
                    <a:pt x="0" y="5"/>
                    <a:pt x="0" y="5"/>
                  </a:cubicBezTo>
                  <a:close/>
                  <a:moveTo>
                    <a:pt x="14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4" y="0"/>
                    <a:pt x="14" y="0"/>
                  </a:cubicBezTo>
                  <a:close/>
                  <a:moveTo>
                    <a:pt x="7" y="0"/>
                  </a:moveTo>
                  <a:cubicBezTo>
                    <a:pt x="7" y="0"/>
                    <a:pt x="9" y="1"/>
                    <a:pt x="9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7" y="0"/>
                    <a:pt x="7" y="0"/>
                    <a:pt x="7" y="0"/>
                  </a:cubicBezTo>
                  <a:close/>
                  <a:moveTo>
                    <a:pt x="5" y="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2F3EF0CE-DD42-4B0F-83D1-5A6F07BB4B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43713" y="4197350"/>
              <a:ext cx="77788" cy="71437"/>
            </a:xfrm>
            <a:custGeom>
              <a:avLst/>
              <a:gdLst>
                <a:gd name="T0" fmla="*/ 23 w 31"/>
                <a:gd name="T1" fmla="*/ 24 h 28"/>
                <a:gd name="T2" fmla="*/ 31 w 31"/>
                <a:gd name="T3" fmla="*/ 28 h 28"/>
                <a:gd name="T4" fmla="*/ 28 w 31"/>
                <a:gd name="T5" fmla="*/ 25 h 28"/>
                <a:gd name="T6" fmla="*/ 26 w 31"/>
                <a:gd name="T7" fmla="*/ 23 h 28"/>
                <a:gd name="T8" fmla="*/ 23 w 31"/>
                <a:gd name="T9" fmla="*/ 24 h 28"/>
                <a:gd name="T10" fmla="*/ 17 w 31"/>
                <a:gd name="T11" fmla="*/ 15 h 28"/>
                <a:gd name="T12" fmla="*/ 16 w 31"/>
                <a:gd name="T13" fmla="*/ 18 h 28"/>
                <a:gd name="T14" fmla="*/ 21 w 31"/>
                <a:gd name="T15" fmla="*/ 18 h 28"/>
                <a:gd name="T16" fmla="*/ 19 w 31"/>
                <a:gd name="T17" fmla="*/ 16 h 28"/>
                <a:gd name="T18" fmla="*/ 17 w 31"/>
                <a:gd name="T19" fmla="*/ 15 h 28"/>
                <a:gd name="T20" fmla="*/ 0 w 31"/>
                <a:gd name="T21" fmla="*/ 14 h 28"/>
                <a:gd name="T22" fmla="*/ 3 w 31"/>
                <a:gd name="T23" fmla="*/ 17 h 28"/>
                <a:gd name="T24" fmla="*/ 6 w 31"/>
                <a:gd name="T25" fmla="*/ 15 h 28"/>
                <a:gd name="T26" fmla="*/ 0 w 31"/>
                <a:gd name="T27" fmla="*/ 14 h 28"/>
                <a:gd name="T28" fmla="*/ 6 w 31"/>
                <a:gd name="T29" fmla="*/ 1 h 28"/>
                <a:gd name="T30" fmla="*/ 10 w 31"/>
                <a:gd name="T31" fmla="*/ 1 h 28"/>
                <a:gd name="T32" fmla="*/ 7 w 31"/>
                <a:gd name="T33" fmla="*/ 0 h 28"/>
                <a:gd name="T34" fmla="*/ 6 w 31"/>
                <a:gd name="T35" fmla="*/ 1 h 28"/>
                <a:gd name="T36" fmla="*/ 1 w 31"/>
                <a:gd name="T37" fmla="*/ 6 h 28"/>
                <a:gd name="T38" fmla="*/ 2 w 31"/>
                <a:gd name="T39" fmla="*/ 4 h 28"/>
                <a:gd name="T40" fmla="*/ 8 w 31"/>
                <a:gd name="T41" fmla="*/ 3 h 28"/>
                <a:gd name="T42" fmla="*/ 11 w 31"/>
                <a:gd name="T43" fmla="*/ 6 h 28"/>
                <a:gd name="T44" fmla="*/ 7 w 31"/>
                <a:gd name="T45" fmla="*/ 7 h 28"/>
                <a:gd name="T46" fmla="*/ 1 w 31"/>
                <a:gd name="T47" fmla="*/ 6 h 28"/>
                <a:gd name="T48" fmla="*/ 0 w 31"/>
                <a:gd name="T49" fmla="*/ 8 h 28"/>
                <a:gd name="T50" fmla="*/ 11 w 31"/>
                <a:gd name="T51" fmla="*/ 10 h 28"/>
                <a:gd name="T52" fmla="*/ 16 w 31"/>
                <a:gd name="T53" fmla="*/ 10 h 28"/>
                <a:gd name="T54" fmla="*/ 14 w 31"/>
                <a:gd name="T55" fmla="*/ 12 h 28"/>
                <a:gd name="T56" fmla="*/ 5 w 31"/>
                <a:gd name="T57" fmla="*/ 12 h 28"/>
                <a:gd name="T58" fmla="*/ 0 w 31"/>
                <a:gd name="T59" fmla="*/ 10 h 28"/>
                <a:gd name="T60" fmla="*/ 0 w 31"/>
                <a:gd name="T61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28">
                  <a:moveTo>
                    <a:pt x="23" y="24"/>
                  </a:moveTo>
                  <a:cubicBezTo>
                    <a:pt x="31" y="28"/>
                    <a:pt x="31" y="28"/>
                    <a:pt x="31" y="28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3" y="24"/>
                    <a:pt x="23" y="24"/>
                    <a:pt x="23" y="24"/>
                  </a:cubicBezTo>
                  <a:close/>
                  <a:moveTo>
                    <a:pt x="17" y="15"/>
                  </a:moveTo>
                  <a:cubicBezTo>
                    <a:pt x="16" y="18"/>
                    <a:pt x="16" y="18"/>
                    <a:pt x="16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7" y="15"/>
                    <a:pt x="17" y="15"/>
                    <a:pt x="17" y="15"/>
                  </a:cubicBezTo>
                  <a:close/>
                  <a:moveTo>
                    <a:pt x="0" y="14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0" y="14"/>
                    <a:pt x="0" y="14"/>
                    <a:pt x="0" y="14"/>
                  </a:cubicBezTo>
                  <a:close/>
                  <a:moveTo>
                    <a:pt x="6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lose/>
                  <a:moveTo>
                    <a:pt x="1" y="6"/>
                  </a:moveTo>
                  <a:cubicBezTo>
                    <a:pt x="1" y="6"/>
                    <a:pt x="2" y="4"/>
                    <a:pt x="2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" y="6"/>
                    <a:pt x="1" y="6"/>
                    <a:pt x="1" y="6"/>
                  </a:cubicBezTo>
                  <a:close/>
                  <a:moveTo>
                    <a:pt x="0" y="8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656E8E0C-96F1-4788-931B-5A36C3539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6975" y="4278313"/>
              <a:ext cx="20638" cy="17462"/>
            </a:xfrm>
            <a:custGeom>
              <a:avLst/>
              <a:gdLst>
                <a:gd name="T0" fmla="*/ 2 w 13"/>
                <a:gd name="T1" fmla="*/ 0 h 11"/>
                <a:gd name="T2" fmla="*/ 0 w 13"/>
                <a:gd name="T3" fmla="*/ 5 h 11"/>
                <a:gd name="T4" fmla="*/ 8 w 13"/>
                <a:gd name="T5" fmla="*/ 11 h 11"/>
                <a:gd name="T6" fmla="*/ 13 w 13"/>
                <a:gd name="T7" fmla="*/ 8 h 11"/>
                <a:gd name="T8" fmla="*/ 11 w 13"/>
                <a:gd name="T9" fmla="*/ 2 h 11"/>
                <a:gd name="T10" fmla="*/ 2 w 13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2" y="0"/>
                  </a:moveTo>
                  <a:lnTo>
                    <a:pt x="0" y="5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124C3DE9-E39E-43F9-B948-77F56A459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3950" y="3517900"/>
              <a:ext cx="166688" cy="107950"/>
            </a:xfrm>
            <a:custGeom>
              <a:avLst/>
              <a:gdLst>
                <a:gd name="T0" fmla="*/ 2 w 105"/>
                <a:gd name="T1" fmla="*/ 68 h 68"/>
                <a:gd name="T2" fmla="*/ 15 w 105"/>
                <a:gd name="T3" fmla="*/ 67 h 68"/>
                <a:gd name="T4" fmla="*/ 24 w 105"/>
                <a:gd name="T5" fmla="*/ 60 h 68"/>
                <a:gd name="T6" fmla="*/ 32 w 105"/>
                <a:gd name="T7" fmla="*/ 59 h 68"/>
                <a:gd name="T8" fmla="*/ 45 w 105"/>
                <a:gd name="T9" fmla="*/ 65 h 68"/>
                <a:gd name="T10" fmla="*/ 53 w 105"/>
                <a:gd name="T11" fmla="*/ 64 h 68"/>
                <a:gd name="T12" fmla="*/ 54 w 105"/>
                <a:gd name="T13" fmla="*/ 51 h 68"/>
                <a:gd name="T14" fmla="*/ 67 w 105"/>
                <a:gd name="T15" fmla="*/ 46 h 68"/>
                <a:gd name="T16" fmla="*/ 69 w 105"/>
                <a:gd name="T17" fmla="*/ 37 h 68"/>
                <a:gd name="T18" fmla="*/ 89 w 105"/>
                <a:gd name="T19" fmla="*/ 25 h 68"/>
                <a:gd name="T20" fmla="*/ 105 w 105"/>
                <a:gd name="T21" fmla="*/ 25 h 68"/>
                <a:gd name="T22" fmla="*/ 103 w 105"/>
                <a:gd name="T23" fmla="*/ 11 h 68"/>
                <a:gd name="T24" fmla="*/ 94 w 105"/>
                <a:gd name="T25" fmla="*/ 0 h 68"/>
                <a:gd name="T26" fmla="*/ 86 w 105"/>
                <a:gd name="T27" fmla="*/ 3 h 68"/>
                <a:gd name="T28" fmla="*/ 70 w 105"/>
                <a:gd name="T29" fmla="*/ 13 h 68"/>
                <a:gd name="T30" fmla="*/ 67 w 105"/>
                <a:gd name="T31" fmla="*/ 13 h 68"/>
                <a:gd name="T32" fmla="*/ 61 w 105"/>
                <a:gd name="T33" fmla="*/ 13 h 68"/>
                <a:gd name="T34" fmla="*/ 53 w 105"/>
                <a:gd name="T35" fmla="*/ 16 h 68"/>
                <a:gd name="T36" fmla="*/ 45 w 105"/>
                <a:gd name="T37" fmla="*/ 16 h 68"/>
                <a:gd name="T38" fmla="*/ 37 w 105"/>
                <a:gd name="T39" fmla="*/ 21 h 68"/>
                <a:gd name="T40" fmla="*/ 32 w 105"/>
                <a:gd name="T41" fmla="*/ 14 h 68"/>
                <a:gd name="T42" fmla="*/ 16 w 105"/>
                <a:gd name="T43" fmla="*/ 14 h 68"/>
                <a:gd name="T44" fmla="*/ 10 w 105"/>
                <a:gd name="T45" fmla="*/ 14 h 68"/>
                <a:gd name="T46" fmla="*/ 2 w 105"/>
                <a:gd name="T47" fmla="*/ 25 h 68"/>
                <a:gd name="T48" fmla="*/ 4 w 105"/>
                <a:gd name="T49" fmla="*/ 32 h 68"/>
                <a:gd name="T50" fmla="*/ 0 w 105"/>
                <a:gd name="T51" fmla="*/ 38 h 68"/>
                <a:gd name="T52" fmla="*/ 2 w 105"/>
                <a:gd name="T53" fmla="*/ 51 h 68"/>
                <a:gd name="T54" fmla="*/ 2 w 105"/>
                <a:gd name="T55" fmla="*/ 51 h 68"/>
                <a:gd name="T56" fmla="*/ 8 w 105"/>
                <a:gd name="T57" fmla="*/ 54 h 68"/>
                <a:gd name="T58" fmla="*/ 8 w 105"/>
                <a:gd name="T59" fmla="*/ 59 h 68"/>
                <a:gd name="T60" fmla="*/ 4 w 105"/>
                <a:gd name="T61" fmla="*/ 60 h 68"/>
                <a:gd name="T62" fmla="*/ 2 w 105"/>
                <a:gd name="T6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" h="68">
                  <a:moveTo>
                    <a:pt x="2" y="68"/>
                  </a:moveTo>
                  <a:lnTo>
                    <a:pt x="15" y="67"/>
                  </a:lnTo>
                  <a:lnTo>
                    <a:pt x="24" y="60"/>
                  </a:lnTo>
                  <a:lnTo>
                    <a:pt x="32" y="59"/>
                  </a:lnTo>
                  <a:lnTo>
                    <a:pt x="45" y="65"/>
                  </a:lnTo>
                  <a:lnTo>
                    <a:pt x="53" y="64"/>
                  </a:lnTo>
                  <a:lnTo>
                    <a:pt x="54" y="51"/>
                  </a:lnTo>
                  <a:lnTo>
                    <a:pt x="67" y="46"/>
                  </a:lnTo>
                  <a:lnTo>
                    <a:pt x="69" y="37"/>
                  </a:lnTo>
                  <a:lnTo>
                    <a:pt x="89" y="25"/>
                  </a:lnTo>
                  <a:lnTo>
                    <a:pt x="105" y="25"/>
                  </a:lnTo>
                  <a:lnTo>
                    <a:pt x="103" y="11"/>
                  </a:lnTo>
                  <a:lnTo>
                    <a:pt x="94" y="0"/>
                  </a:lnTo>
                  <a:lnTo>
                    <a:pt x="86" y="3"/>
                  </a:lnTo>
                  <a:lnTo>
                    <a:pt x="70" y="13"/>
                  </a:lnTo>
                  <a:lnTo>
                    <a:pt x="67" y="13"/>
                  </a:lnTo>
                  <a:lnTo>
                    <a:pt x="61" y="13"/>
                  </a:lnTo>
                  <a:lnTo>
                    <a:pt x="53" y="16"/>
                  </a:lnTo>
                  <a:lnTo>
                    <a:pt x="45" y="16"/>
                  </a:lnTo>
                  <a:lnTo>
                    <a:pt x="37" y="21"/>
                  </a:lnTo>
                  <a:lnTo>
                    <a:pt x="32" y="14"/>
                  </a:lnTo>
                  <a:lnTo>
                    <a:pt x="16" y="14"/>
                  </a:lnTo>
                  <a:lnTo>
                    <a:pt x="10" y="14"/>
                  </a:lnTo>
                  <a:lnTo>
                    <a:pt x="2" y="25"/>
                  </a:lnTo>
                  <a:lnTo>
                    <a:pt x="4" y="32"/>
                  </a:lnTo>
                  <a:lnTo>
                    <a:pt x="0" y="38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8" y="54"/>
                  </a:lnTo>
                  <a:lnTo>
                    <a:pt x="8" y="59"/>
                  </a:lnTo>
                  <a:lnTo>
                    <a:pt x="4" y="60"/>
                  </a:lnTo>
                  <a:lnTo>
                    <a:pt x="2" y="68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BFA3EEFD-E3A5-4D8A-A12D-508C90AFF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0" y="3444875"/>
              <a:ext cx="260350" cy="146050"/>
            </a:xfrm>
            <a:custGeom>
              <a:avLst/>
              <a:gdLst>
                <a:gd name="T0" fmla="*/ 69 w 164"/>
                <a:gd name="T1" fmla="*/ 13 h 92"/>
                <a:gd name="T2" fmla="*/ 84 w 164"/>
                <a:gd name="T3" fmla="*/ 11 h 92"/>
                <a:gd name="T4" fmla="*/ 86 w 164"/>
                <a:gd name="T5" fmla="*/ 3 h 92"/>
                <a:gd name="T6" fmla="*/ 97 w 164"/>
                <a:gd name="T7" fmla="*/ 8 h 92"/>
                <a:gd name="T8" fmla="*/ 105 w 164"/>
                <a:gd name="T9" fmla="*/ 5 h 92"/>
                <a:gd name="T10" fmla="*/ 119 w 164"/>
                <a:gd name="T11" fmla="*/ 13 h 92"/>
                <a:gd name="T12" fmla="*/ 127 w 164"/>
                <a:gd name="T13" fmla="*/ 24 h 92"/>
                <a:gd name="T14" fmla="*/ 127 w 164"/>
                <a:gd name="T15" fmla="*/ 33 h 92"/>
                <a:gd name="T16" fmla="*/ 141 w 164"/>
                <a:gd name="T17" fmla="*/ 32 h 92"/>
                <a:gd name="T18" fmla="*/ 154 w 164"/>
                <a:gd name="T19" fmla="*/ 33 h 92"/>
                <a:gd name="T20" fmla="*/ 164 w 164"/>
                <a:gd name="T21" fmla="*/ 40 h 92"/>
                <a:gd name="T22" fmla="*/ 159 w 164"/>
                <a:gd name="T23" fmla="*/ 59 h 92"/>
                <a:gd name="T24" fmla="*/ 145 w 164"/>
                <a:gd name="T25" fmla="*/ 76 h 92"/>
                <a:gd name="T26" fmla="*/ 132 w 164"/>
                <a:gd name="T27" fmla="*/ 71 h 92"/>
                <a:gd name="T28" fmla="*/ 116 w 164"/>
                <a:gd name="T29" fmla="*/ 78 h 92"/>
                <a:gd name="T30" fmla="*/ 105 w 164"/>
                <a:gd name="T31" fmla="*/ 83 h 92"/>
                <a:gd name="T32" fmla="*/ 94 w 164"/>
                <a:gd name="T33" fmla="*/ 68 h 92"/>
                <a:gd name="T34" fmla="*/ 73 w 164"/>
                <a:gd name="T35" fmla="*/ 86 h 92"/>
                <a:gd name="T36" fmla="*/ 49 w 164"/>
                <a:gd name="T37" fmla="*/ 92 h 92"/>
                <a:gd name="T38" fmla="*/ 42 w 164"/>
                <a:gd name="T39" fmla="*/ 83 h 92"/>
                <a:gd name="T40" fmla="*/ 34 w 164"/>
                <a:gd name="T41" fmla="*/ 71 h 92"/>
                <a:gd name="T42" fmla="*/ 19 w 164"/>
                <a:gd name="T43" fmla="*/ 64 h 92"/>
                <a:gd name="T44" fmla="*/ 18 w 164"/>
                <a:gd name="T45" fmla="*/ 76 h 92"/>
                <a:gd name="T46" fmla="*/ 2 w 164"/>
                <a:gd name="T47" fmla="*/ 79 h 92"/>
                <a:gd name="T48" fmla="*/ 5 w 164"/>
                <a:gd name="T49" fmla="*/ 71 h 92"/>
                <a:gd name="T50" fmla="*/ 10 w 164"/>
                <a:gd name="T51" fmla="*/ 65 h 92"/>
                <a:gd name="T52" fmla="*/ 19 w 164"/>
                <a:gd name="T53" fmla="*/ 40 h 92"/>
                <a:gd name="T54" fmla="*/ 32 w 164"/>
                <a:gd name="T55" fmla="*/ 29 h 92"/>
                <a:gd name="T56" fmla="*/ 38 w 164"/>
                <a:gd name="T57" fmla="*/ 19 h 92"/>
                <a:gd name="T58" fmla="*/ 35 w 164"/>
                <a:gd name="T59" fmla="*/ 10 h 92"/>
                <a:gd name="T60" fmla="*/ 45 w 164"/>
                <a:gd name="T61" fmla="*/ 13 h 92"/>
                <a:gd name="T62" fmla="*/ 64 w 164"/>
                <a:gd name="T63" fmla="*/ 1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92">
                  <a:moveTo>
                    <a:pt x="64" y="11"/>
                  </a:moveTo>
                  <a:lnTo>
                    <a:pt x="69" y="13"/>
                  </a:lnTo>
                  <a:lnTo>
                    <a:pt x="76" y="8"/>
                  </a:lnTo>
                  <a:lnTo>
                    <a:pt x="84" y="11"/>
                  </a:lnTo>
                  <a:lnTo>
                    <a:pt x="88" y="8"/>
                  </a:lnTo>
                  <a:lnTo>
                    <a:pt x="86" y="3"/>
                  </a:lnTo>
                  <a:lnTo>
                    <a:pt x="94" y="0"/>
                  </a:lnTo>
                  <a:lnTo>
                    <a:pt x="97" y="8"/>
                  </a:lnTo>
                  <a:lnTo>
                    <a:pt x="100" y="8"/>
                  </a:lnTo>
                  <a:lnTo>
                    <a:pt x="105" y="5"/>
                  </a:lnTo>
                  <a:lnTo>
                    <a:pt x="110" y="5"/>
                  </a:lnTo>
                  <a:lnTo>
                    <a:pt x="119" y="13"/>
                  </a:lnTo>
                  <a:lnTo>
                    <a:pt x="127" y="18"/>
                  </a:lnTo>
                  <a:lnTo>
                    <a:pt x="127" y="24"/>
                  </a:lnTo>
                  <a:lnTo>
                    <a:pt x="124" y="29"/>
                  </a:lnTo>
                  <a:lnTo>
                    <a:pt x="127" y="33"/>
                  </a:lnTo>
                  <a:lnTo>
                    <a:pt x="137" y="33"/>
                  </a:lnTo>
                  <a:lnTo>
                    <a:pt x="141" y="32"/>
                  </a:lnTo>
                  <a:lnTo>
                    <a:pt x="148" y="40"/>
                  </a:lnTo>
                  <a:lnTo>
                    <a:pt x="154" y="33"/>
                  </a:lnTo>
                  <a:lnTo>
                    <a:pt x="160" y="33"/>
                  </a:lnTo>
                  <a:lnTo>
                    <a:pt x="164" y="40"/>
                  </a:lnTo>
                  <a:lnTo>
                    <a:pt x="156" y="48"/>
                  </a:lnTo>
                  <a:lnTo>
                    <a:pt x="159" y="59"/>
                  </a:lnTo>
                  <a:lnTo>
                    <a:pt x="146" y="62"/>
                  </a:lnTo>
                  <a:lnTo>
                    <a:pt x="145" y="76"/>
                  </a:lnTo>
                  <a:lnTo>
                    <a:pt x="138" y="71"/>
                  </a:lnTo>
                  <a:lnTo>
                    <a:pt x="132" y="71"/>
                  </a:lnTo>
                  <a:lnTo>
                    <a:pt x="116" y="67"/>
                  </a:lnTo>
                  <a:lnTo>
                    <a:pt x="116" y="78"/>
                  </a:lnTo>
                  <a:lnTo>
                    <a:pt x="108" y="91"/>
                  </a:lnTo>
                  <a:lnTo>
                    <a:pt x="105" y="83"/>
                  </a:lnTo>
                  <a:lnTo>
                    <a:pt x="94" y="78"/>
                  </a:lnTo>
                  <a:lnTo>
                    <a:pt x="94" y="68"/>
                  </a:lnTo>
                  <a:lnTo>
                    <a:pt x="86" y="64"/>
                  </a:lnTo>
                  <a:lnTo>
                    <a:pt x="73" y="86"/>
                  </a:lnTo>
                  <a:lnTo>
                    <a:pt x="64" y="81"/>
                  </a:lnTo>
                  <a:lnTo>
                    <a:pt x="49" y="92"/>
                  </a:lnTo>
                  <a:lnTo>
                    <a:pt x="42" y="89"/>
                  </a:lnTo>
                  <a:lnTo>
                    <a:pt x="42" y="83"/>
                  </a:lnTo>
                  <a:lnTo>
                    <a:pt x="37" y="79"/>
                  </a:lnTo>
                  <a:lnTo>
                    <a:pt x="34" y="71"/>
                  </a:lnTo>
                  <a:lnTo>
                    <a:pt x="30" y="64"/>
                  </a:lnTo>
                  <a:lnTo>
                    <a:pt x="19" y="64"/>
                  </a:lnTo>
                  <a:lnTo>
                    <a:pt x="15" y="68"/>
                  </a:lnTo>
                  <a:lnTo>
                    <a:pt x="18" y="76"/>
                  </a:lnTo>
                  <a:lnTo>
                    <a:pt x="10" y="81"/>
                  </a:lnTo>
                  <a:lnTo>
                    <a:pt x="2" y="79"/>
                  </a:lnTo>
                  <a:lnTo>
                    <a:pt x="0" y="75"/>
                  </a:lnTo>
                  <a:lnTo>
                    <a:pt x="5" y="71"/>
                  </a:lnTo>
                  <a:lnTo>
                    <a:pt x="10" y="71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9" y="40"/>
                  </a:lnTo>
                  <a:lnTo>
                    <a:pt x="26" y="38"/>
                  </a:lnTo>
                  <a:lnTo>
                    <a:pt x="32" y="29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30" y="14"/>
                  </a:lnTo>
                  <a:lnTo>
                    <a:pt x="35" y="10"/>
                  </a:lnTo>
                  <a:lnTo>
                    <a:pt x="43" y="8"/>
                  </a:lnTo>
                  <a:lnTo>
                    <a:pt x="45" y="13"/>
                  </a:lnTo>
                  <a:lnTo>
                    <a:pt x="51" y="14"/>
                  </a:lnTo>
                  <a:lnTo>
                    <a:pt x="64" y="1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F7D307EE-778F-4D46-9257-2FFC01D8F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1163" y="1450975"/>
              <a:ext cx="1931988" cy="2444750"/>
            </a:xfrm>
            <a:custGeom>
              <a:avLst/>
              <a:gdLst>
                <a:gd name="T0" fmla="*/ 379 w 768"/>
                <a:gd name="T1" fmla="*/ 74 h 971"/>
                <a:gd name="T2" fmla="*/ 326 w 768"/>
                <a:gd name="T3" fmla="*/ 102 h 971"/>
                <a:gd name="T4" fmla="*/ 321 w 768"/>
                <a:gd name="T5" fmla="*/ 51 h 971"/>
                <a:gd name="T6" fmla="*/ 293 w 768"/>
                <a:gd name="T7" fmla="*/ 78 h 971"/>
                <a:gd name="T8" fmla="*/ 306 w 768"/>
                <a:gd name="T9" fmla="*/ 139 h 971"/>
                <a:gd name="T10" fmla="*/ 248 w 768"/>
                <a:gd name="T11" fmla="*/ 154 h 971"/>
                <a:gd name="T12" fmla="*/ 211 w 768"/>
                <a:gd name="T13" fmla="*/ 208 h 971"/>
                <a:gd name="T14" fmla="*/ 181 w 768"/>
                <a:gd name="T15" fmla="*/ 219 h 971"/>
                <a:gd name="T16" fmla="*/ 191 w 768"/>
                <a:gd name="T17" fmla="*/ 246 h 971"/>
                <a:gd name="T18" fmla="*/ 142 w 768"/>
                <a:gd name="T19" fmla="*/ 206 h 971"/>
                <a:gd name="T20" fmla="*/ 114 w 768"/>
                <a:gd name="T21" fmla="*/ 160 h 971"/>
                <a:gd name="T22" fmla="*/ 100 w 768"/>
                <a:gd name="T23" fmla="*/ 140 h 971"/>
                <a:gd name="T24" fmla="*/ 120 w 768"/>
                <a:gd name="T25" fmla="*/ 135 h 971"/>
                <a:gd name="T26" fmla="*/ 162 w 768"/>
                <a:gd name="T27" fmla="*/ 152 h 971"/>
                <a:gd name="T28" fmla="*/ 245 w 768"/>
                <a:gd name="T29" fmla="*/ 119 h 971"/>
                <a:gd name="T30" fmla="*/ 208 w 768"/>
                <a:gd name="T31" fmla="*/ 65 h 971"/>
                <a:gd name="T32" fmla="*/ 134 w 768"/>
                <a:gd name="T33" fmla="*/ 28 h 971"/>
                <a:gd name="T34" fmla="*/ 89 w 768"/>
                <a:gd name="T35" fmla="*/ 26 h 971"/>
                <a:gd name="T36" fmla="*/ 74 w 768"/>
                <a:gd name="T37" fmla="*/ 25 h 971"/>
                <a:gd name="T38" fmla="*/ 77 w 768"/>
                <a:gd name="T39" fmla="*/ 11 h 971"/>
                <a:gd name="T40" fmla="*/ 54 w 768"/>
                <a:gd name="T41" fmla="*/ 11 h 971"/>
                <a:gd name="T42" fmla="*/ 19 w 768"/>
                <a:gd name="T43" fmla="*/ 30 h 971"/>
                <a:gd name="T44" fmla="*/ 33 w 768"/>
                <a:gd name="T45" fmla="*/ 98 h 971"/>
                <a:gd name="T46" fmla="*/ 57 w 768"/>
                <a:gd name="T47" fmla="*/ 216 h 971"/>
                <a:gd name="T48" fmla="*/ 62 w 768"/>
                <a:gd name="T49" fmla="*/ 347 h 971"/>
                <a:gd name="T50" fmla="*/ 59 w 768"/>
                <a:gd name="T51" fmla="*/ 392 h 971"/>
                <a:gd name="T52" fmla="*/ 40 w 768"/>
                <a:gd name="T53" fmla="*/ 410 h 971"/>
                <a:gd name="T54" fmla="*/ 42 w 768"/>
                <a:gd name="T55" fmla="*/ 492 h 971"/>
                <a:gd name="T56" fmla="*/ 81 w 768"/>
                <a:gd name="T57" fmla="*/ 536 h 971"/>
                <a:gd name="T58" fmla="*/ 145 w 768"/>
                <a:gd name="T59" fmla="*/ 599 h 971"/>
                <a:gd name="T60" fmla="*/ 152 w 768"/>
                <a:gd name="T61" fmla="*/ 651 h 971"/>
                <a:gd name="T62" fmla="*/ 236 w 768"/>
                <a:gd name="T63" fmla="*/ 708 h 971"/>
                <a:gd name="T64" fmla="*/ 322 w 768"/>
                <a:gd name="T65" fmla="*/ 725 h 971"/>
                <a:gd name="T66" fmla="*/ 302 w 768"/>
                <a:gd name="T67" fmla="*/ 799 h 971"/>
                <a:gd name="T68" fmla="*/ 297 w 768"/>
                <a:gd name="T69" fmla="*/ 827 h 971"/>
                <a:gd name="T70" fmla="*/ 283 w 768"/>
                <a:gd name="T71" fmla="*/ 851 h 971"/>
                <a:gd name="T72" fmla="*/ 337 w 768"/>
                <a:gd name="T73" fmla="*/ 898 h 971"/>
                <a:gd name="T74" fmla="*/ 387 w 768"/>
                <a:gd name="T75" fmla="*/ 943 h 971"/>
                <a:gd name="T76" fmla="*/ 428 w 768"/>
                <a:gd name="T77" fmla="*/ 970 h 971"/>
                <a:gd name="T78" fmla="*/ 502 w 768"/>
                <a:gd name="T79" fmla="*/ 948 h 971"/>
                <a:gd name="T80" fmla="*/ 509 w 768"/>
                <a:gd name="T81" fmla="*/ 904 h 971"/>
                <a:gd name="T82" fmla="*/ 492 w 768"/>
                <a:gd name="T83" fmla="*/ 855 h 971"/>
                <a:gd name="T84" fmla="*/ 515 w 768"/>
                <a:gd name="T85" fmla="*/ 827 h 971"/>
                <a:gd name="T86" fmla="*/ 530 w 768"/>
                <a:gd name="T87" fmla="*/ 813 h 971"/>
                <a:gd name="T88" fmla="*/ 481 w 768"/>
                <a:gd name="T89" fmla="*/ 762 h 971"/>
                <a:gd name="T90" fmla="*/ 512 w 768"/>
                <a:gd name="T91" fmla="*/ 705 h 971"/>
                <a:gd name="T92" fmla="*/ 552 w 768"/>
                <a:gd name="T93" fmla="*/ 655 h 971"/>
                <a:gd name="T94" fmla="*/ 596 w 768"/>
                <a:gd name="T95" fmla="*/ 657 h 971"/>
                <a:gd name="T96" fmla="*/ 650 w 768"/>
                <a:gd name="T97" fmla="*/ 683 h 971"/>
                <a:gd name="T98" fmla="*/ 703 w 768"/>
                <a:gd name="T99" fmla="*/ 663 h 971"/>
                <a:gd name="T100" fmla="*/ 759 w 768"/>
                <a:gd name="T101" fmla="*/ 676 h 971"/>
                <a:gd name="T102" fmla="*/ 745 w 768"/>
                <a:gd name="T103" fmla="*/ 625 h 971"/>
                <a:gd name="T104" fmla="*/ 684 w 768"/>
                <a:gd name="T105" fmla="*/ 628 h 971"/>
                <a:gd name="T106" fmla="*/ 646 w 768"/>
                <a:gd name="T107" fmla="*/ 553 h 971"/>
                <a:gd name="T108" fmla="*/ 586 w 768"/>
                <a:gd name="T109" fmla="*/ 572 h 971"/>
                <a:gd name="T110" fmla="*/ 609 w 768"/>
                <a:gd name="T111" fmla="*/ 515 h 971"/>
                <a:gd name="T112" fmla="*/ 547 w 768"/>
                <a:gd name="T113" fmla="*/ 496 h 971"/>
                <a:gd name="T114" fmla="*/ 542 w 768"/>
                <a:gd name="T115" fmla="*/ 416 h 971"/>
                <a:gd name="T116" fmla="*/ 500 w 768"/>
                <a:gd name="T117" fmla="*/ 340 h 971"/>
                <a:gd name="T118" fmla="*/ 453 w 768"/>
                <a:gd name="T119" fmla="*/ 258 h 971"/>
                <a:gd name="T120" fmla="*/ 435 w 768"/>
                <a:gd name="T121" fmla="*/ 192 h 971"/>
                <a:gd name="T122" fmla="*/ 424 w 768"/>
                <a:gd name="T123" fmla="*/ 86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8" h="971">
                  <a:moveTo>
                    <a:pt x="424" y="86"/>
                  </a:moveTo>
                  <a:cubicBezTo>
                    <a:pt x="420" y="86"/>
                    <a:pt x="416" y="82"/>
                    <a:pt x="415" y="79"/>
                  </a:cubicBezTo>
                  <a:cubicBezTo>
                    <a:pt x="414" y="78"/>
                    <a:pt x="415" y="77"/>
                    <a:pt x="415" y="75"/>
                  </a:cubicBezTo>
                  <a:cubicBezTo>
                    <a:pt x="414" y="74"/>
                    <a:pt x="413" y="75"/>
                    <a:pt x="412" y="74"/>
                  </a:cubicBezTo>
                  <a:cubicBezTo>
                    <a:pt x="410" y="72"/>
                    <a:pt x="410" y="72"/>
                    <a:pt x="406" y="71"/>
                  </a:cubicBezTo>
                  <a:cubicBezTo>
                    <a:pt x="406" y="69"/>
                    <a:pt x="407" y="65"/>
                    <a:pt x="406" y="63"/>
                  </a:cubicBezTo>
                  <a:cubicBezTo>
                    <a:pt x="405" y="61"/>
                    <a:pt x="402" y="62"/>
                    <a:pt x="399" y="62"/>
                  </a:cubicBezTo>
                  <a:cubicBezTo>
                    <a:pt x="396" y="62"/>
                    <a:pt x="393" y="62"/>
                    <a:pt x="392" y="60"/>
                  </a:cubicBezTo>
                  <a:cubicBezTo>
                    <a:pt x="387" y="65"/>
                    <a:pt x="387" y="65"/>
                    <a:pt x="387" y="65"/>
                  </a:cubicBezTo>
                  <a:cubicBezTo>
                    <a:pt x="384" y="68"/>
                    <a:pt x="384" y="68"/>
                    <a:pt x="384" y="68"/>
                  </a:cubicBezTo>
                  <a:cubicBezTo>
                    <a:pt x="380" y="65"/>
                    <a:pt x="380" y="65"/>
                    <a:pt x="380" y="65"/>
                  </a:cubicBezTo>
                  <a:cubicBezTo>
                    <a:pt x="378" y="65"/>
                    <a:pt x="378" y="65"/>
                    <a:pt x="378" y="65"/>
                  </a:cubicBezTo>
                  <a:cubicBezTo>
                    <a:pt x="380" y="69"/>
                    <a:pt x="380" y="69"/>
                    <a:pt x="380" y="69"/>
                  </a:cubicBezTo>
                  <a:cubicBezTo>
                    <a:pt x="386" y="73"/>
                    <a:pt x="386" y="73"/>
                    <a:pt x="386" y="73"/>
                  </a:cubicBezTo>
                  <a:cubicBezTo>
                    <a:pt x="387" y="77"/>
                    <a:pt x="387" y="77"/>
                    <a:pt x="387" y="77"/>
                  </a:cubicBezTo>
                  <a:cubicBezTo>
                    <a:pt x="379" y="74"/>
                    <a:pt x="379" y="74"/>
                    <a:pt x="379" y="74"/>
                  </a:cubicBezTo>
                  <a:cubicBezTo>
                    <a:pt x="378" y="76"/>
                    <a:pt x="378" y="76"/>
                    <a:pt x="378" y="76"/>
                  </a:cubicBezTo>
                  <a:cubicBezTo>
                    <a:pt x="365" y="78"/>
                    <a:pt x="365" y="78"/>
                    <a:pt x="365" y="78"/>
                  </a:cubicBezTo>
                  <a:cubicBezTo>
                    <a:pt x="363" y="80"/>
                    <a:pt x="363" y="80"/>
                    <a:pt x="363" y="80"/>
                  </a:cubicBezTo>
                  <a:cubicBezTo>
                    <a:pt x="366" y="84"/>
                    <a:pt x="366" y="84"/>
                    <a:pt x="366" y="84"/>
                  </a:cubicBezTo>
                  <a:cubicBezTo>
                    <a:pt x="367" y="88"/>
                    <a:pt x="367" y="88"/>
                    <a:pt x="367" y="88"/>
                  </a:cubicBezTo>
                  <a:cubicBezTo>
                    <a:pt x="364" y="93"/>
                    <a:pt x="364" y="93"/>
                    <a:pt x="364" y="93"/>
                  </a:cubicBezTo>
                  <a:cubicBezTo>
                    <a:pt x="366" y="100"/>
                    <a:pt x="366" y="100"/>
                    <a:pt x="366" y="100"/>
                  </a:cubicBezTo>
                  <a:cubicBezTo>
                    <a:pt x="364" y="105"/>
                    <a:pt x="364" y="105"/>
                    <a:pt x="364" y="105"/>
                  </a:cubicBezTo>
                  <a:cubicBezTo>
                    <a:pt x="356" y="111"/>
                    <a:pt x="356" y="111"/>
                    <a:pt x="356" y="111"/>
                  </a:cubicBezTo>
                  <a:cubicBezTo>
                    <a:pt x="355" y="115"/>
                    <a:pt x="355" y="115"/>
                    <a:pt x="355" y="115"/>
                  </a:cubicBezTo>
                  <a:cubicBezTo>
                    <a:pt x="350" y="115"/>
                    <a:pt x="350" y="115"/>
                    <a:pt x="350" y="115"/>
                  </a:cubicBezTo>
                  <a:cubicBezTo>
                    <a:pt x="348" y="116"/>
                    <a:pt x="348" y="116"/>
                    <a:pt x="348" y="116"/>
                  </a:cubicBezTo>
                  <a:cubicBezTo>
                    <a:pt x="345" y="111"/>
                    <a:pt x="345" y="111"/>
                    <a:pt x="345" y="111"/>
                  </a:cubicBezTo>
                  <a:cubicBezTo>
                    <a:pt x="339" y="115"/>
                    <a:pt x="339" y="115"/>
                    <a:pt x="339" y="115"/>
                  </a:cubicBezTo>
                  <a:cubicBezTo>
                    <a:pt x="335" y="115"/>
                    <a:pt x="335" y="115"/>
                    <a:pt x="335" y="115"/>
                  </a:cubicBezTo>
                  <a:cubicBezTo>
                    <a:pt x="326" y="102"/>
                    <a:pt x="326" y="102"/>
                    <a:pt x="326" y="102"/>
                  </a:cubicBezTo>
                  <a:cubicBezTo>
                    <a:pt x="317" y="94"/>
                    <a:pt x="317" y="94"/>
                    <a:pt x="317" y="94"/>
                  </a:cubicBezTo>
                  <a:cubicBezTo>
                    <a:pt x="313" y="92"/>
                    <a:pt x="313" y="92"/>
                    <a:pt x="313" y="92"/>
                  </a:cubicBezTo>
                  <a:cubicBezTo>
                    <a:pt x="314" y="85"/>
                    <a:pt x="314" y="85"/>
                    <a:pt x="314" y="85"/>
                  </a:cubicBezTo>
                  <a:cubicBezTo>
                    <a:pt x="315" y="82"/>
                    <a:pt x="315" y="82"/>
                    <a:pt x="315" y="82"/>
                  </a:cubicBezTo>
                  <a:cubicBezTo>
                    <a:pt x="317" y="84"/>
                    <a:pt x="317" y="84"/>
                    <a:pt x="317" y="84"/>
                  </a:cubicBezTo>
                  <a:cubicBezTo>
                    <a:pt x="319" y="80"/>
                    <a:pt x="319" y="80"/>
                    <a:pt x="319" y="80"/>
                  </a:cubicBezTo>
                  <a:cubicBezTo>
                    <a:pt x="318" y="78"/>
                    <a:pt x="318" y="78"/>
                    <a:pt x="318" y="78"/>
                  </a:cubicBezTo>
                  <a:cubicBezTo>
                    <a:pt x="321" y="75"/>
                    <a:pt x="321" y="75"/>
                    <a:pt x="321" y="75"/>
                  </a:cubicBezTo>
                  <a:cubicBezTo>
                    <a:pt x="328" y="75"/>
                    <a:pt x="328" y="75"/>
                    <a:pt x="328" y="75"/>
                  </a:cubicBezTo>
                  <a:cubicBezTo>
                    <a:pt x="330" y="72"/>
                    <a:pt x="330" y="72"/>
                    <a:pt x="330" y="72"/>
                  </a:cubicBezTo>
                  <a:cubicBezTo>
                    <a:pt x="338" y="72"/>
                    <a:pt x="338" y="72"/>
                    <a:pt x="338" y="72"/>
                  </a:cubicBezTo>
                  <a:cubicBezTo>
                    <a:pt x="339" y="69"/>
                    <a:pt x="339" y="69"/>
                    <a:pt x="339" y="69"/>
                  </a:cubicBezTo>
                  <a:cubicBezTo>
                    <a:pt x="332" y="61"/>
                    <a:pt x="332" y="61"/>
                    <a:pt x="332" y="61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26" y="56"/>
                    <a:pt x="326" y="56"/>
                    <a:pt x="326" y="56"/>
                  </a:cubicBezTo>
                  <a:cubicBezTo>
                    <a:pt x="321" y="51"/>
                    <a:pt x="321" y="51"/>
                    <a:pt x="321" y="51"/>
                  </a:cubicBezTo>
                  <a:cubicBezTo>
                    <a:pt x="322" y="47"/>
                    <a:pt x="322" y="47"/>
                    <a:pt x="322" y="47"/>
                  </a:cubicBezTo>
                  <a:cubicBezTo>
                    <a:pt x="316" y="43"/>
                    <a:pt x="316" y="43"/>
                    <a:pt x="316" y="43"/>
                  </a:cubicBezTo>
                  <a:cubicBezTo>
                    <a:pt x="304" y="42"/>
                    <a:pt x="304" y="42"/>
                    <a:pt x="304" y="42"/>
                  </a:cubicBezTo>
                  <a:cubicBezTo>
                    <a:pt x="295" y="42"/>
                    <a:pt x="295" y="42"/>
                    <a:pt x="295" y="42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86" y="45"/>
                    <a:pt x="286" y="45"/>
                    <a:pt x="286" y="45"/>
                  </a:cubicBezTo>
                  <a:cubicBezTo>
                    <a:pt x="277" y="39"/>
                    <a:pt x="277" y="39"/>
                    <a:pt x="277" y="39"/>
                  </a:cubicBezTo>
                  <a:cubicBezTo>
                    <a:pt x="272" y="39"/>
                    <a:pt x="272" y="39"/>
                    <a:pt x="272" y="39"/>
                  </a:cubicBezTo>
                  <a:cubicBezTo>
                    <a:pt x="272" y="41"/>
                    <a:pt x="272" y="41"/>
                    <a:pt x="272" y="41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90" y="55"/>
                    <a:pt x="290" y="55"/>
                    <a:pt x="290" y="55"/>
                  </a:cubicBezTo>
                  <a:cubicBezTo>
                    <a:pt x="293" y="64"/>
                    <a:pt x="293" y="64"/>
                    <a:pt x="293" y="64"/>
                  </a:cubicBezTo>
                  <a:cubicBezTo>
                    <a:pt x="293" y="69"/>
                    <a:pt x="293" y="69"/>
                    <a:pt x="293" y="69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4" y="74"/>
                    <a:pt x="294" y="74"/>
                    <a:pt x="294" y="74"/>
                  </a:cubicBezTo>
                  <a:cubicBezTo>
                    <a:pt x="293" y="78"/>
                    <a:pt x="293" y="78"/>
                    <a:pt x="293" y="78"/>
                  </a:cubicBezTo>
                  <a:cubicBezTo>
                    <a:pt x="295" y="81"/>
                    <a:pt x="295" y="81"/>
                    <a:pt x="295" y="81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3" y="93"/>
                    <a:pt x="293" y="93"/>
                    <a:pt x="293" y="93"/>
                  </a:cubicBezTo>
                  <a:cubicBezTo>
                    <a:pt x="291" y="99"/>
                    <a:pt x="291" y="99"/>
                    <a:pt x="291" y="99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300" y="104"/>
                    <a:pt x="300" y="104"/>
                    <a:pt x="300" y="104"/>
                  </a:cubicBezTo>
                  <a:cubicBezTo>
                    <a:pt x="305" y="107"/>
                    <a:pt x="305" y="107"/>
                    <a:pt x="305" y="107"/>
                  </a:cubicBezTo>
                  <a:cubicBezTo>
                    <a:pt x="308" y="111"/>
                    <a:pt x="308" y="111"/>
                    <a:pt x="308" y="111"/>
                  </a:cubicBezTo>
                  <a:cubicBezTo>
                    <a:pt x="307" y="113"/>
                    <a:pt x="307" y="113"/>
                    <a:pt x="307" y="113"/>
                  </a:cubicBezTo>
                  <a:cubicBezTo>
                    <a:pt x="308" y="116"/>
                    <a:pt x="308" y="116"/>
                    <a:pt x="308" y="116"/>
                  </a:cubicBezTo>
                  <a:cubicBezTo>
                    <a:pt x="307" y="118"/>
                    <a:pt x="307" y="118"/>
                    <a:pt x="307" y="118"/>
                  </a:cubicBezTo>
                  <a:cubicBezTo>
                    <a:pt x="307" y="121"/>
                    <a:pt x="307" y="121"/>
                    <a:pt x="307" y="121"/>
                  </a:cubicBezTo>
                  <a:cubicBezTo>
                    <a:pt x="309" y="123"/>
                    <a:pt x="309" y="123"/>
                    <a:pt x="309" y="123"/>
                  </a:cubicBezTo>
                  <a:cubicBezTo>
                    <a:pt x="308" y="126"/>
                    <a:pt x="308" y="126"/>
                    <a:pt x="308" y="126"/>
                  </a:cubicBezTo>
                  <a:cubicBezTo>
                    <a:pt x="308" y="136"/>
                    <a:pt x="308" y="136"/>
                    <a:pt x="308" y="136"/>
                  </a:cubicBezTo>
                  <a:cubicBezTo>
                    <a:pt x="306" y="139"/>
                    <a:pt x="306" y="139"/>
                    <a:pt x="306" y="139"/>
                  </a:cubicBezTo>
                  <a:cubicBezTo>
                    <a:pt x="309" y="145"/>
                    <a:pt x="309" y="145"/>
                    <a:pt x="309" y="145"/>
                  </a:cubicBezTo>
                  <a:cubicBezTo>
                    <a:pt x="310" y="153"/>
                    <a:pt x="310" y="153"/>
                    <a:pt x="310" y="15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5" y="145"/>
                    <a:pt x="305" y="145"/>
                    <a:pt x="305" y="145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4" y="146"/>
                    <a:pt x="294" y="146"/>
                    <a:pt x="294" y="146"/>
                  </a:cubicBezTo>
                  <a:cubicBezTo>
                    <a:pt x="295" y="141"/>
                    <a:pt x="295" y="141"/>
                    <a:pt x="295" y="141"/>
                  </a:cubicBezTo>
                  <a:cubicBezTo>
                    <a:pt x="292" y="138"/>
                    <a:pt x="292" y="138"/>
                    <a:pt x="292" y="138"/>
                  </a:cubicBezTo>
                  <a:cubicBezTo>
                    <a:pt x="285" y="137"/>
                    <a:pt x="285" y="137"/>
                    <a:pt x="285" y="137"/>
                  </a:cubicBezTo>
                  <a:cubicBezTo>
                    <a:pt x="279" y="138"/>
                    <a:pt x="279" y="138"/>
                    <a:pt x="279" y="138"/>
                  </a:cubicBezTo>
                  <a:cubicBezTo>
                    <a:pt x="274" y="134"/>
                    <a:pt x="274" y="134"/>
                    <a:pt x="274" y="134"/>
                  </a:cubicBezTo>
                  <a:cubicBezTo>
                    <a:pt x="269" y="133"/>
                    <a:pt x="269" y="133"/>
                    <a:pt x="269" y="133"/>
                  </a:cubicBezTo>
                  <a:cubicBezTo>
                    <a:pt x="265" y="136"/>
                    <a:pt x="265" y="136"/>
                    <a:pt x="265" y="136"/>
                  </a:cubicBezTo>
                  <a:cubicBezTo>
                    <a:pt x="260" y="147"/>
                    <a:pt x="260" y="147"/>
                    <a:pt x="260" y="147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48" y="154"/>
                    <a:pt x="248" y="154"/>
                    <a:pt x="248" y="154"/>
                  </a:cubicBezTo>
                  <a:cubicBezTo>
                    <a:pt x="244" y="157"/>
                    <a:pt x="244" y="157"/>
                    <a:pt x="244" y="157"/>
                  </a:cubicBezTo>
                  <a:cubicBezTo>
                    <a:pt x="242" y="163"/>
                    <a:pt x="242" y="163"/>
                    <a:pt x="242" y="163"/>
                  </a:cubicBezTo>
                  <a:cubicBezTo>
                    <a:pt x="237" y="170"/>
                    <a:pt x="237" y="170"/>
                    <a:pt x="237" y="170"/>
                  </a:cubicBezTo>
                  <a:cubicBezTo>
                    <a:pt x="231" y="175"/>
                    <a:pt x="231" y="175"/>
                    <a:pt x="231" y="175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33" y="186"/>
                    <a:pt x="233" y="186"/>
                    <a:pt x="233" y="186"/>
                  </a:cubicBezTo>
                  <a:cubicBezTo>
                    <a:pt x="243" y="196"/>
                    <a:pt x="243" y="196"/>
                    <a:pt x="243" y="196"/>
                  </a:cubicBezTo>
                  <a:cubicBezTo>
                    <a:pt x="249" y="205"/>
                    <a:pt x="249" y="205"/>
                    <a:pt x="249" y="205"/>
                  </a:cubicBezTo>
                  <a:cubicBezTo>
                    <a:pt x="246" y="209"/>
                    <a:pt x="246" y="209"/>
                    <a:pt x="246" y="209"/>
                  </a:cubicBezTo>
                  <a:cubicBezTo>
                    <a:pt x="242" y="209"/>
                    <a:pt x="242" y="209"/>
                    <a:pt x="242" y="209"/>
                  </a:cubicBezTo>
                  <a:cubicBezTo>
                    <a:pt x="242" y="214"/>
                    <a:pt x="242" y="214"/>
                    <a:pt x="242" y="214"/>
                  </a:cubicBezTo>
                  <a:cubicBezTo>
                    <a:pt x="238" y="217"/>
                    <a:pt x="238" y="217"/>
                    <a:pt x="238" y="217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0" y="215"/>
                    <a:pt x="230" y="215"/>
                    <a:pt x="230" y="215"/>
                  </a:cubicBezTo>
                  <a:cubicBezTo>
                    <a:pt x="216" y="208"/>
                    <a:pt x="216" y="208"/>
                    <a:pt x="216" y="208"/>
                  </a:cubicBezTo>
                  <a:cubicBezTo>
                    <a:pt x="211" y="208"/>
                    <a:pt x="211" y="208"/>
                    <a:pt x="211" y="208"/>
                  </a:cubicBezTo>
                  <a:cubicBezTo>
                    <a:pt x="209" y="205"/>
                    <a:pt x="209" y="205"/>
                    <a:pt x="209" y="205"/>
                  </a:cubicBezTo>
                  <a:cubicBezTo>
                    <a:pt x="201" y="204"/>
                    <a:pt x="201" y="204"/>
                    <a:pt x="201" y="204"/>
                  </a:cubicBezTo>
                  <a:cubicBezTo>
                    <a:pt x="197" y="201"/>
                    <a:pt x="197" y="201"/>
                    <a:pt x="197" y="201"/>
                  </a:cubicBezTo>
                  <a:cubicBezTo>
                    <a:pt x="194" y="196"/>
                    <a:pt x="194" y="196"/>
                    <a:pt x="194" y="196"/>
                  </a:cubicBezTo>
                  <a:cubicBezTo>
                    <a:pt x="187" y="195"/>
                    <a:pt x="187" y="195"/>
                    <a:pt x="187" y="195"/>
                  </a:cubicBezTo>
                  <a:cubicBezTo>
                    <a:pt x="182" y="192"/>
                    <a:pt x="182" y="192"/>
                    <a:pt x="182" y="192"/>
                  </a:cubicBezTo>
                  <a:cubicBezTo>
                    <a:pt x="177" y="192"/>
                    <a:pt x="177" y="192"/>
                    <a:pt x="177" y="192"/>
                  </a:cubicBezTo>
                  <a:cubicBezTo>
                    <a:pt x="176" y="195"/>
                    <a:pt x="176" y="195"/>
                    <a:pt x="176" y="195"/>
                  </a:cubicBezTo>
                  <a:cubicBezTo>
                    <a:pt x="177" y="198"/>
                    <a:pt x="177" y="198"/>
                    <a:pt x="177" y="198"/>
                  </a:cubicBezTo>
                  <a:cubicBezTo>
                    <a:pt x="176" y="200"/>
                    <a:pt x="176" y="200"/>
                    <a:pt x="176" y="200"/>
                  </a:cubicBezTo>
                  <a:cubicBezTo>
                    <a:pt x="178" y="203"/>
                    <a:pt x="178" y="203"/>
                    <a:pt x="178" y="203"/>
                  </a:cubicBezTo>
                  <a:cubicBezTo>
                    <a:pt x="175" y="205"/>
                    <a:pt x="175" y="205"/>
                    <a:pt x="175" y="205"/>
                  </a:cubicBezTo>
                  <a:cubicBezTo>
                    <a:pt x="171" y="205"/>
                    <a:pt x="171" y="205"/>
                    <a:pt x="171" y="205"/>
                  </a:cubicBezTo>
                  <a:cubicBezTo>
                    <a:pt x="174" y="211"/>
                    <a:pt x="174" y="211"/>
                    <a:pt x="174" y="211"/>
                  </a:cubicBezTo>
                  <a:cubicBezTo>
                    <a:pt x="175" y="216"/>
                    <a:pt x="175" y="216"/>
                    <a:pt x="175" y="216"/>
                  </a:cubicBezTo>
                  <a:cubicBezTo>
                    <a:pt x="181" y="219"/>
                    <a:pt x="181" y="219"/>
                    <a:pt x="181" y="219"/>
                  </a:cubicBezTo>
                  <a:cubicBezTo>
                    <a:pt x="185" y="225"/>
                    <a:pt x="185" y="225"/>
                    <a:pt x="185" y="225"/>
                  </a:cubicBezTo>
                  <a:cubicBezTo>
                    <a:pt x="191" y="227"/>
                    <a:pt x="191" y="227"/>
                    <a:pt x="191" y="227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198" y="226"/>
                    <a:pt x="198" y="226"/>
                    <a:pt x="198" y="226"/>
                  </a:cubicBezTo>
                  <a:cubicBezTo>
                    <a:pt x="201" y="223"/>
                    <a:pt x="201" y="223"/>
                    <a:pt x="201" y="223"/>
                  </a:cubicBezTo>
                  <a:cubicBezTo>
                    <a:pt x="202" y="227"/>
                    <a:pt x="202" y="227"/>
                    <a:pt x="202" y="227"/>
                  </a:cubicBezTo>
                  <a:cubicBezTo>
                    <a:pt x="207" y="229"/>
                    <a:pt x="207" y="229"/>
                    <a:pt x="207" y="229"/>
                  </a:cubicBezTo>
                  <a:cubicBezTo>
                    <a:pt x="207" y="230"/>
                    <a:pt x="207" y="230"/>
                    <a:pt x="207" y="230"/>
                  </a:cubicBezTo>
                  <a:cubicBezTo>
                    <a:pt x="205" y="233"/>
                    <a:pt x="205" y="233"/>
                    <a:pt x="205" y="233"/>
                  </a:cubicBezTo>
                  <a:cubicBezTo>
                    <a:pt x="209" y="236"/>
                    <a:pt x="209" y="236"/>
                    <a:pt x="209" y="236"/>
                  </a:cubicBezTo>
                  <a:cubicBezTo>
                    <a:pt x="209" y="243"/>
                    <a:pt x="209" y="243"/>
                    <a:pt x="209" y="243"/>
                  </a:cubicBezTo>
                  <a:cubicBezTo>
                    <a:pt x="206" y="244"/>
                    <a:pt x="206" y="244"/>
                    <a:pt x="206" y="244"/>
                  </a:cubicBezTo>
                  <a:cubicBezTo>
                    <a:pt x="202" y="244"/>
                    <a:pt x="202" y="244"/>
                    <a:pt x="202" y="244"/>
                  </a:cubicBezTo>
                  <a:cubicBezTo>
                    <a:pt x="197" y="249"/>
                    <a:pt x="197" y="249"/>
                    <a:pt x="197" y="249"/>
                  </a:cubicBezTo>
                  <a:cubicBezTo>
                    <a:pt x="195" y="249"/>
                    <a:pt x="195" y="249"/>
                    <a:pt x="195" y="249"/>
                  </a:cubicBezTo>
                  <a:cubicBezTo>
                    <a:pt x="191" y="246"/>
                    <a:pt x="191" y="246"/>
                    <a:pt x="191" y="246"/>
                  </a:cubicBezTo>
                  <a:cubicBezTo>
                    <a:pt x="184" y="245"/>
                    <a:pt x="184" y="245"/>
                    <a:pt x="184" y="245"/>
                  </a:cubicBezTo>
                  <a:cubicBezTo>
                    <a:pt x="181" y="243"/>
                    <a:pt x="181" y="243"/>
                    <a:pt x="181" y="243"/>
                  </a:cubicBezTo>
                  <a:cubicBezTo>
                    <a:pt x="174" y="243"/>
                    <a:pt x="174" y="243"/>
                    <a:pt x="174" y="243"/>
                  </a:cubicBezTo>
                  <a:cubicBezTo>
                    <a:pt x="172" y="241"/>
                    <a:pt x="172" y="241"/>
                    <a:pt x="172" y="241"/>
                  </a:cubicBezTo>
                  <a:cubicBezTo>
                    <a:pt x="172" y="236"/>
                    <a:pt x="172" y="236"/>
                    <a:pt x="172" y="236"/>
                  </a:cubicBezTo>
                  <a:cubicBezTo>
                    <a:pt x="168" y="233"/>
                    <a:pt x="168" y="233"/>
                    <a:pt x="168" y="233"/>
                  </a:cubicBezTo>
                  <a:cubicBezTo>
                    <a:pt x="164" y="229"/>
                    <a:pt x="164" y="229"/>
                    <a:pt x="164" y="229"/>
                  </a:cubicBezTo>
                  <a:cubicBezTo>
                    <a:pt x="163" y="229"/>
                    <a:pt x="163" y="229"/>
                    <a:pt x="163" y="229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49" y="229"/>
                    <a:pt x="149" y="229"/>
                    <a:pt x="149" y="229"/>
                  </a:cubicBezTo>
                  <a:cubicBezTo>
                    <a:pt x="147" y="225"/>
                    <a:pt x="147" y="225"/>
                    <a:pt x="147" y="225"/>
                  </a:cubicBezTo>
                  <a:cubicBezTo>
                    <a:pt x="145" y="223"/>
                    <a:pt x="145" y="223"/>
                    <a:pt x="145" y="223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7" y="214"/>
                    <a:pt x="147" y="214"/>
                    <a:pt x="147" y="214"/>
                  </a:cubicBezTo>
                  <a:cubicBezTo>
                    <a:pt x="147" y="210"/>
                    <a:pt x="147" y="210"/>
                    <a:pt x="147" y="210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2" y="203"/>
                    <a:pt x="142" y="203"/>
                    <a:pt x="142" y="203"/>
                  </a:cubicBezTo>
                  <a:cubicBezTo>
                    <a:pt x="136" y="197"/>
                    <a:pt x="136" y="197"/>
                    <a:pt x="136" y="197"/>
                  </a:cubicBezTo>
                  <a:cubicBezTo>
                    <a:pt x="135" y="191"/>
                    <a:pt x="135" y="191"/>
                    <a:pt x="135" y="191"/>
                  </a:cubicBezTo>
                  <a:cubicBezTo>
                    <a:pt x="132" y="190"/>
                    <a:pt x="132" y="190"/>
                    <a:pt x="132" y="190"/>
                  </a:cubicBezTo>
                  <a:cubicBezTo>
                    <a:pt x="133" y="186"/>
                    <a:pt x="133" y="186"/>
                    <a:pt x="133" y="186"/>
                  </a:cubicBezTo>
                  <a:cubicBezTo>
                    <a:pt x="136" y="185"/>
                    <a:pt x="136" y="185"/>
                    <a:pt x="136" y="185"/>
                  </a:cubicBezTo>
                  <a:cubicBezTo>
                    <a:pt x="137" y="178"/>
                    <a:pt x="137" y="178"/>
                    <a:pt x="137" y="178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5" y="173"/>
                    <a:pt x="135" y="173"/>
                    <a:pt x="135" y="173"/>
                  </a:cubicBezTo>
                  <a:cubicBezTo>
                    <a:pt x="135" y="170"/>
                    <a:pt x="135" y="170"/>
                    <a:pt x="135" y="170"/>
                  </a:cubicBezTo>
                  <a:cubicBezTo>
                    <a:pt x="137" y="167"/>
                    <a:pt x="137" y="167"/>
                    <a:pt x="137" y="167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29" y="160"/>
                    <a:pt x="129" y="160"/>
                    <a:pt x="129" y="160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4" y="160"/>
                    <a:pt x="114" y="160"/>
                    <a:pt x="114" y="160"/>
                  </a:cubicBezTo>
                  <a:cubicBezTo>
                    <a:pt x="110" y="160"/>
                    <a:pt x="110" y="160"/>
                    <a:pt x="110" y="160"/>
                  </a:cubicBezTo>
                  <a:cubicBezTo>
                    <a:pt x="109" y="159"/>
                    <a:pt x="109" y="159"/>
                    <a:pt x="109" y="159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5" y="154"/>
                    <a:pt x="105" y="154"/>
                    <a:pt x="105" y="154"/>
                  </a:cubicBezTo>
                  <a:cubicBezTo>
                    <a:pt x="110" y="153"/>
                    <a:pt x="110" y="153"/>
                    <a:pt x="110" y="153"/>
                  </a:cubicBezTo>
                  <a:cubicBezTo>
                    <a:pt x="111" y="149"/>
                    <a:pt x="111" y="149"/>
                    <a:pt x="111" y="149"/>
                  </a:cubicBezTo>
                  <a:cubicBezTo>
                    <a:pt x="106" y="148"/>
                    <a:pt x="106" y="148"/>
                    <a:pt x="106" y="148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3" y="145"/>
                    <a:pt x="103" y="145"/>
                    <a:pt x="103" y="145"/>
                  </a:cubicBezTo>
                  <a:cubicBezTo>
                    <a:pt x="95" y="147"/>
                    <a:pt x="95" y="147"/>
                    <a:pt x="95" y="147"/>
                  </a:cubicBezTo>
                  <a:cubicBezTo>
                    <a:pt x="94" y="146"/>
                    <a:pt x="94" y="146"/>
                    <a:pt x="94" y="146"/>
                  </a:cubicBezTo>
                  <a:cubicBezTo>
                    <a:pt x="96" y="143"/>
                    <a:pt x="96" y="143"/>
                    <a:pt x="96" y="143"/>
                  </a:cubicBezTo>
                  <a:cubicBezTo>
                    <a:pt x="101" y="141"/>
                    <a:pt x="101" y="141"/>
                    <a:pt x="101" y="141"/>
                  </a:cubicBezTo>
                  <a:cubicBezTo>
                    <a:pt x="100" y="140"/>
                    <a:pt x="100" y="140"/>
                    <a:pt x="100" y="140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25"/>
                    <a:pt x="85" y="125"/>
                    <a:pt x="85" y="125"/>
                  </a:cubicBezTo>
                  <a:cubicBezTo>
                    <a:pt x="80" y="121"/>
                    <a:pt x="80" y="121"/>
                    <a:pt x="80" y="121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7" y="121"/>
                    <a:pt x="87" y="121"/>
                    <a:pt x="87" y="121"/>
                  </a:cubicBezTo>
                  <a:cubicBezTo>
                    <a:pt x="93" y="122"/>
                    <a:pt x="93" y="122"/>
                    <a:pt x="93" y="122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103" y="134"/>
                    <a:pt x="103" y="134"/>
                    <a:pt x="103" y="134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7" y="134"/>
                    <a:pt x="107" y="134"/>
                    <a:pt x="107" y="134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9" y="139"/>
                    <a:pt x="119" y="139"/>
                    <a:pt x="119" y="139"/>
                  </a:cubicBezTo>
                  <a:cubicBezTo>
                    <a:pt x="120" y="135"/>
                    <a:pt x="120" y="135"/>
                    <a:pt x="120" y="135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36" y="141"/>
                    <a:pt x="136" y="141"/>
                    <a:pt x="136" y="141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8" y="143"/>
                    <a:pt x="138" y="143"/>
                    <a:pt x="138" y="143"/>
                  </a:cubicBezTo>
                  <a:cubicBezTo>
                    <a:pt x="142" y="142"/>
                    <a:pt x="142" y="142"/>
                    <a:pt x="142" y="142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51" y="148"/>
                    <a:pt x="151" y="148"/>
                    <a:pt x="151" y="148"/>
                  </a:cubicBezTo>
                  <a:cubicBezTo>
                    <a:pt x="155" y="149"/>
                    <a:pt x="155" y="149"/>
                    <a:pt x="155" y="149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62" y="152"/>
                    <a:pt x="162" y="152"/>
                    <a:pt x="162" y="152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69" y="150"/>
                    <a:pt x="169" y="150"/>
                    <a:pt x="169" y="150"/>
                  </a:cubicBezTo>
                  <a:cubicBezTo>
                    <a:pt x="175" y="154"/>
                    <a:pt x="175" y="154"/>
                    <a:pt x="175" y="154"/>
                  </a:cubicBezTo>
                  <a:cubicBezTo>
                    <a:pt x="182" y="156"/>
                    <a:pt x="182" y="156"/>
                    <a:pt x="182" y="156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206" y="156"/>
                    <a:pt x="206" y="156"/>
                    <a:pt x="206" y="156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14" y="154"/>
                    <a:pt x="214" y="154"/>
                    <a:pt x="214" y="154"/>
                  </a:cubicBezTo>
                  <a:cubicBezTo>
                    <a:pt x="217" y="152"/>
                    <a:pt x="217" y="152"/>
                    <a:pt x="217" y="152"/>
                  </a:cubicBezTo>
                  <a:cubicBezTo>
                    <a:pt x="224" y="150"/>
                    <a:pt x="224" y="150"/>
                    <a:pt x="224" y="150"/>
                  </a:cubicBezTo>
                  <a:cubicBezTo>
                    <a:pt x="231" y="147"/>
                    <a:pt x="231" y="147"/>
                    <a:pt x="231" y="147"/>
                  </a:cubicBezTo>
                  <a:cubicBezTo>
                    <a:pt x="239" y="135"/>
                    <a:pt x="239" y="135"/>
                    <a:pt x="239" y="135"/>
                  </a:cubicBezTo>
                  <a:cubicBezTo>
                    <a:pt x="239" y="132"/>
                    <a:pt x="239" y="132"/>
                    <a:pt x="239" y="132"/>
                  </a:cubicBezTo>
                  <a:cubicBezTo>
                    <a:pt x="243" y="126"/>
                    <a:pt x="243" y="126"/>
                    <a:pt x="243" y="126"/>
                  </a:cubicBezTo>
                  <a:cubicBezTo>
                    <a:pt x="243" y="123"/>
                    <a:pt x="243" y="123"/>
                    <a:pt x="243" y="123"/>
                  </a:cubicBezTo>
                  <a:cubicBezTo>
                    <a:pt x="245" y="119"/>
                    <a:pt x="245" y="119"/>
                    <a:pt x="245" y="119"/>
                  </a:cubicBezTo>
                  <a:cubicBezTo>
                    <a:pt x="247" y="112"/>
                    <a:pt x="247" y="112"/>
                    <a:pt x="247" y="112"/>
                  </a:cubicBezTo>
                  <a:cubicBezTo>
                    <a:pt x="247" y="107"/>
                    <a:pt x="247" y="107"/>
                    <a:pt x="247" y="107"/>
                  </a:cubicBezTo>
                  <a:cubicBezTo>
                    <a:pt x="247" y="101"/>
                    <a:pt x="247" y="101"/>
                    <a:pt x="247" y="101"/>
                  </a:cubicBezTo>
                  <a:cubicBezTo>
                    <a:pt x="246" y="100"/>
                    <a:pt x="246" y="100"/>
                    <a:pt x="246" y="100"/>
                  </a:cubicBezTo>
                  <a:cubicBezTo>
                    <a:pt x="244" y="100"/>
                    <a:pt x="244" y="100"/>
                    <a:pt x="244" y="100"/>
                  </a:cubicBezTo>
                  <a:cubicBezTo>
                    <a:pt x="240" y="95"/>
                    <a:pt x="240" y="95"/>
                    <a:pt x="240" y="95"/>
                  </a:cubicBezTo>
                  <a:cubicBezTo>
                    <a:pt x="238" y="93"/>
                    <a:pt x="238" y="93"/>
                    <a:pt x="238" y="93"/>
                  </a:cubicBezTo>
                  <a:cubicBezTo>
                    <a:pt x="236" y="87"/>
                    <a:pt x="236" y="87"/>
                    <a:pt x="236" y="87"/>
                  </a:cubicBezTo>
                  <a:cubicBezTo>
                    <a:pt x="231" y="82"/>
                    <a:pt x="231" y="82"/>
                    <a:pt x="231" y="82"/>
                  </a:cubicBezTo>
                  <a:cubicBezTo>
                    <a:pt x="227" y="81"/>
                    <a:pt x="227" y="81"/>
                    <a:pt x="227" y="81"/>
                  </a:cubicBezTo>
                  <a:cubicBezTo>
                    <a:pt x="226" y="83"/>
                    <a:pt x="226" y="83"/>
                    <a:pt x="226" y="83"/>
                  </a:cubicBezTo>
                  <a:cubicBezTo>
                    <a:pt x="221" y="81"/>
                    <a:pt x="221" y="81"/>
                    <a:pt x="221" y="81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12" y="72"/>
                    <a:pt x="212" y="72"/>
                    <a:pt x="212" y="72"/>
                  </a:cubicBezTo>
                  <a:cubicBezTo>
                    <a:pt x="213" y="68"/>
                    <a:pt x="213" y="68"/>
                    <a:pt x="213" y="68"/>
                  </a:cubicBezTo>
                  <a:cubicBezTo>
                    <a:pt x="208" y="65"/>
                    <a:pt x="208" y="65"/>
                    <a:pt x="208" y="65"/>
                  </a:cubicBezTo>
                  <a:cubicBezTo>
                    <a:pt x="206" y="65"/>
                    <a:pt x="206" y="65"/>
                    <a:pt x="206" y="65"/>
                  </a:cubicBezTo>
                  <a:cubicBezTo>
                    <a:pt x="207" y="66"/>
                    <a:pt x="207" y="66"/>
                    <a:pt x="207" y="66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7" y="72"/>
                    <a:pt x="207" y="72"/>
                    <a:pt x="207" y="72"/>
                  </a:cubicBezTo>
                  <a:cubicBezTo>
                    <a:pt x="201" y="66"/>
                    <a:pt x="201" y="66"/>
                    <a:pt x="201" y="66"/>
                  </a:cubicBezTo>
                  <a:cubicBezTo>
                    <a:pt x="198" y="66"/>
                    <a:pt x="198" y="66"/>
                    <a:pt x="198" y="66"/>
                  </a:cubicBezTo>
                  <a:cubicBezTo>
                    <a:pt x="191" y="61"/>
                    <a:pt x="191" y="61"/>
                    <a:pt x="191" y="61"/>
                  </a:cubicBezTo>
                  <a:cubicBezTo>
                    <a:pt x="186" y="61"/>
                    <a:pt x="186" y="61"/>
                    <a:pt x="186" y="61"/>
                  </a:cubicBezTo>
                  <a:cubicBezTo>
                    <a:pt x="186" y="62"/>
                    <a:pt x="186" y="62"/>
                    <a:pt x="186" y="62"/>
                  </a:cubicBezTo>
                  <a:cubicBezTo>
                    <a:pt x="188" y="64"/>
                    <a:pt x="188" y="64"/>
                    <a:pt x="188" y="64"/>
                  </a:cubicBezTo>
                  <a:cubicBezTo>
                    <a:pt x="186" y="64"/>
                    <a:pt x="186" y="64"/>
                    <a:pt x="186" y="64"/>
                  </a:cubicBezTo>
                  <a:cubicBezTo>
                    <a:pt x="181" y="56"/>
                    <a:pt x="181" y="56"/>
                    <a:pt x="181" y="56"/>
                  </a:cubicBezTo>
                  <a:cubicBezTo>
                    <a:pt x="176" y="54"/>
                    <a:pt x="176" y="54"/>
                    <a:pt x="176" y="54"/>
                  </a:cubicBezTo>
                  <a:cubicBezTo>
                    <a:pt x="173" y="50"/>
                    <a:pt x="173" y="50"/>
                    <a:pt x="173" y="50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34" y="28"/>
                    <a:pt x="134" y="28"/>
                    <a:pt x="134" y="28"/>
                  </a:cubicBezTo>
                  <a:cubicBezTo>
                    <a:pt x="129" y="26"/>
                    <a:pt x="129" y="26"/>
                    <a:pt x="129" y="26"/>
                  </a:cubicBezTo>
                  <a:cubicBezTo>
                    <a:pt x="128" y="27"/>
                    <a:pt x="128" y="27"/>
                    <a:pt x="128" y="27"/>
                  </a:cubicBezTo>
                  <a:cubicBezTo>
                    <a:pt x="124" y="25"/>
                    <a:pt x="124" y="25"/>
                    <a:pt x="124" y="25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19" y="26"/>
                    <a:pt x="119" y="26"/>
                    <a:pt x="119" y="26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11" y="26"/>
                    <a:pt x="111" y="26"/>
                    <a:pt x="111" y="26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1" y="21"/>
                    <a:pt x="101" y="21"/>
                    <a:pt x="101" y="21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99" y="26"/>
                    <a:pt x="99" y="26"/>
                    <a:pt x="99" y="26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77" y="29"/>
                    <a:pt x="77" y="29"/>
                    <a:pt x="77" y="29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42" y="155"/>
                    <a:pt x="42" y="155"/>
                    <a:pt x="42" y="155"/>
                  </a:cubicBezTo>
                  <a:cubicBezTo>
                    <a:pt x="52" y="179"/>
                    <a:pt x="52" y="179"/>
                    <a:pt x="52" y="179"/>
                  </a:cubicBezTo>
                  <a:cubicBezTo>
                    <a:pt x="48" y="180"/>
                    <a:pt x="48" y="180"/>
                    <a:pt x="48" y="180"/>
                  </a:cubicBezTo>
                  <a:cubicBezTo>
                    <a:pt x="47" y="194"/>
                    <a:pt x="47" y="194"/>
                    <a:pt x="47" y="194"/>
                  </a:cubicBezTo>
                  <a:cubicBezTo>
                    <a:pt x="47" y="198"/>
                    <a:pt x="47" y="198"/>
                    <a:pt x="47" y="198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48" y="204"/>
                    <a:pt x="48" y="204"/>
                    <a:pt x="48" y="204"/>
                  </a:cubicBezTo>
                  <a:cubicBezTo>
                    <a:pt x="48" y="211"/>
                    <a:pt x="48" y="211"/>
                    <a:pt x="48" y="211"/>
                  </a:cubicBezTo>
                  <a:cubicBezTo>
                    <a:pt x="51" y="215"/>
                    <a:pt x="51" y="215"/>
                    <a:pt x="51" y="215"/>
                  </a:cubicBezTo>
                  <a:cubicBezTo>
                    <a:pt x="57" y="216"/>
                    <a:pt x="57" y="216"/>
                    <a:pt x="57" y="216"/>
                  </a:cubicBezTo>
                  <a:cubicBezTo>
                    <a:pt x="59" y="220"/>
                    <a:pt x="59" y="220"/>
                    <a:pt x="59" y="220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58" y="231"/>
                    <a:pt x="58" y="231"/>
                    <a:pt x="58" y="231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67" y="241"/>
                    <a:pt x="67" y="241"/>
                    <a:pt x="67" y="241"/>
                  </a:cubicBezTo>
                  <a:cubicBezTo>
                    <a:pt x="67" y="247"/>
                    <a:pt x="67" y="247"/>
                    <a:pt x="67" y="247"/>
                  </a:cubicBezTo>
                  <a:cubicBezTo>
                    <a:pt x="63" y="253"/>
                    <a:pt x="63" y="253"/>
                    <a:pt x="63" y="253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72" y="275"/>
                    <a:pt x="72" y="275"/>
                    <a:pt x="72" y="275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88" y="288"/>
                    <a:pt x="88" y="288"/>
                    <a:pt x="88" y="288"/>
                  </a:cubicBezTo>
                  <a:cubicBezTo>
                    <a:pt x="89" y="295"/>
                    <a:pt x="89" y="295"/>
                    <a:pt x="89" y="295"/>
                  </a:cubicBezTo>
                  <a:cubicBezTo>
                    <a:pt x="82" y="311"/>
                    <a:pt x="82" y="311"/>
                    <a:pt x="82" y="311"/>
                  </a:cubicBezTo>
                  <a:cubicBezTo>
                    <a:pt x="73" y="327"/>
                    <a:pt x="73" y="327"/>
                    <a:pt x="73" y="327"/>
                  </a:cubicBezTo>
                  <a:cubicBezTo>
                    <a:pt x="69" y="338"/>
                    <a:pt x="69" y="338"/>
                    <a:pt x="69" y="338"/>
                  </a:cubicBezTo>
                  <a:cubicBezTo>
                    <a:pt x="62" y="347"/>
                    <a:pt x="62" y="347"/>
                    <a:pt x="62" y="347"/>
                  </a:cubicBezTo>
                  <a:cubicBezTo>
                    <a:pt x="56" y="358"/>
                    <a:pt x="56" y="358"/>
                    <a:pt x="56" y="358"/>
                  </a:cubicBezTo>
                  <a:cubicBezTo>
                    <a:pt x="51" y="361"/>
                    <a:pt x="51" y="361"/>
                    <a:pt x="51" y="361"/>
                  </a:cubicBezTo>
                  <a:cubicBezTo>
                    <a:pt x="40" y="371"/>
                    <a:pt x="40" y="371"/>
                    <a:pt x="40" y="371"/>
                  </a:cubicBezTo>
                  <a:cubicBezTo>
                    <a:pt x="41" y="377"/>
                    <a:pt x="41" y="377"/>
                    <a:pt x="41" y="377"/>
                  </a:cubicBezTo>
                  <a:cubicBezTo>
                    <a:pt x="41" y="377"/>
                    <a:pt x="41" y="377"/>
                    <a:pt x="41" y="377"/>
                  </a:cubicBezTo>
                  <a:cubicBezTo>
                    <a:pt x="41" y="377"/>
                    <a:pt x="42" y="376"/>
                    <a:pt x="42" y="376"/>
                  </a:cubicBezTo>
                  <a:cubicBezTo>
                    <a:pt x="43" y="376"/>
                    <a:pt x="48" y="373"/>
                    <a:pt x="48" y="373"/>
                  </a:cubicBezTo>
                  <a:cubicBezTo>
                    <a:pt x="53" y="372"/>
                    <a:pt x="53" y="372"/>
                    <a:pt x="53" y="372"/>
                  </a:cubicBezTo>
                  <a:cubicBezTo>
                    <a:pt x="50" y="374"/>
                    <a:pt x="50" y="374"/>
                    <a:pt x="50" y="374"/>
                  </a:cubicBezTo>
                  <a:cubicBezTo>
                    <a:pt x="52" y="377"/>
                    <a:pt x="52" y="377"/>
                    <a:pt x="52" y="377"/>
                  </a:cubicBezTo>
                  <a:cubicBezTo>
                    <a:pt x="52" y="381"/>
                    <a:pt x="52" y="381"/>
                    <a:pt x="52" y="381"/>
                  </a:cubicBezTo>
                  <a:cubicBezTo>
                    <a:pt x="47" y="377"/>
                    <a:pt x="47" y="377"/>
                    <a:pt x="47" y="377"/>
                  </a:cubicBezTo>
                  <a:cubicBezTo>
                    <a:pt x="46" y="380"/>
                    <a:pt x="46" y="380"/>
                    <a:pt x="46" y="380"/>
                  </a:cubicBezTo>
                  <a:cubicBezTo>
                    <a:pt x="51" y="386"/>
                    <a:pt x="51" y="386"/>
                    <a:pt x="51" y="386"/>
                  </a:cubicBezTo>
                  <a:cubicBezTo>
                    <a:pt x="57" y="387"/>
                    <a:pt x="57" y="387"/>
                    <a:pt x="57" y="387"/>
                  </a:cubicBezTo>
                  <a:cubicBezTo>
                    <a:pt x="59" y="392"/>
                    <a:pt x="59" y="392"/>
                    <a:pt x="59" y="392"/>
                  </a:cubicBezTo>
                  <a:cubicBezTo>
                    <a:pt x="65" y="392"/>
                    <a:pt x="65" y="392"/>
                    <a:pt x="65" y="392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70" y="392"/>
                    <a:pt x="70" y="392"/>
                    <a:pt x="70" y="392"/>
                  </a:cubicBezTo>
                  <a:cubicBezTo>
                    <a:pt x="74" y="396"/>
                    <a:pt x="74" y="396"/>
                    <a:pt x="74" y="396"/>
                  </a:cubicBezTo>
                  <a:cubicBezTo>
                    <a:pt x="72" y="399"/>
                    <a:pt x="72" y="399"/>
                    <a:pt x="72" y="399"/>
                  </a:cubicBezTo>
                  <a:cubicBezTo>
                    <a:pt x="65" y="397"/>
                    <a:pt x="65" y="397"/>
                    <a:pt x="65" y="397"/>
                  </a:cubicBezTo>
                  <a:cubicBezTo>
                    <a:pt x="62" y="398"/>
                    <a:pt x="62" y="398"/>
                    <a:pt x="62" y="398"/>
                  </a:cubicBezTo>
                  <a:cubicBezTo>
                    <a:pt x="61" y="402"/>
                    <a:pt x="61" y="402"/>
                    <a:pt x="61" y="402"/>
                  </a:cubicBezTo>
                  <a:cubicBezTo>
                    <a:pt x="55" y="406"/>
                    <a:pt x="55" y="406"/>
                    <a:pt x="55" y="406"/>
                  </a:cubicBezTo>
                  <a:cubicBezTo>
                    <a:pt x="51" y="403"/>
                    <a:pt x="51" y="403"/>
                    <a:pt x="51" y="403"/>
                  </a:cubicBezTo>
                  <a:cubicBezTo>
                    <a:pt x="48" y="405"/>
                    <a:pt x="48" y="405"/>
                    <a:pt x="48" y="405"/>
                  </a:cubicBezTo>
                  <a:cubicBezTo>
                    <a:pt x="49" y="410"/>
                    <a:pt x="49" y="410"/>
                    <a:pt x="49" y="410"/>
                  </a:cubicBezTo>
                  <a:cubicBezTo>
                    <a:pt x="45" y="411"/>
                    <a:pt x="45" y="411"/>
                    <a:pt x="45" y="411"/>
                  </a:cubicBezTo>
                  <a:cubicBezTo>
                    <a:pt x="42" y="407"/>
                    <a:pt x="42" y="407"/>
                    <a:pt x="42" y="407"/>
                  </a:cubicBezTo>
                  <a:cubicBezTo>
                    <a:pt x="40" y="408"/>
                    <a:pt x="40" y="408"/>
                    <a:pt x="40" y="408"/>
                  </a:cubicBezTo>
                  <a:cubicBezTo>
                    <a:pt x="40" y="410"/>
                    <a:pt x="40" y="410"/>
                    <a:pt x="40" y="410"/>
                  </a:cubicBezTo>
                  <a:cubicBezTo>
                    <a:pt x="42" y="414"/>
                    <a:pt x="42" y="414"/>
                    <a:pt x="42" y="414"/>
                  </a:cubicBezTo>
                  <a:cubicBezTo>
                    <a:pt x="41" y="419"/>
                    <a:pt x="41" y="419"/>
                    <a:pt x="41" y="419"/>
                  </a:cubicBezTo>
                  <a:cubicBezTo>
                    <a:pt x="41" y="419"/>
                    <a:pt x="41" y="419"/>
                    <a:pt x="41" y="419"/>
                  </a:cubicBezTo>
                  <a:cubicBezTo>
                    <a:pt x="43" y="423"/>
                    <a:pt x="43" y="423"/>
                    <a:pt x="43" y="423"/>
                  </a:cubicBezTo>
                  <a:cubicBezTo>
                    <a:pt x="44" y="423"/>
                    <a:pt x="44" y="423"/>
                    <a:pt x="44" y="423"/>
                  </a:cubicBezTo>
                  <a:cubicBezTo>
                    <a:pt x="43" y="425"/>
                    <a:pt x="43" y="425"/>
                    <a:pt x="43" y="425"/>
                  </a:cubicBezTo>
                  <a:cubicBezTo>
                    <a:pt x="39" y="429"/>
                    <a:pt x="39" y="429"/>
                    <a:pt x="39" y="429"/>
                  </a:cubicBezTo>
                  <a:cubicBezTo>
                    <a:pt x="38" y="436"/>
                    <a:pt x="38" y="436"/>
                    <a:pt x="38" y="436"/>
                  </a:cubicBezTo>
                  <a:cubicBezTo>
                    <a:pt x="35" y="438"/>
                    <a:pt x="35" y="438"/>
                    <a:pt x="35" y="438"/>
                  </a:cubicBezTo>
                  <a:cubicBezTo>
                    <a:pt x="35" y="455"/>
                    <a:pt x="35" y="455"/>
                    <a:pt x="35" y="455"/>
                  </a:cubicBezTo>
                  <a:cubicBezTo>
                    <a:pt x="46" y="474"/>
                    <a:pt x="46" y="474"/>
                    <a:pt x="46" y="474"/>
                  </a:cubicBezTo>
                  <a:cubicBezTo>
                    <a:pt x="46" y="478"/>
                    <a:pt x="46" y="478"/>
                    <a:pt x="46" y="478"/>
                  </a:cubicBezTo>
                  <a:cubicBezTo>
                    <a:pt x="41" y="482"/>
                    <a:pt x="41" y="482"/>
                    <a:pt x="41" y="482"/>
                  </a:cubicBezTo>
                  <a:cubicBezTo>
                    <a:pt x="42" y="486"/>
                    <a:pt x="42" y="486"/>
                    <a:pt x="42" y="486"/>
                  </a:cubicBezTo>
                  <a:cubicBezTo>
                    <a:pt x="38" y="491"/>
                    <a:pt x="38" y="491"/>
                    <a:pt x="38" y="491"/>
                  </a:cubicBezTo>
                  <a:cubicBezTo>
                    <a:pt x="42" y="492"/>
                    <a:pt x="42" y="492"/>
                    <a:pt x="42" y="492"/>
                  </a:cubicBezTo>
                  <a:cubicBezTo>
                    <a:pt x="43" y="495"/>
                    <a:pt x="43" y="495"/>
                    <a:pt x="43" y="495"/>
                  </a:cubicBezTo>
                  <a:cubicBezTo>
                    <a:pt x="42" y="498"/>
                    <a:pt x="42" y="498"/>
                    <a:pt x="42" y="498"/>
                  </a:cubicBezTo>
                  <a:cubicBezTo>
                    <a:pt x="44" y="499"/>
                    <a:pt x="44" y="499"/>
                    <a:pt x="44" y="499"/>
                  </a:cubicBezTo>
                  <a:cubicBezTo>
                    <a:pt x="45" y="503"/>
                    <a:pt x="45" y="503"/>
                    <a:pt x="45" y="503"/>
                  </a:cubicBezTo>
                  <a:cubicBezTo>
                    <a:pt x="45" y="506"/>
                    <a:pt x="45" y="506"/>
                    <a:pt x="45" y="506"/>
                  </a:cubicBezTo>
                  <a:cubicBezTo>
                    <a:pt x="48" y="512"/>
                    <a:pt x="48" y="512"/>
                    <a:pt x="48" y="512"/>
                  </a:cubicBezTo>
                  <a:cubicBezTo>
                    <a:pt x="49" y="514"/>
                    <a:pt x="49" y="514"/>
                    <a:pt x="49" y="514"/>
                  </a:cubicBezTo>
                  <a:cubicBezTo>
                    <a:pt x="51" y="520"/>
                    <a:pt x="51" y="520"/>
                    <a:pt x="51" y="520"/>
                  </a:cubicBezTo>
                  <a:cubicBezTo>
                    <a:pt x="55" y="525"/>
                    <a:pt x="55" y="525"/>
                    <a:pt x="55" y="525"/>
                  </a:cubicBezTo>
                  <a:cubicBezTo>
                    <a:pt x="55" y="531"/>
                    <a:pt x="55" y="531"/>
                    <a:pt x="55" y="531"/>
                  </a:cubicBezTo>
                  <a:cubicBezTo>
                    <a:pt x="57" y="531"/>
                    <a:pt x="57" y="531"/>
                    <a:pt x="57" y="531"/>
                  </a:cubicBezTo>
                  <a:cubicBezTo>
                    <a:pt x="61" y="533"/>
                    <a:pt x="61" y="533"/>
                    <a:pt x="61" y="533"/>
                  </a:cubicBezTo>
                  <a:cubicBezTo>
                    <a:pt x="66" y="530"/>
                    <a:pt x="66" y="530"/>
                    <a:pt x="66" y="530"/>
                  </a:cubicBezTo>
                  <a:cubicBezTo>
                    <a:pt x="71" y="538"/>
                    <a:pt x="71" y="538"/>
                    <a:pt x="71" y="538"/>
                  </a:cubicBezTo>
                  <a:cubicBezTo>
                    <a:pt x="76" y="535"/>
                    <a:pt x="76" y="535"/>
                    <a:pt x="76" y="535"/>
                  </a:cubicBezTo>
                  <a:cubicBezTo>
                    <a:pt x="81" y="536"/>
                    <a:pt x="81" y="536"/>
                    <a:pt x="81" y="536"/>
                  </a:cubicBezTo>
                  <a:cubicBezTo>
                    <a:pt x="85" y="543"/>
                    <a:pt x="85" y="543"/>
                    <a:pt x="85" y="543"/>
                  </a:cubicBezTo>
                  <a:cubicBezTo>
                    <a:pt x="91" y="539"/>
                    <a:pt x="91" y="539"/>
                    <a:pt x="91" y="539"/>
                  </a:cubicBezTo>
                  <a:cubicBezTo>
                    <a:pt x="98" y="538"/>
                    <a:pt x="98" y="538"/>
                    <a:pt x="98" y="538"/>
                  </a:cubicBezTo>
                  <a:cubicBezTo>
                    <a:pt x="101" y="542"/>
                    <a:pt x="101" y="542"/>
                    <a:pt x="101" y="542"/>
                  </a:cubicBezTo>
                  <a:cubicBezTo>
                    <a:pt x="104" y="542"/>
                    <a:pt x="104" y="542"/>
                    <a:pt x="104" y="542"/>
                  </a:cubicBezTo>
                  <a:cubicBezTo>
                    <a:pt x="114" y="544"/>
                    <a:pt x="114" y="544"/>
                    <a:pt x="114" y="544"/>
                  </a:cubicBezTo>
                  <a:cubicBezTo>
                    <a:pt x="115" y="549"/>
                    <a:pt x="115" y="549"/>
                    <a:pt x="115" y="549"/>
                  </a:cubicBezTo>
                  <a:cubicBezTo>
                    <a:pt x="114" y="555"/>
                    <a:pt x="114" y="555"/>
                    <a:pt x="114" y="555"/>
                  </a:cubicBezTo>
                  <a:cubicBezTo>
                    <a:pt x="118" y="559"/>
                    <a:pt x="118" y="559"/>
                    <a:pt x="118" y="559"/>
                  </a:cubicBezTo>
                  <a:cubicBezTo>
                    <a:pt x="118" y="566"/>
                    <a:pt x="118" y="566"/>
                    <a:pt x="118" y="566"/>
                  </a:cubicBezTo>
                  <a:cubicBezTo>
                    <a:pt x="123" y="572"/>
                    <a:pt x="123" y="572"/>
                    <a:pt x="123" y="572"/>
                  </a:cubicBezTo>
                  <a:cubicBezTo>
                    <a:pt x="125" y="578"/>
                    <a:pt x="125" y="578"/>
                    <a:pt x="125" y="578"/>
                  </a:cubicBezTo>
                  <a:cubicBezTo>
                    <a:pt x="131" y="586"/>
                    <a:pt x="131" y="586"/>
                    <a:pt x="131" y="586"/>
                  </a:cubicBezTo>
                  <a:cubicBezTo>
                    <a:pt x="136" y="589"/>
                    <a:pt x="136" y="589"/>
                    <a:pt x="136" y="589"/>
                  </a:cubicBezTo>
                  <a:cubicBezTo>
                    <a:pt x="138" y="597"/>
                    <a:pt x="138" y="597"/>
                    <a:pt x="138" y="597"/>
                  </a:cubicBezTo>
                  <a:cubicBezTo>
                    <a:pt x="145" y="599"/>
                    <a:pt x="145" y="599"/>
                    <a:pt x="145" y="599"/>
                  </a:cubicBezTo>
                  <a:cubicBezTo>
                    <a:pt x="154" y="606"/>
                    <a:pt x="154" y="606"/>
                    <a:pt x="154" y="606"/>
                  </a:cubicBezTo>
                  <a:cubicBezTo>
                    <a:pt x="154" y="611"/>
                    <a:pt x="154" y="611"/>
                    <a:pt x="154" y="611"/>
                  </a:cubicBezTo>
                  <a:cubicBezTo>
                    <a:pt x="160" y="615"/>
                    <a:pt x="160" y="615"/>
                    <a:pt x="160" y="615"/>
                  </a:cubicBezTo>
                  <a:cubicBezTo>
                    <a:pt x="158" y="617"/>
                    <a:pt x="158" y="617"/>
                    <a:pt x="158" y="617"/>
                  </a:cubicBezTo>
                  <a:cubicBezTo>
                    <a:pt x="153" y="625"/>
                    <a:pt x="153" y="625"/>
                    <a:pt x="153" y="625"/>
                  </a:cubicBezTo>
                  <a:cubicBezTo>
                    <a:pt x="141" y="626"/>
                    <a:pt x="141" y="626"/>
                    <a:pt x="141" y="626"/>
                  </a:cubicBezTo>
                  <a:cubicBezTo>
                    <a:pt x="136" y="622"/>
                    <a:pt x="136" y="622"/>
                    <a:pt x="136" y="622"/>
                  </a:cubicBezTo>
                  <a:cubicBezTo>
                    <a:pt x="134" y="625"/>
                    <a:pt x="134" y="625"/>
                    <a:pt x="134" y="625"/>
                  </a:cubicBezTo>
                  <a:cubicBezTo>
                    <a:pt x="135" y="631"/>
                    <a:pt x="135" y="631"/>
                    <a:pt x="135" y="631"/>
                  </a:cubicBezTo>
                  <a:cubicBezTo>
                    <a:pt x="139" y="638"/>
                    <a:pt x="139" y="638"/>
                    <a:pt x="139" y="638"/>
                  </a:cubicBezTo>
                  <a:cubicBezTo>
                    <a:pt x="137" y="644"/>
                    <a:pt x="137" y="644"/>
                    <a:pt x="137" y="644"/>
                  </a:cubicBezTo>
                  <a:cubicBezTo>
                    <a:pt x="141" y="650"/>
                    <a:pt x="141" y="650"/>
                    <a:pt x="141" y="650"/>
                  </a:cubicBezTo>
                  <a:cubicBezTo>
                    <a:pt x="141" y="656"/>
                    <a:pt x="141" y="656"/>
                    <a:pt x="141" y="656"/>
                  </a:cubicBezTo>
                  <a:cubicBezTo>
                    <a:pt x="146" y="657"/>
                    <a:pt x="146" y="657"/>
                    <a:pt x="146" y="657"/>
                  </a:cubicBezTo>
                  <a:cubicBezTo>
                    <a:pt x="152" y="656"/>
                    <a:pt x="152" y="656"/>
                    <a:pt x="152" y="656"/>
                  </a:cubicBezTo>
                  <a:cubicBezTo>
                    <a:pt x="152" y="651"/>
                    <a:pt x="152" y="651"/>
                    <a:pt x="152" y="651"/>
                  </a:cubicBezTo>
                  <a:cubicBezTo>
                    <a:pt x="156" y="649"/>
                    <a:pt x="156" y="649"/>
                    <a:pt x="156" y="649"/>
                  </a:cubicBezTo>
                  <a:cubicBezTo>
                    <a:pt x="167" y="655"/>
                    <a:pt x="167" y="655"/>
                    <a:pt x="167" y="655"/>
                  </a:cubicBezTo>
                  <a:cubicBezTo>
                    <a:pt x="179" y="655"/>
                    <a:pt x="179" y="655"/>
                    <a:pt x="179" y="655"/>
                  </a:cubicBezTo>
                  <a:cubicBezTo>
                    <a:pt x="184" y="650"/>
                    <a:pt x="184" y="650"/>
                    <a:pt x="184" y="650"/>
                  </a:cubicBezTo>
                  <a:cubicBezTo>
                    <a:pt x="190" y="650"/>
                    <a:pt x="190" y="650"/>
                    <a:pt x="190" y="650"/>
                  </a:cubicBezTo>
                  <a:cubicBezTo>
                    <a:pt x="193" y="660"/>
                    <a:pt x="193" y="660"/>
                    <a:pt x="193" y="660"/>
                  </a:cubicBezTo>
                  <a:cubicBezTo>
                    <a:pt x="198" y="663"/>
                    <a:pt x="198" y="663"/>
                    <a:pt x="198" y="663"/>
                  </a:cubicBezTo>
                  <a:cubicBezTo>
                    <a:pt x="195" y="668"/>
                    <a:pt x="195" y="668"/>
                    <a:pt x="195" y="668"/>
                  </a:cubicBezTo>
                  <a:cubicBezTo>
                    <a:pt x="201" y="676"/>
                    <a:pt x="201" y="676"/>
                    <a:pt x="201" y="676"/>
                  </a:cubicBezTo>
                  <a:cubicBezTo>
                    <a:pt x="214" y="675"/>
                    <a:pt x="214" y="675"/>
                    <a:pt x="214" y="675"/>
                  </a:cubicBezTo>
                  <a:cubicBezTo>
                    <a:pt x="219" y="679"/>
                    <a:pt x="219" y="679"/>
                    <a:pt x="219" y="679"/>
                  </a:cubicBezTo>
                  <a:cubicBezTo>
                    <a:pt x="219" y="683"/>
                    <a:pt x="219" y="683"/>
                    <a:pt x="219" y="683"/>
                  </a:cubicBezTo>
                  <a:cubicBezTo>
                    <a:pt x="223" y="684"/>
                    <a:pt x="223" y="684"/>
                    <a:pt x="223" y="684"/>
                  </a:cubicBezTo>
                  <a:cubicBezTo>
                    <a:pt x="223" y="690"/>
                    <a:pt x="223" y="690"/>
                    <a:pt x="223" y="690"/>
                  </a:cubicBezTo>
                  <a:cubicBezTo>
                    <a:pt x="226" y="698"/>
                    <a:pt x="226" y="698"/>
                    <a:pt x="226" y="698"/>
                  </a:cubicBezTo>
                  <a:cubicBezTo>
                    <a:pt x="236" y="708"/>
                    <a:pt x="236" y="708"/>
                    <a:pt x="236" y="708"/>
                  </a:cubicBezTo>
                  <a:cubicBezTo>
                    <a:pt x="240" y="703"/>
                    <a:pt x="240" y="703"/>
                    <a:pt x="240" y="703"/>
                  </a:cubicBezTo>
                  <a:cubicBezTo>
                    <a:pt x="247" y="706"/>
                    <a:pt x="247" y="706"/>
                    <a:pt x="247" y="706"/>
                  </a:cubicBezTo>
                  <a:cubicBezTo>
                    <a:pt x="252" y="705"/>
                    <a:pt x="252" y="705"/>
                    <a:pt x="252" y="705"/>
                  </a:cubicBezTo>
                  <a:cubicBezTo>
                    <a:pt x="257" y="706"/>
                    <a:pt x="257" y="706"/>
                    <a:pt x="257" y="706"/>
                  </a:cubicBezTo>
                  <a:cubicBezTo>
                    <a:pt x="265" y="700"/>
                    <a:pt x="265" y="700"/>
                    <a:pt x="265" y="700"/>
                  </a:cubicBezTo>
                  <a:cubicBezTo>
                    <a:pt x="268" y="700"/>
                    <a:pt x="268" y="700"/>
                    <a:pt x="268" y="700"/>
                  </a:cubicBezTo>
                  <a:cubicBezTo>
                    <a:pt x="273" y="711"/>
                    <a:pt x="273" y="711"/>
                    <a:pt x="273" y="711"/>
                  </a:cubicBezTo>
                  <a:cubicBezTo>
                    <a:pt x="280" y="715"/>
                    <a:pt x="280" y="715"/>
                    <a:pt x="280" y="715"/>
                  </a:cubicBezTo>
                  <a:cubicBezTo>
                    <a:pt x="283" y="719"/>
                    <a:pt x="283" y="719"/>
                    <a:pt x="283" y="719"/>
                  </a:cubicBezTo>
                  <a:cubicBezTo>
                    <a:pt x="286" y="716"/>
                    <a:pt x="286" y="716"/>
                    <a:pt x="286" y="716"/>
                  </a:cubicBezTo>
                  <a:cubicBezTo>
                    <a:pt x="294" y="718"/>
                    <a:pt x="294" y="718"/>
                    <a:pt x="294" y="718"/>
                  </a:cubicBezTo>
                  <a:cubicBezTo>
                    <a:pt x="300" y="718"/>
                    <a:pt x="300" y="718"/>
                    <a:pt x="300" y="718"/>
                  </a:cubicBezTo>
                  <a:cubicBezTo>
                    <a:pt x="304" y="721"/>
                    <a:pt x="304" y="721"/>
                    <a:pt x="304" y="721"/>
                  </a:cubicBezTo>
                  <a:cubicBezTo>
                    <a:pt x="309" y="720"/>
                    <a:pt x="309" y="720"/>
                    <a:pt x="309" y="720"/>
                  </a:cubicBezTo>
                  <a:cubicBezTo>
                    <a:pt x="315" y="724"/>
                    <a:pt x="315" y="724"/>
                    <a:pt x="315" y="724"/>
                  </a:cubicBezTo>
                  <a:cubicBezTo>
                    <a:pt x="322" y="725"/>
                    <a:pt x="322" y="725"/>
                    <a:pt x="322" y="725"/>
                  </a:cubicBezTo>
                  <a:cubicBezTo>
                    <a:pt x="325" y="722"/>
                    <a:pt x="325" y="722"/>
                    <a:pt x="325" y="722"/>
                  </a:cubicBezTo>
                  <a:cubicBezTo>
                    <a:pt x="327" y="727"/>
                    <a:pt x="327" y="727"/>
                    <a:pt x="327" y="727"/>
                  </a:cubicBezTo>
                  <a:cubicBezTo>
                    <a:pt x="330" y="729"/>
                    <a:pt x="330" y="729"/>
                    <a:pt x="330" y="729"/>
                  </a:cubicBezTo>
                  <a:cubicBezTo>
                    <a:pt x="331" y="735"/>
                    <a:pt x="331" y="735"/>
                    <a:pt x="331" y="735"/>
                  </a:cubicBezTo>
                  <a:cubicBezTo>
                    <a:pt x="327" y="740"/>
                    <a:pt x="327" y="740"/>
                    <a:pt x="327" y="740"/>
                  </a:cubicBezTo>
                  <a:cubicBezTo>
                    <a:pt x="322" y="741"/>
                    <a:pt x="322" y="741"/>
                    <a:pt x="322" y="741"/>
                  </a:cubicBezTo>
                  <a:cubicBezTo>
                    <a:pt x="321" y="751"/>
                    <a:pt x="321" y="751"/>
                    <a:pt x="321" y="751"/>
                  </a:cubicBezTo>
                  <a:cubicBezTo>
                    <a:pt x="327" y="755"/>
                    <a:pt x="327" y="755"/>
                    <a:pt x="327" y="755"/>
                  </a:cubicBezTo>
                  <a:cubicBezTo>
                    <a:pt x="328" y="762"/>
                    <a:pt x="328" y="762"/>
                    <a:pt x="328" y="762"/>
                  </a:cubicBezTo>
                  <a:cubicBezTo>
                    <a:pt x="325" y="770"/>
                    <a:pt x="325" y="770"/>
                    <a:pt x="325" y="770"/>
                  </a:cubicBezTo>
                  <a:cubicBezTo>
                    <a:pt x="326" y="776"/>
                    <a:pt x="326" y="776"/>
                    <a:pt x="326" y="776"/>
                  </a:cubicBezTo>
                  <a:cubicBezTo>
                    <a:pt x="322" y="779"/>
                    <a:pt x="322" y="779"/>
                    <a:pt x="322" y="779"/>
                  </a:cubicBezTo>
                  <a:cubicBezTo>
                    <a:pt x="311" y="780"/>
                    <a:pt x="311" y="780"/>
                    <a:pt x="311" y="780"/>
                  </a:cubicBezTo>
                  <a:cubicBezTo>
                    <a:pt x="306" y="788"/>
                    <a:pt x="306" y="788"/>
                    <a:pt x="306" y="788"/>
                  </a:cubicBezTo>
                  <a:cubicBezTo>
                    <a:pt x="303" y="789"/>
                    <a:pt x="303" y="789"/>
                    <a:pt x="303" y="789"/>
                  </a:cubicBezTo>
                  <a:cubicBezTo>
                    <a:pt x="302" y="799"/>
                    <a:pt x="302" y="799"/>
                    <a:pt x="302" y="799"/>
                  </a:cubicBezTo>
                  <a:cubicBezTo>
                    <a:pt x="302" y="799"/>
                    <a:pt x="302" y="799"/>
                    <a:pt x="302" y="799"/>
                  </a:cubicBezTo>
                  <a:cubicBezTo>
                    <a:pt x="303" y="799"/>
                    <a:pt x="303" y="799"/>
                    <a:pt x="303" y="799"/>
                  </a:cubicBezTo>
                  <a:cubicBezTo>
                    <a:pt x="308" y="800"/>
                    <a:pt x="308" y="800"/>
                    <a:pt x="308" y="800"/>
                  </a:cubicBezTo>
                  <a:cubicBezTo>
                    <a:pt x="313" y="796"/>
                    <a:pt x="313" y="796"/>
                    <a:pt x="313" y="796"/>
                  </a:cubicBezTo>
                  <a:cubicBezTo>
                    <a:pt x="319" y="796"/>
                    <a:pt x="319" y="796"/>
                    <a:pt x="319" y="796"/>
                  </a:cubicBezTo>
                  <a:cubicBezTo>
                    <a:pt x="320" y="798"/>
                    <a:pt x="320" y="798"/>
                    <a:pt x="320" y="798"/>
                  </a:cubicBezTo>
                  <a:cubicBezTo>
                    <a:pt x="319" y="801"/>
                    <a:pt x="319" y="801"/>
                    <a:pt x="319" y="801"/>
                  </a:cubicBezTo>
                  <a:cubicBezTo>
                    <a:pt x="307" y="808"/>
                    <a:pt x="307" y="808"/>
                    <a:pt x="307" y="808"/>
                  </a:cubicBezTo>
                  <a:cubicBezTo>
                    <a:pt x="302" y="812"/>
                    <a:pt x="302" y="812"/>
                    <a:pt x="302" y="812"/>
                  </a:cubicBezTo>
                  <a:cubicBezTo>
                    <a:pt x="304" y="815"/>
                    <a:pt x="304" y="815"/>
                    <a:pt x="304" y="815"/>
                  </a:cubicBezTo>
                  <a:cubicBezTo>
                    <a:pt x="307" y="815"/>
                    <a:pt x="307" y="815"/>
                    <a:pt x="307" y="815"/>
                  </a:cubicBezTo>
                  <a:cubicBezTo>
                    <a:pt x="304" y="817"/>
                    <a:pt x="304" y="817"/>
                    <a:pt x="304" y="817"/>
                  </a:cubicBezTo>
                  <a:cubicBezTo>
                    <a:pt x="299" y="816"/>
                    <a:pt x="299" y="816"/>
                    <a:pt x="299" y="816"/>
                  </a:cubicBezTo>
                  <a:cubicBezTo>
                    <a:pt x="291" y="817"/>
                    <a:pt x="291" y="817"/>
                    <a:pt x="291" y="817"/>
                  </a:cubicBezTo>
                  <a:cubicBezTo>
                    <a:pt x="294" y="824"/>
                    <a:pt x="294" y="824"/>
                    <a:pt x="294" y="824"/>
                  </a:cubicBezTo>
                  <a:cubicBezTo>
                    <a:pt x="297" y="827"/>
                    <a:pt x="297" y="827"/>
                    <a:pt x="297" y="827"/>
                  </a:cubicBezTo>
                  <a:cubicBezTo>
                    <a:pt x="300" y="825"/>
                    <a:pt x="300" y="825"/>
                    <a:pt x="300" y="825"/>
                  </a:cubicBezTo>
                  <a:cubicBezTo>
                    <a:pt x="300" y="827"/>
                    <a:pt x="300" y="827"/>
                    <a:pt x="300" y="827"/>
                  </a:cubicBezTo>
                  <a:cubicBezTo>
                    <a:pt x="303" y="828"/>
                    <a:pt x="303" y="828"/>
                    <a:pt x="303" y="828"/>
                  </a:cubicBezTo>
                  <a:cubicBezTo>
                    <a:pt x="303" y="830"/>
                    <a:pt x="303" y="830"/>
                    <a:pt x="303" y="830"/>
                  </a:cubicBezTo>
                  <a:cubicBezTo>
                    <a:pt x="301" y="831"/>
                    <a:pt x="301" y="831"/>
                    <a:pt x="301" y="831"/>
                  </a:cubicBezTo>
                  <a:cubicBezTo>
                    <a:pt x="300" y="834"/>
                    <a:pt x="300" y="834"/>
                    <a:pt x="300" y="834"/>
                  </a:cubicBezTo>
                  <a:cubicBezTo>
                    <a:pt x="296" y="833"/>
                    <a:pt x="296" y="833"/>
                    <a:pt x="296" y="833"/>
                  </a:cubicBezTo>
                  <a:cubicBezTo>
                    <a:pt x="293" y="835"/>
                    <a:pt x="293" y="835"/>
                    <a:pt x="293" y="835"/>
                  </a:cubicBezTo>
                  <a:cubicBezTo>
                    <a:pt x="293" y="837"/>
                    <a:pt x="293" y="837"/>
                    <a:pt x="293" y="837"/>
                  </a:cubicBezTo>
                  <a:cubicBezTo>
                    <a:pt x="288" y="841"/>
                    <a:pt x="288" y="841"/>
                    <a:pt x="288" y="841"/>
                  </a:cubicBezTo>
                  <a:cubicBezTo>
                    <a:pt x="288" y="846"/>
                    <a:pt x="288" y="846"/>
                    <a:pt x="288" y="846"/>
                  </a:cubicBezTo>
                  <a:cubicBezTo>
                    <a:pt x="291" y="848"/>
                    <a:pt x="291" y="848"/>
                    <a:pt x="291" y="848"/>
                  </a:cubicBezTo>
                  <a:cubicBezTo>
                    <a:pt x="291" y="854"/>
                    <a:pt x="291" y="854"/>
                    <a:pt x="291" y="854"/>
                  </a:cubicBezTo>
                  <a:cubicBezTo>
                    <a:pt x="287" y="854"/>
                    <a:pt x="287" y="854"/>
                    <a:pt x="287" y="854"/>
                  </a:cubicBezTo>
                  <a:cubicBezTo>
                    <a:pt x="286" y="854"/>
                    <a:pt x="286" y="854"/>
                    <a:pt x="286" y="854"/>
                  </a:cubicBezTo>
                  <a:cubicBezTo>
                    <a:pt x="283" y="851"/>
                    <a:pt x="283" y="851"/>
                    <a:pt x="283" y="851"/>
                  </a:cubicBezTo>
                  <a:cubicBezTo>
                    <a:pt x="278" y="850"/>
                    <a:pt x="278" y="850"/>
                    <a:pt x="278" y="850"/>
                  </a:cubicBezTo>
                  <a:cubicBezTo>
                    <a:pt x="278" y="852"/>
                    <a:pt x="278" y="852"/>
                    <a:pt x="278" y="852"/>
                  </a:cubicBezTo>
                  <a:cubicBezTo>
                    <a:pt x="279" y="856"/>
                    <a:pt x="279" y="856"/>
                    <a:pt x="279" y="856"/>
                  </a:cubicBezTo>
                  <a:cubicBezTo>
                    <a:pt x="276" y="857"/>
                    <a:pt x="276" y="857"/>
                    <a:pt x="276" y="857"/>
                  </a:cubicBezTo>
                  <a:cubicBezTo>
                    <a:pt x="273" y="860"/>
                    <a:pt x="273" y="860"/>
                    <a:pt x="273" y="860"/>
                  </a:cubicBezTo>
                  <a:cubicBezTo>
                    <a:pt x="278" y="860"/>
                    <a:pt x="278" y="860"/>
                    <a:pt x="278" y="860"/>
                  </a:cubicBezTo>
                  <a:cubicBezTo>
                    <a:pt x="281" y="860"/>
                    <a:pt x="281" y="860"/>
                    <a:pt x="281" y="860"/>
                  </a:cubicBezTo>
                  <a:cubicBezTo>
                    <a:pt x="287" y="865"/>
                    <a:pt x="287" y="865"/>
                    <a:pt x="287" y="865"/>
                  </a:cubicBezTo>
                  <a:cubicBezTo>
                    <a:pt x="287" y="869"/>
                    <a:pt x="287" y="869"/>
                    <a:pt x="287" y="869"/>
                  </a:cubicBezTo>
                  <a:cubicBezTo>
                    <a:pt x="292" y="874"/>
                    <a:pt x="292" y="874"/>
                    <a:pt x="292" y="874"/>
                  </a:cubicBezTo>
                  <a:cubicBezTo>
                    <a:pt x="301" y="873"/>
                    <a:pt x="301" y="873"/>
                    <a:pt x="301" y="873"/>
                  </a:cubicBezTo>
                  <a:cubicBezTo>
                    <a:pt x="310" y="879"/>
                    <a:pt x="310" y="879"/>
                    <a:pt x="310" y="879"/>
                  </a:cubicBezTo>
                  <a:cubicBezTo>
                    <a:pt x="316" y="880"/>
                    <a:pt x="316" y="880"/>
                    <a:pt x="316" y="880"/>
                  </a:cubicBezTo>
                  <a:cubicBezTo>
                    <a:pt x="330" y="891"/>
                    <a:pt x="330" y="891"/>
                    <a:pt x="330" y="891"/>
                  </a:cubicBezTo>
                  <a:cubicBezTo>
                    <a:pt x="333" y="896"/>
                    <a:pt x="333" y="896"/>
                    <a:pt x="333" y="896"/>
                  </a:cubicBezTo>
                  <a:cubicBezTo>
                    <a:pt x="337" y="898"/>
                    <a:pt x="337" y="898"/>
                    <a:pt x="337" y="898"/>
                  </a:cubicBezTo>
                  <a:cubicBezTo>
                    <a:pt x="339" y="900"/>
                    <a:pt x="339" y="900"/>
                    <a:pt x="339" y="900"/>
                  </a:cubicBezTo>
                  <a:cubicBezTo>
                    <a:pt x="342" y="904"/>
                    <a:pt x="342" y="904"/>
                    <a:pt x="342" y="904"/>
                  </a:cubicBezTo>
                  <a:cubicBezTo>
                    <a:pt x="346" y="904"/>
                    <a:pt x="346" y="904"/>
                    <a:pt x="346" y="904"/>
                  </a:cubicBezTo>
                  <a:cubicBezTo>
                    <a:pt x="347" y="908"/>
                    <a:pt x="347" y="908"/>
                    <a:pt x="347" y="908"/>
                  </a:cubicBezTo>
                  <a:cubicBezTo>
                    <a:pt x="352" y="910"/>
                    <a:pt x="352" y="910"/>
                    <a:pt x="352" y="910"/>
                  </a:cubicBezTo>
                  <a:cubicBezTo>
                    <a:pt x="354" y="910"/>
                    <a:pt x="354" y="910"/>
                    <a:pt x="354" y="910"/>
                  </a:cubicBezTo>
                  <a:cubicBezTo>
                    <a:pt x="358" y="915"/>
                    <a:pt x="358" y="915"/>
                    <a:pt x="358" y="915"/>
                  </a:cubicBezTo>
                  <a:cubicBezTo>
                    <a:pt x="362" y="915"/>
                    <a:pt x="362" y="915"/>
                    <a:pt x="362" y="915"/>
                  </a:cubicBezTo>
                  <a:cubicBezTo>
                    <a:pt x="364" y="916"/>
                    <a:pt x="364" y="916"/>
                    <a:pt x="364" y="916"/>
                  </a:cubicBezTo>
                  <a:cubicBezTo>
                    <a:pt x="367" y="914"/>
                    <a:pt x="367" y="914"/>
                    <a:pt x="367" y="914"/>
                  </a:cubicBezTo>
                  <a:cubicBezTo>
                    <a:pt x="373" y="919"/>
                    <a:pt x="373" y="919"/>
                    <a:pt x="373" y="919"/>
                  </a:cubicBezTo>
                  <a:cubicBezTo>
                    <a:pt x="373" y="922"/>
                    <a:pt x="373" y="922"/>
                    <a:pt x="373" y="922"/>
                  </a:cubicBezTo>
                  <a:cubicBezTo>
                    <a:pt x="378" y="923"/>
                    <a:pt x="378" y="923"/>
                    <a:pt x="378" y="923"/>
                  </a:cubicBezTo>
                  <a:cubicBezTo>
                    <a:pt x="383" y="930"/>
                    <a:pt x="383" y="930"/>
                    <a:pt x="383" y="930"/>
                  </a:cubicBezTo>
                  <a:cubicBezTo>
                    <a:pt x="386" y="934"/>
                    <a:pt x="386" y="934"/>
                    <a:pt x="386" y="934"/>
                  </a:cubicBezTo>
                  <a:cubicBezTo>
                    <a:pt x="387" y="943"/>
                    <a:pt x="387" y="943"/>
                    <a:pt x="387" y="943"/>
                  </a:cubicBezTo>
                  <a:cubicBezTo>
                    <a:pt x="391" y="951"/>
                    <a:pt x="391" y="951"/>
                    <a:pt x="391" y="951"/>
                  </a:cubicBezTo>
                  <a:cubicBezTo>
                    <a:pt x="390" y="953"/>
                    <a:pt x="390" y="953"/>
                    <a:pt x="390" y="953"/>
                  </a:cubicBezTo>
                  <a:cubicBezTo>
                    <a:pt x="391" y="957"/>
                    <a:pt x="391" y="957"/>
                    <a:pt x="391" y="957"/>
                  </a:cubicBezTo>
                  <a:cubicBezTo>
                    <a:pt x="390" y="958"/>
                    <a:pt x="390" y="958"/>
                    <a:pt x="390" y="958"/>
                  </a:cubicBezTo>
                  <a:cubicBezTo>
                    <a:pt x="390" y="958"/>
                    <a:pt x="390" y="958"/>
                    <a:pt x="390" y="958"/>
                  </a:cubicBezTo>
                  <a:cubicBezTo>
                    <a:pt x="393" y="958"/>
                    <a:pt x="393" y="958"/>
                    <a:pt x="393" y="958"/>
                  </a:cubicBezTo>
                  <a:cubicBezTo>
                    <a:pt x="394" y="963"/>
                    <a:pt x="394" y="963"/>
                    <a:pt x="394" y="963"/>
                  </a:cubicBezTo>
                  <a:cubicBezTo>
                    <a:pt x="396" y="963"/>
                    <a:pt x="396" y="963"/>
                    <a:pt x="396" y="963"/>
                  </a:cubicBezTo>
                  <a:cubicBezTo>
                    <a:pt x="399" y="961"/>
                    <a:pt x="399" y="961"/>
                    <a:pt x="399" y="961"/>
                  </a:cubicBezTo>
                  <a:cubicBezTo>
                    <a:pt x="404" y="963"/>
                    <a:pt x="404" y="963"/>
                    <a:pt x="404" y="963"/>
                  </a:cubicBezTo>
                  <a:cubicBezTo>
                    <a:pt x="407" y="962"/>
                    <a:pt x="407" y="962"/>
                    <a:pt x="407" y="962"/>
                  </a:cubicBezTo>
                  <a:cubicBezTo>
                    <a:pt x="411" y="960"/>
                    <a:pt x="411" y="960"/>
                    <a:pt x="411" y="960"/>
                  </a:cubicBezTo>
                  <a:cubicBezTo>
                    <a:pt x="414" y="961"/>
                    <a:pt x="414" y="961"/>
                    <a:pt x="414" y="961"/>
                  </a:cubicBezTo>
                  <a:cubicBezTo>
                    <a:pt x="424" y="969"/>
                    <a:pt x="424" y="969"/>
                    <a:pt x="424" y="969"/>
                  </a:cubicBezTo>
                  <a:cubicBezTo>
                    <a:pt x="428" y="970"/>
                    <a:pt x="428" y="970"/>
                    <a:pt x="428" y="970"/>
                  </a:cubicBezTo>
                  <a:cubicBezTo>
                    <a:pt x="428" y="970"/>
                    <a:pt x="428" y="970"/>
                    <a:pt x="428" y="970"/>
                  </a:cubicBezTo>
                  <a:cubicBezTo>
                    <a:pt x="435" y="968"/>
                    <a:pt x="435" y="968"/>
                    <a:pt x="435" y="968"/>
                  </a:cubicBezTo>
                  <a:cubicBezTo>
                    <a:pt x="446" y="965"/>
                    <a:pt x="446" y="965"/>
                    <a:pt x="446" y="965"/>
                  </a:cubicBezTo>
                  <a:cubicBezTo>
                    <a:pt x="448" y="966"/>
                    <a:pt x="448" y="966"/>
                    <a:pt x="448" y="966"/>
                  </a:cubicBezTo>
                  <a:cubicBezTo>
                    <a:pt x="461" y="966"/>
                    <a:pt x="461" y="966"/>
                    <a:pt x="461" y="966"/>
                  </a:cubicBezTo>
                  <a:cubicBezTo>
                    <a:pt x="467" y="971"/>
                    <a:pt x="467" y="971"/>
                    <a:pt x="467" y="971"/>
                  </a:cubicBezTo>
                  <a:cubicBezTo>
                    <a:pt x="463" y="967"/>
                    <a:pt x="463" y="967"/>
                    <a:pt x="463" y="967"/>
                  </a:cubicBezTo>
                  <a:cubicBezTo>
                    <a:pt x="463" y="963"/>
                    <a:pt x="463" y="963"/>
                    <a:pt x="463" y="963"/>
                  </a:cubicBezTo>
                  <a:cubicBezTo>
                    <a:pt x="471" y="960"/>
                    <a:pt x="471" y="960"/>
                    <a:pt x="471" y="960"/>
                  </a:cubicBezTo>
                  <a:cubicBezTo>
                    <a:pt x="484" y="967"/>
                    <a:pt x="484" y="967"/>
                    <a:pt x="484" y="967"/>
                  </a:cubicBezTo>
                  <a:cubicBezTo>
                    <a:pt x="493" y="967"/>
                    <a:pt x="493" y="967"/>
                    <a:pt x="493" y="967"/>
                  </a:cubicBezTo>
                  <a:cubicBezTo>
                    <a:pt x="501" y="971"/>
                    <a:pt x="501" y="971"/>
                    <a:pt x="501" y="971"/>
                  </a:cubicBezTo>
                  <a:cubicBezTo>
                    <a:pt x="502" y="963"/>
                    <a:pt x="502" y="963"/>
                    <a:pt x="502" y="963"/>
                  </a:cubicBezTo>
                  <a:cubicBezTo>
                    <a:pt x="499" y="959"/>
                    <a:pt x="499" y="959"/>
                    <a:pt x="499" y="959"/>
                  </a:cubicBezTo>
                  <a:cubicBezTo>
                    <a:pt x="493" y="955"/>
                    <a:pt x="493" y="955"/>
                    <a:pt x="493" y="955"/>
                  </a:cubicBezTo>
                  <a:cubicBezTo>
                    <a:pt x="495" y="947"/>
                    <a:pt x="495" y="947"/>
                    <a:pt x="495" y="947"/>
                  </a:cubicBezTo>
                  <a:cubicBezTo>
                    <a:pt x="502" y="948"/>
                    <a:pt x="502" y="948"/>
                    <a:pt x="502" y="948"/>
                  </a:cubicBezTo>
                  <a:cubicBezTo>
                    <a:pt x="512" y="956"/>
                    <a:pt x="512" y="956"/>
                    <a:pt x="512" y="956"/>
                  </a:cubicBezTo>
                  <a:cubicBezTo>
                    <a:pt x="515" y="962"/>
                    <a:pt x="515" y="962"/>
                    <a:pt x="515" y="962"/>
                  </a:cubicBezTo>
                  <a:cubicBezTo>
                    <a:pt x="526" y="963"/>
                    <a:pt x="526" y="963"/>
                    <a:pt x="526" y="963"/>
                  </a:cubicBezTo>
                  <a:cubicBezTo>
                    <a:pt x="528" y="959"/>
                    <a:pt x="528" y="959"/>
                    <a:pt x="528" y="959"/>
                  </a:cubicBezTo>
                  <a:cubicBezTo>
                    <a:pt x="534" y="955"/>
                    <a:pt x="534" y="955"/>
                    <a:pt x="534" y="955"/>
                  </a:cubicBezTo>
                  <a:cubicBezTo>
                    <a:pt x="542" y="946"/>
                    <a:pt x="542" y="946"/>
                    <a:pt x="542" y="946"/>
                  </a:cubicBezTo>
                  <a:cubicBezTo>
                    <a:pt x="542" y="945"/>
                    <a:pt x="542" y="945"/>
                    <a:pt x="542" y="945"/>
                  </a:cubicBezTo>
                  <a:cubicBezTo>
                    <a:pt x="540" y="944"/>
                    <a:pt x="540" y="944"/>
                    <a:pt x="540" y="944"/>
                  </a:cubicBezTo>
                  <a:cubicBezTo>
                    <a:pt x="528" y="934"/>
                    <a:pt x="528" y="934"/>
                    <a:pt x="528" y="934"/>
                  </a:cubicBezTo>
                  <a:cubicBezTo>
                    <a:pt x="520" y="924"/>
                    <a:pt x="520" y="924"/>
                    <a:pt x="520" y="924"/>
                  </a:cubicBezTo>
                  <a:cubicBezTo>
                    <a:pt x="518" y="917"/>
                    <a:pt x="518" y="917"/>
                    <a:pt x="518" y="917"/>
                  </a:cubicBezTo>
                  <a:cubicBezTo>
                    <a:pt x="515" y="913"/>
                    <a:pt x="515" y="913"/>
                    <a:pt x="515" y="913"/>
                  </a:cubicBezTo>
                  <a:cubicBezTo>
                    <a:pt x="514" y="907"/>
                    <a:pt x="514" y="907"/>
                    <a:pt x="514" y="907"/>
                  </a:cubicBezTo>
                  <a:cubicBezTo>
                    <a:pt x="513" y="905"/>
                    <a:pt x="513" y="905"/>
                    <a:pt x="513" y="905"/>
                  </a:cubicBezTo>
                  <a:cubicBezTo>
                    <a:pt x="512" y="904"/>
                    <a:pt x="512" y="904"/>
                    <a:pt x="512" y="904"/>
                  </a:cubicBezTo>
                  <a:cubicBezTo>
                    <a:pt x="509" y="904"/>
                    <a:pt x="509" y="904"/>
                    <a:pt x="509" y="904"/>
                  </a:cubicBezTo>
                  <a:cubicBezTo>
                    <a:pt x="510" y="899"/>
                    <a:pt x="510" y="899"/>
                    <a:pt x="510" y="899"/>
                  </a:cubicBezTo>
                  <a:cubicBezTo>
                    <a:pt x="512" y="899"/>
                    <a:pt x="512" y="899"/>
                    <a:pt x="512" y="899"/>
                  </a:cubicBezTo>
                  <a:cubicBezTo>
                    <a:pt x="513" y="894"/>
                    <a:pt x="513" y="894"/>
                    <a:pt x="513" y="894"/>
                  </a:cubicBezTo>
                  <a:cubicBezTo>
                    <a:pt x="515" y="890"/>
                    <a:pt x="515" y="890"/>
                    <a:pt x="515" y="890"/>
                  </a:cubicBezTo>
                  <a:cubicBezTo>
                    <a:pt x="512" y="890"/>
                    <a:pt x="512" y="890"/>
                    <a:pt x="512" y="890"/>
                  </a:cubicBezTo>
                  <a:cubicBezTo>
                    <a:pt x="510" y="892"/>
                    <a:pt x="510" y="892"/>
                    <a:pt x="510" y="892"/>
                  </a:cubicBezTo>
                  <a:cubicBezTo>
                    <a:pt x="504" y="889"/>
                    <a:pt x="504" y="889"/>
                    <a:pt x="504" y="889"/>
                  </a:cubicBezTo>
                  <a:cubicBezTo>
                    <a:pt x="504" y="881"/>
                    <a:pt x="504" y="881"/>
                    <a:pt x="504" y="881"/>
                  </a:cubicBezTo>
                  <a:cubicBezTo>
                    <a:pt x="500" y="880"/>
                    <a:pt x="500" y="880"/>
                    <a:pt x="500" y="880"/>
                  </a:cubicBezTo>
                  <a:cubicBezTo>
                    <a:pt x="497" y="877"/>
                    <a:pt x="497" y="877"/>
                    <a:pt x="497" y="877"/>
                  </a:cubicBezTo>
                  <a:cubicBezTo>
                    <a:pt x="495" y="877"/>
                    <a:pt x="495" y="877"/>
                    <a:pt x="495" y="877"/>
                  </a:cubicBezTo>
                  <a:cubicBezTo>
                    <a:pt x="491" y="877"/>
                    <a:pt x="491" y="877"/>
                    <a:pt x="491" y="877"/>
                  </a:cubicBezTo>
                  <a:cubicBezTo>
                    <a:pt x="489" y="869"/>
                    <a:pt x="489" y="869"/>
                    <a:pt x="489" y="869"/>
                  </a:cubicBezTo>
                  <a:cubicBezTo>
                    <a:pt x="490" y="865"/>
                    <a:pt x="490" y="865"/>
                    <a:pt x="490" y="865"/>
                  </a:cubicBezTo>
                  <a:cubicBezTo>
                    <a:pt x="492" y="863"/>
                    <a:pt x="492" y="863"/>
                    <a:pt x="492" y="863"/>
                  </a:cubicBezTo>
                  <a:cubicBezTo>
                    <a:pt x="492" y="855"/>
                    <a:pt x="492" y="855"/>
                    <a:pt x="492" y="855"/>
                  </a:cubicBezTo>
                  <a:cubicBezTo>
                    <a:pt x="494" y="851"/>
                    <a:pt x="494" y="851"/>
                    <a:pt x="494" y="851"/>
                  </a:cubicBezTo>
                  <a:cubicBezTo>
                    <a:pt x="496" y="846"/>
                    <a:pt x="496" y="846"/>
                    <a:pt x="496" y="846"/>
                  </a:cubicBezTo>
                  <a:cubicBezTo>
                    <a:pt x="498" y="845"/>
                    <a:pt x="498" y="845"/>
                    <a:pt x="498" y="845"/>
                  </a:cubicBezTo>
                  <a:cubicBezTo>
                    <a:pt x="499" y="840"/>
                    <a:pt x="499" y="840"/>
                    <a:pt x="499" y="840"/>
                  </a:cubicBezTo>
                  <a:cubicBezTo>
                    <a:pt x="501" y="836"/>
                    <a:pt x="501" y="836"/>
                    <a:pt x="501" y="836"/>
                  </a:cubicBezTo>
                  <a:cubicBezTo>
                    <a:pt x="502" y="833"/>
                    <a:pt x="502" y="833"/>
                    <a:pt x="502" y="833"/>
                  </a:cubicBezTo>
                  <a:cubicBezTo>
                    <a:pt x="504" y="834"/>
                    <a:pt x="504" y="834"/>
                    <a:pt x="504" y="834"/>
                  </a:cubicBezTo>
                  <a:cubicBezTo>
                    <a:pt x="506" y="836"/>
                    <a:pt x="506" y="836"/>
                    <a:pt x="506" y="836"/>
                  </a:cubicBezTo>
                  <a:cubicBezTo>
                    <a:pt x="508" y="835"/>
                    <a:pt x="508" y="835"/>
                    <a:pt x="508" y="835"/>
                  </a:cubicBezTo>
                  <a:cubicBezTo>
                    <a:pt x="509" y="832"/>
                    <a:pt x="509" y="832"/>
                    <a:pt x="509" y="832"/>
                  </a:cubicBezTo>
                  <a:cubicBezTo>
                    <a:pt x="511" y="835"/>
                    <a:pt x="511" y="835"/>
                    <a:pt x="511" y="835"/>
                  </a:cubicBezTo>
                  <a:cubicBezTo>
                    <a:pt x="513" y="834"/>
                    <a:pt x="513" y="834"/>
                    <a:pt x="513" y="834"/>
                  </a:cubicBezTo>
                  <a:cubicBezTo>
                    <a:pt x="516" y="834"/>
                    <a:pt x="516" y="834"/>
                    <a:pt x="516" y="834"/>
                  </a:cubicBezTo>
                  <a:cubicBezTo>
                    <a:pt x="519" y="831"/>
                    <a:pt x="519" y="831"/>
                    <a:pt x="519" y="831"/>
                  </a:cubicBezTo>
                  <a:cubicBezTo>
                    <a:pt x="519" y="829"/>
                    <a:pt x="519" y="829"/>
                    <a:pt x="519" y="829"/>
                  </a:cubicBezTo>
                  <a:cubicBezTo>
                    <a:pt x="515" y="827"/>
                    <a:pt x="515" y="827"/>
                    <a:pt x="515" y="827"/>
                  </a:cubicBezTo>
                  <a:cubicBezTo>
                    <a:pt x="517" y="827"/>
                    <a:pt x="517" y="827"/>
                    <a:pt x="517" y="827"/>
                  </a:cubicBezTo>
                  <a:cubicBezTo>
                    <a:pt x="517" y="827"/>
                    <a:pt x="519" y="828"/>
                    <a:pt x="519" y="828"/>
                  </a:cubicBezTo>
                  <a:cubicBezTo>
                    <a:pt x="520" y="828"/>
                    <a:pt x="523" y="827"/>
                    <a:pt x="523" y="827"/>
                  </a:cubicBezTo>
                  <a:cubicBezTo>
                    <a:pt x="525" y="829"/>
                    <a:pt x="525" y="829"/>
                    <a:pt x="525" y="829"/>
                  </a:cubicBezTo>
                  <a:cubicBezTo>
                    <a:pt x="527" y="827"/>
                    <a:pt x="527" y="827"/>
                    <a:pt x="527" y="827"/>
                  </a:cubicBezTo>
                  <a:cubicBezTo>
                    <a:pt x="526" y="825"/>
                    <a:pt x="526" y="825"/>
                    <a:pt x="526" y="825"/>
                  </a:cubicBezTo>
                  <a:cubicBezTo>
                    <a:pt x="519" y="821"/>
                    <a:pt x="519" y="821"/>
                    <a:pt x="519" y="821"/>
                  </a:cubicBezTo>
                  <a:cubicBezTo>
                    <a:pt x="522" y="820"/>
                    <a:pt x="522" y="820"/>
                    <a:pt x="522" y="820"/>
                  </a:cubicBezTo>
                  <a:cubicBezTo>
                    <a:pt x="526" y="822"/>
                    <a:pt x="526" y="822"/>
                    <a:pt x="526" y="822"/>
                  </a:cubicBezTo>
                  <a:cubicBezTo>
                    <a:pt x="527" y="821"/>
                    <a:pt x="527" y="821"/>
                    <a:pt x="527" y="821"/>
                  </a:cubicBezTo>
                  <a:cubicBezTo>
                    <a:pt x="529" y="822"/>
                    <a:pt x="529" y="822"/>
                    <a:pt x="529" y="822"/>
                  </a:cubicBezTo>
                  <a:cubicBezTo>
                    <a:pt x="529" y="819"/>
                    <a:pt x="529" y="819"/>
                    <a:pt x="529" y="819"/>
                  </a:cubicBezTo>
                  <a:cubicBezTo>
                    <a:pt x="528" y="818"/>
                    <a:pt x="528" y="818"/>
                    <a:pt x="528" y="818"/>
                  </a:cubicBezTo>
                  <a:cubicBezTo>
                    <a:pt x="531" y="818"/>
                    <a:pt x="531" y="818"/>
                    <a:pt x="531" y="818"/>
                  </a:cubicBezTo>
                  <a:cubicBezTo>
                    <a:pt x="532" y="815"/>
                    <a:pt x="532" y="815"/>
                    <a:pt x="532" y="815"/>
                  </a:cubicBezTo>
                  <a:cubicBezTo>
                    <a:pt x="530" y="813"/>
                    <a:pt x="530" y="813"/>
                    <a:pt x="530" y="813"/>
                  </a:cubicBezTo>
                  <a:cubicBezTo>
                    <a:pt x="533" y="813"/>
                    <a:pt x="533" y="813"/>
                    <a:pt x="533" y="813"/>
                  </a:cubicBezTo>
                  <a:cubicBezTo>
                    <a:pt x="534" y="810"/>
                    <a:pt x="534" y="810"/>
                    <a:pt x="534" y="810"/>
                  </a:cubicBezTo>
                  <a:cubicBezTo>
                    <a:pt x="533" y="809"/>
                    <a:pt x="533" y="809"/>
                    <a:pt x="533" y="809"/>
                  </a:cubicBezTo>
                  <a:cubicBezTo>
                    <a:pt x="533" y="809"/>
                    <a:pt x="533" y="809"/>
                    <a:pt x="533" y="809"/>
                  </a:cubicBezTo>
                  <a:cubicBezTo>
                    <a:pt x="533" y="808"/>
                    <a:pt x="533" y="808"/>
                    <a:pt x="533" y="808"/>
                  </a:cubicBezTo>
                  <a:cubicBezTo>
                    <a:pt x="528" y="805"/>
                    <a:pt x="528" y="805"/>
                    <a:pt x="528" y="805"/>
                  </a:cubicBezTo>
                  <a:cubicBezTo>
                    <a:pt x="522" y="807"/>
                    <a:pt x="522" y="807"/>
                    <a:pt x="522" y="807"/>
                  </a:cubicBezTo>
                  <a:cubicBezTo>
                    <a:pt x="514" y="801"/>
                    <a:pt x="514" y="801"/>
                    <a:pt x="514" y="801"/>
                  </a:cubicBezTo>
                  <a:cubicBezTo>
                    <a:pt x="515" y="797"/>
                    <a:pt x="515" y="797"/>
                    <a:pt x="515" y="797"/>
                  </a:cubicBezTo>
                  <a:cubicBezTo>
                    <a:pt x="523" y="797"/>
                    <a:pt x="523" y="797"/>
                    <a:pt x="523" y="797"/>
                  </a:cubicBezTo>
                  <a:cubicBezTo>
                    <a:pt x="514" y="782"/>
                    <a:pt x="514" y="782"/>
                    <a:pt x="514" y="782"/>
                  </a:cubicBezTo>
                  <a:cubicBezTo>
                    <a:pt x="504" y="772"/>
                    <a:pt x="504" y="772"/>
                    <a:pt x="504" y="772"/>
                  </a:cubicBezTo>
                  <a:cubicBezTo>
                    <a:pt x="489" y="768"/>
                    <a:pt x="489" y="768"/>
                    <a:pt x="489" y="768"/>
                  </a:cubicBezTo>
                  <a:cubicBezTo>
                    <a:pt x="487" y="772"/>
                    <a:pt x="487" y="772"/>
                    <a:pt x="487" y="772"/>
                  </a:cubicBezTo>
                  <a:cubicBezTo>
                    <a:pt x="480" y="765"/>
                    <a:pt x="480" y="765"/>
                    <a:pt x="480" y="765"/>
                  </a:cubicBezTo>
                  <a:cubicBezTo>
                    <a:pt x="481" y="762"/>
                    <a:pt x="481" y="762"/>
                    <a:pt x="481" y="762"/>
                  </a:cubicBezTo>
                  <a:cubicBezTo>
                    <a:pt x="477" y="756"/>
                    <a:pt x="477" y="756"/>
                    <a:pt x="477" y="756"/>
                  </a:cubicBezTo>
                  <a:cubicBezTo>
                    <a:pt x="468" y="752"/>
                    <a:pt x="468" y="752"/>
                    <a:pt x="468" y="752"/>
                  </a:cubicBezTo>
                  <a:cubicBezTo>
                    <a:pt x="471" y="744"/>
                    <a:pt x="471" y="744"/>
                    <a:pt x="471" y="744"/>
                  </a:cubicBezTo>
                  <a:cubicBezTo>
                    <a:pt x="473" y="730"/>
                    <a:pt x="473" y="730"/>
                    <a:pt x="473" y="730"/>
                  </a:cubicBezTo>
                  <a:cubicBezTo>
                    <a:pt x="470" y="727"/>
                    <a:pt x="470" y="727"/>
                    <a:pt x="470" y="727"/>
                  </a:cubicBezTo>
                  <a:cubicBezTo>
                    <a:pt x="469" y="715"/>
                    <a:pt x="469" y="715"/>
                    <a:pt x="469" y="715"/>
                  </a:cubicBezTo>
                  <a:cubicBezTo>
                    <a:pt x="473" y="713"/>
                    <a:pt x="473" y="713"/>
                    <a:pt x="473" y="713"/>
                  </a:cubicBezTo>
                  <a:cubicBezTo>
                    <a:pt x="479" y="706"/>
                    <a:pt x="479" y="706"/>
                    <a:pt x="479" y="706"/>
                  </a:cubicBezTo>
                  <a:cubicBezTo>
                    <a:pt x="479" y="700"/>
                    <a:pt x="479" y="700"/>
                    <a:pt x="479" y="700"/>
                  </a:cubicBezTo>
                  <a:cubicBezTo>
                    <a:pt x="482" y="696"/>
                    <a:pt x="482" y="696"/>
                    <a:pt x="482" y="696"/>
                  </a:cubicBezTo>
                  <a:cubicBezTo>
                    <a:pt x="495" y="707"/>
                    <a:pt x="495" y="707"/>
                    <a:pt x="495" y="707"/>
                  </a:cubicBezTo>
                  <a:cubicBezTo>
                    <a:pt x="496" y="711"/>
                    <a:pt x="496" y="711"/>
                    <a:pt x="496" y="711"/>
                  </a:cubicBezTo>
                  <a:cubicBezTo>
                    <a:pt x="503" y="715"/>
                    <a:pt x="503" y="715"/>
                    <a:pt x="503" y="715"/>
                  </a:cubicBezTo>
                  <a:cubicBezTo>
                    <a:pt x="510" y="714"/>
                    <a:pt x="510" y="714"/>
                    <a:pt x="510" y="714"/>
                  </a:cubicBezTo>
                  <a:cubicBezTo>
                    <a:pt x="509" y="708"/>
                    <a:pt x="509" y="708"/>
                    <a:pt x="509" y="708"/>
                  </a:cubicBezTo>
                  <a:cubicBezTo>
                    <a:pt x="512" y="705"/>
                    <a:pt x="512" y="705"/>
                    <a:pt x="512" y="705"/>
                  </a:cubicBezTo>
                  <a:cubicBezTo>
                    <a:pt x="507" y="688"/>
                    <a:pt x="507" y="688"/>
                    <a:pt x="507" y="688"/>
                  </a:cubicBezTo>
                  <a:cubicBezTo>
                    <a:pt x="514" y="688"/>
                    <a:pt x="514" y="688"/>
                    <a:pt x="514" y="688"/>
                  </a:cubicBezTo>
                  <a:cubicBezTo>
                    <a:pt x="519" y="688"/>
                    <a:pt x="519" y="688"/>
                    <a:pt x="519" y="688"/>
                  </a:cubicBezTo>
                  <a:cubicBezTo>
                    <a:pt x="519" y="681"/>
                    <a:pt x="519" y="681"/>
                    <a:pt x="519" y="681"/>
                  </a:cubicBezTo>
                  <a:cubicBezTo>
                    <a:pt x="517" y="677"/>
                    <a:pt x="517" y="677"/>
                    <a:pt x="517" y="677"/>
                  </a:cubicBezTo>
                  <a:cubicBezTo>
                    <a:pt x="519" y="671"/>
                    <a:pt x="519" y="671"/>
                    <a:pt x="519" y="671"/>
                  </a:cubicBezTo>
                  <a:cubicBezTo>
                    <a:pt x="526" y="667"/>
                    <a:pt x="526" y="667"/>
                    <a:pt x="526" y="667"/>
                  </a:cubicBezTo>
                  <a:cubicBezTo>
                    <a:pt x="529" y="667"/>
                    <a:pt x="529" y="667"/>
                    <a:pt x="529" y="667"/>
                  </a:cubicBezTo>
                  <a:cubicBezTo>
                    <a:pt x="531" y="661"/>
                    <a:pt x="531" y="661"/>
                    <a:pt x="531" y="661"/>
                  </a:cubicBezTo>
                  <a:cubicBezTo>
                    <a:pt x="535" y="658"/>
                    <a:pt x="535" y="658"/>
                    <a:pt x="535" y="658"/>
                  </a:cubicBezTo>
                  <a:cubicBezTo>
                    <a:pt x="540" y="660"/>
                    <a:pt x="540" y="660"/>
                    <a:pt x="540" y="660"/>
                  </a:cubicBezTo>
                  <a:cubicBezTo>
                    <a:pt x="540" y="656"/>
                    <a:pt x="540" y="656"/>
                    <a:pt x="540" y="656"/>
                  </a:cubicBezTo>
                  <a:cubicBezTo>
                    <a:pt x="539" y="651"/>
                    <a:pt x="539" y="651"/>
                    <a:pt x="539" y="651"/>
                  </a:cubicBezTo>
                  <a:cubicBezTo>
                    <a:pt x="540" y="649"/>
                    <a:pt x="540" y="649"/>
                    <a:pt x="540" y="649"/>
                  </a:cubicBezTo>
                  <a:cubicBezTo>
                    <a:pt x="547" y="652"/>
                    <a:pt x="547" y="652"/>
                    <a:pt x="547" y="652"/>
                  </a:cubicBezTo>
                  <a:cubicBezTo>
                    <a:pt x="552" y="655"/>
                    <a:pt x="552" y="655"/>
                    <a:pt x="552" y="655"/>
                  </a:cubicBezTo>
                  <a:cubicBezTo>
                    <a:pt x="552" y="658"/>
                    <a:pt x="552" y="658"/>
                    <a:pt x="552" y="658"/>
                  </a:cubicBezTo>
                  <a:cubicBezTo>
                    <a:pt x="549" y="661"/>
                    <a:pt x="549" y="661"/>
                    <a:pt x="549" y="661"/>
                  </a:cubicBezTo>
                  <a:cubicBezTo>
                    <a:pt x="551" y="664"/>
                    <a:pt x="551" y="664"/>
                    <a:pt x="551" y="664"/>
                  </a:cubicBezTo>
                  <a:cubicBezTo>
                    <a:pt x="555" y="661"/>
                    <a:pt x="555" y="661"/>
                    <a:pt x="555" y="661"/>
                  </a:cubicBezTo>
                  <a:cubicBezTo>
                    <a:pt x="556" y="658"/>
                    <a:pt x="556" y="658"/>
                    <a:pt x="556" y="658"/>
                  </a:cubicBezTo>
                  <a:cubicBezTo>
                    <a:pt x="560" y="656"/>
                    <a:pt x="560" y="656"/>
                    <a:pt x="560" y="656"/>
                  </a:cubicBezTo>
                  <a:cubicBezTo>
                    <a:pt x="560" y="660"/>
                    <a:pt x="560" y="660"/>
                    <a:pt x="560" y="660"/>
                  </a:cubicBezTo>
                  <a:cubicBezTo>
                    <a:pt x="563" y="657"/>
                    <a:pt x="563" y="657"/>
                    <a:pt x="563" y="657"/>
                  </a:cubicBezTo>
                  <a:cubicBezTo>
                    <a:pt x="563" y="654"/>
                    <a:pt x="563" y="654"/>
                    <a:pt x="563" y="654"/>
                  </a:cubicBezTo>
                  <a:cubicBezTo>
                    <a:pt x="568" y="653"/>
                    <a:pt x="568" y="653"/>
                    <a:pt x="568" y="653"/>
                  </a:cubicBezTo>
                  <a:cubicBezTo>
                    <a:pt x="572" y="650"/>
                    <a:pt x="572" y="650"/>
                    <a:pt x="572" y="650"/>
                  </a:cubicBezTo>
                  <a:cubicBezTo>
                    <a:pt x="577" y="650"/>
                    <a:pt x="577" y="650"/>
                    <a:pt x="577" y="650"/>
                  </a:cubicBezTo>
                  <a:cubicBezTo>
                    <a:pt x="579" y="656"/>
                    <a:pt x="579" y="656"/>
                    <a:pt x="579" y="656"/>
                  </a:cubicBezTo>
                  <a:cubicBezTo>
                    <a:pt x="584" y="660"/>
                    <a:pt x="584" y="660"/>
                    <a:pt x="584" y="660"/>
                  </a:cubicBezTo>
                  <a:cubicBezTo>
                    <a:pt x="592" y="657"/>
                    <a:pt x="592" y="657"/>
                    <a:pt x="592" y="657"/>
                  </a:cubicBezTo>
                  <a:cubicBezTo>
                    <a:pt x="596" y="657"/>
                    <a:pt x="596" y="657"/>
                    <a:pt x="596" y="657"/>
                  </a:cubicBezTo>
                  <a:cubicBezTo>
                    <a:pt x="598" y="660"/>
                    <a:pt x="598" y="660"/>
                    <a:pt x="598" y="660"/>
                  </a:cubicBezTo>
                  <a:cubicBezTo>
                    <a:pt x="601" y="662"/>
                    <a:pt x="601" y="662"/>
                    <a:pt x="601" y="662"/>
                  </a:cubicBezTo>
                  <a:cubicBezTo>
                    <a:pt x="606" y="669"/>
                    <a:pt x="606" y="669"/>
                    <a:pt x="606" y="669"/>
                  </a:cubicBezTo>
                  <a:cubicBezTo>
                    <a:pt x="610" y="669"/>
                    <a:pt x="610" y="669"/>
                    <a:pt x="610" y="669"/>
                  </a:cubicBezTo>
                  <a:cubicBezTo>
                    <a:pt x="614" y="672"/>
                    <a:pt x="614" y="672"/>
                    <a:pt x="614" y="672"/>
                  </a:cubicBezTo>
                  <a:cubicBezTo>
                    <a:pt x="620" y="677"/>
                    <a:pt x="620" y="677"/>
                    <a:pt x="620" y="677"/>
                  </a:cubicBezTo>
                  <a:cubicBezTo>
                    <a:pt x="624" y="677"/>
                    <a:pt x="624" y="677"/>
                    <a:pt x="624" y="677"/>
                  </a:cubicBezTo>
                  <a:cubicBezTo>
                    <a:pt x="626" y="680"/>
                    <a:pt x="626" y="680"/>
                    <a:pt x="626" y="680"/>
                  </a:cubicBezTo>
                  <a:cubicBezTo>
                    <a:pt x="626" y="685"/>
                    <a:pt x="626" y="685"/>
                    <a:pt x="626" y="685"/>
                  </a:cubicBezTo>
                  <a:cubicBezTo>
                    <a:pt x="629" y="686"/>
                    <a:pt x="629" y="686"/>
                    <a:pt x="629" y="686"/>
                  </a:cubicBezTo>
                  <a:cubicBezTo>
                    <a:pt x="632" y="681"/>
                    <a:pt x="632" y="681"/>
                    <a:pt x="632" y="681"/>
                  </a:cubicBezTo>
                  <a:cubicBezTo>
                    <a:pt x="631" y="675"/>
                    <a:pt x="631" y="675"/>
                    <a:pt x="631" y="675"/>
                  </a:cubicBezTo>
                  <a:cubicBezTo>
                    <a:pt x="636" y="673"/>
                    <a:pt x="636" y="673"/>
                    <a:pt x="636" y="673"/>
                  </a:cubicBezTo>
                  <a:cubicBezTo>
                    <a:pt x="639" y="677"/>
                    <a:pt x="639" y="677"/>
                    <a:pt x="639" y="677"/>
                  </a:cubicBezTo>
                  <a:cubicBezTo>
                    <a:pt x="648" y="679"/>
                    <a:pt x="648" y="679"/>
                    <a:pt x="648" y="679"/>
                  </a:cubicBezTo>
                  <a:cubicBezTo>
                    <a:pt x="650" y="683"/>
                    <a:pt x="650" y="683"/>
                    <a:pt x="650" y="683"/>
                  </a:cubicBezTo>
                  <a:cubicBezTo>
                    <a:pt x="654" y="684"/>
                    <a:pt x="654" y="684"/>
                    <a:pt x="654" y="684"/>
                  </a:cubicBezTo>
                  <a:cubicBezTo>
                    <a:pt x="659" y="680"/>
                    <a:pt x="659" y="680"/>
                    <a:pt x="659" y="680"/>
                  </a:cubicBezTo>
                  <a:cubicBezTo>
                    <a:pt x="660" y="671"/>
                    <a:pt x="660" y="671"/>
                    <a:pt x="660" y="671"/>
                  </a:cubicBezTo>
                  <a:cubicBezTo>
                    <a:pt x="665" y="671"/>
                    <a:pt x="665" y="671"/>
                    <a:pt x="665" y="671"/>
                  </a:cubicBezTo>
                  <a:cubicBezTo>
                    <a:pt x="665" y="667"/>
                    <a:pt x="665" y="667"/>
                    <a:pt x="665" y="667"/>
                  </a:cubicBezTo>
                  <a:cubicBezTo>
                    <a:pt x="668" y="666"/>
                    <a:pt x="668" y="666"/>
                    <a:pt x="668" y="666"/>
                  </a:cubicBezTo>
                  <a:cubicBezTo>
                    <a:pt x="671" y="669"/>
                    <a:pt x="671" y="669"/>
                    <a:pt x="671" y="669"/>
                  </a:cubicBezTo>
                  <a:cubicBezTo>
                    <a:pt x="673" y="665"/>
                    <a:pt x="673" y="665"/>
                    <a:pt x="673" y="665"/>
                  </a:cubicBezTo>
                  <a:cubicBezTo>
                    <a:pt x="678" y="664"/>
                    <a:pt x="678" y="664"/>
                    <a:pt x="678" y="664"/>
                  </a:cubicBezTo>
                  <a:cubicBezTo>
                    <a:pt x="685" y="670"/>
                    <a:pt x="685" y="670"/>
                    <a:pt x="685" y="670"/>
                  </a:cubicBezTo>
                  <a:cubicBezTo>
                    <a:pt x="686" y="673"/>
                    <a:pt x="686" y="673"/>
                    <a:pt x="686" y="673"/>
                  </a:cubicBezTo>
                  <a:cubicBezTo>
                    <a:pt x="693" y="672"/>
                    <a:pt x="693" y="672"/>
                    <a:pt x="693" y="672"/>
                  </a:cubicBezTo>
                  <a:cubicBezTo>
                    <a:pt x="692" y="667"/>
                    <a:pt x="692" y="667"/>
                    <a:pt x="692" y="667"/>
                  </a:cubicBezTo>
                  <a:cubicBezTo>
                    <a:pt x="695" y="666"/>
                    <a:pt x="695" y="666"/>
                    <a:pt x="695" y="666"/>
                  </a:cubicBezTo>
                  <a:cubicBezTo>
                    <a:pt x="700" y="666"/>
                    <a:pt x="700" y="666"/>
                    <a:pt x="700" y="666"/>
                  </a:cubicBezTo>
                  <a:cubicBezTo>
                    <a:pt x="703" y="663"/>
                    <a:pt x="703" y="663"/>
                    <a:pt x="703" y="663"/>
                  </a:cubicBezTo>
                  <a:cubicBezTo>
                    <a:pt x="708" y="666"/>
                    <a:pt x="708" y="666"/>
                    <a:pt x="708" y="666"/>
                  </a:cubicBezTo>
                  <a:cubicBezTo>
                    <a:pt x="712" y="668"/>
                    <a:pt x="712" y="668"/>
                    <a:pt x="712" y="668"/>
                  </a:cubicBezTo>
                  <a:cubicBezTo>
                    <a:pt x="710" y="671"/>
                    <a:pt x="710" y="671"/>
                    <a:pt x="710" y="671"/>
                  </a:cubicBezTo>
                  <a:cubicBezTo>
                    <a:pt x="707" y="672"/>
                    <a:pt x="707" y="672"/>
                    <a:pt x="707" y="672"/>
                  </a:cubicBezTo>
                  <a:cubicBezTo>
                    <a:pt x="711" y="678"/>
                    <a:pt x="711" y="678"/>
                    <a:pt x="711" y="678"/>
                  </a:cubicBezTo>
                  <a:cubicBezTo>
                    <a:pt x="715" y="679"/>
                    <a:pt x="715" y="679"/>
                    <a:pt x="715" y="679"/>
                  </a:cubicBezTo>
                  <a:cubicBezTo>
                    <a:pt x="717" y="678"/>
                    <a:pt x="717" y="678"/>
                    <a:pt x="717" y="678"/>
                  </a:cubicBezTo>
                  <a:cubicBezTo>
                    <a:pt x="720" y="680"/>
                    <a:pt x="720" y="680"/>
                    <a:pt x="720" y="680"/>
                  </a:cubicBezTo>
                  <a:cubicBezTo>
                    <a:pt x="727" y="679"/>
                    <a:pt x="727" y="679"/>
                    <a:pt x="727" y="679"/>
                  </a:cubicBezTo>
                  <a:cubicBezTo>
                    <a:pt x="735" y="684"/>
                    <a:pt x="735" y="684"/>
                    <a:pt x="735" y="684"/>
                  </a:cubicBezTo>
                  <a:cubicBezTo>
                    <a:pt x="740" y="683"/>
                    <a:pt x="740" y="683"/>
                    <a:pt x="740" y="683"/>
                  </a:cubicBezTo>
                  <a:cubicBezTo>
                    <a:pt x="743" y="678"/>
                    <a:pt x="743" y="678"/>
                    <a:pt x="743" y="678"/>
                  </a:cubicBezTo>
                  <a:cubicBezTo>
                    <a:pt x="743" y="673"/>
                    <a:pt x="743" y="673"/>
                    <a:pt x="743" y="673"/>
                  </a:cubicBezTo>
                  <a:cubicBezTo>
                    <a:pt x="745" y="671"/>
                    <a:pt x="745" y="671"/>
                    <a:pt x="745" y="671"/>
                  </a:cubicBezTo>
                  <a:cubicBezTo>
                    <a:pt x="752" y="676"/>
                    <a:pt x="752" y="676"/>
                    <a:pt x="752" y="676"/>
                  </a:cubicBezTo>
                  <a:cubicBezTo>
                    <a:pt x="759" y="676"/>
                    <a:pt x="759" y="676"/>
                    <a:pt x="759" y="676"/>
                  </a:cubicBezTo>
                  <a:cubicBezTo>
                    <a:pt x="766" y="674"/>
                    <a:pt x="766" y="674"/>
                    <a:pt x="766" y="674"/>
                  </a:cubicBezTo>
                  <a:cubicBezTo>
                    <a:pt x="768" y="670"/>
                    <a:pt x="768" y="670"/>
                    <a:pt x="768" y="670"/>
                  </a:cubicBezTo>
                  <a:cubicBezTo>
                    <a:pt x="767" y="652"/>
                    <a:pt x="767" y="652"/>
                    <a:pt x="767" y="652"/>
                  </a:cubicBezTo>
                  <a:cubicBezTo>
                    <a:pt x="765" y="650"/>
                    <a:pt x="765" y="650"/>
                    <a:pt x="765" y="650"/>
                  </a:cubicBezTo>
                  <a:cubicBezTo>
                    <a:pt x="758" y="650"/>
                    <a:pt x="758" y="650"/>
                    <a:pt x="758" y="650"/>
                  </a:cubicBezTo>
                  <a:cubicBezTo>
                    <a:pt x="754" y="647"/>
                    <a:pt x="754" y="647"/>
                    <a:pt x="754" y="647"/>
                  </a:cubicBezTo>
                  <a:cubicBezTo>
                    <a:pt x="753" y="644"/>
                    <a:pt x="753" y="644"/>
                    <a:pt x="753" y="644"/>
                  </a:cubicBezTo>
                  <a:cubicBezTo>
                    <a:pt x="748" y="645"/>
                    <a:pt x="748" y="645"/>
                    <a:pt x="748" y="645"/>
                  </a:cubicBezTo>
                  <a:cubicBezTo>
                    <a:pt x="745" y="643"/>
                    <a:pt x="745" y="643"/>
                    <a:pt x="745" y="643"/>
                  </a:cubicBezTo>
                  <a:cubicBezTo>
                    <a:pt x="740" y="643"/>
                    <a:pt x="740" y="643"/>
                    <a:pt x="740" y="643"/>
                  </a:cubicBezTo>
                  <a:cubicBezTo>
                    <a:pt x="739" y="639"/>
                    <a:pt x="739" y="639"/>
                    <a:pt x="739" y="639"/>
                  </a:cubicBezTo>
                  <a:cubicBezTo>
                    <a:pt x="738" y="635"/>
                    <a:pt x="738" y="635"/>
                    <a:pt x="738" y="635"/>
                  </a:cubicBezTo>
                  <a:cubicBezTo>
                    <a:pt x="739" y="633"/>
                    <a:pt x="739" y="633"/>
                    <a:pt x="739" y="633"/>
                  </a:cubicBezTo>
                  <a:cubicBezTo>
                    <a:pt x="743" y="632"/>
                    <a:pt x="743" y="632"/>
                    <a:pt x="743" y="632"/>
                  </a:cubicBezTo>
                  <a:cubicBezTo>
                    <a:pt x="744" y="627"/>
                    <a:pt x="744" y="627"/>
                    <a:pt x="744" y="627"/>
                  </a:cubicBezTo>
                  <a:cubicBezTo>
                    <a:pt x="745" y="625"/>
                    <a:pt x="745" y="625"/>
                    <a:pt x="745" y="625"/>
                  </a:cubicBezTo>
                  <a:cubicBezTo>
                    <a:pt x="745" y="625"/>
                    <a:pt x="745" y="625"/>
                    <a:pt x="744" y="625"/>
                  </a:cubicBezTo>
                  <a:cubicBezTo>
                    <a:pt x="743" y="625"/>
                    <a:pt x="742" y="625"/>
                    <a:pt x="741" y="626"/>
                  </a:cubicBezTo>
                  <a:cubicBezTo>
                    <a:pt x="740" y="626"/>
                    <a:pt x="740" y="627"/>
                    <a:pt x="739" y="628"/>
                  </a:cubicBezTo>
                  <a:cubicBezTo>
                    <a:pt x="737" y="629"/>
                    <a:pt x="735" y="630"/>
                    <a:pt x="733" y="632"/>
                  </a:cubicBezTo>
                  <a:cubicBezTo>
                    <a:pt x="729" y="634"/>
                    <a:pt x="725" y="637"/>
                    <a:pt x="720" y="636"/>
                  </a:cubicBezTo>
                  <a:cubicBezTo>
                    <a:pt x="720" y="635"/>
                    <a:pt x="720" y="634"/>
                    <a:pt x="719" y="633"/>
                  </a:cubicBezTo>
                  <a:cubicBezTo>
                    <a:pt x="717" y="633"/>
                    <a:pt x="715" y="633"/>
                    <a:pt x="713" y="630"/>
                  </a:cubicBezTo>
                  <a:cubicBezTo>
                    <a:pt x="713" y="629"/>
                    <a:pt x="712" y="628"/>
                    <a:pt x="711" y="627"/>
                  </a:cubicBezTo>
                  <a:cubicBezTo>
                    <a:pt x="711" y="626"/>
                    <a:pt x="710" y="625"/>
                    <a:pt x="710" y="624"/>
                  </a:cubicBezTo>
                  <a:cubicBezTo>
                    <a:pt x="704" y="623"/>
                    <a:pt x="703" y="618"/>
                    <a:pt x="703" y="613"/>
                  </a:cubicBezTo>
                  <a:cubicBezTo>
                    <a:pt x="703" y="611"/>
                    <a:pt x="703" y="606"/>
                    <a:pt x="700" y="607"/>
                  </a:cubicBezTo>
                  <a:cubicBezTo>
                    <a:pt x="698" y="608"/>
                    <a:pt x="698" y="613"/>
                    <a:pt x="698" y="614"/>
                  </a:cubicBezTo>
                  <a:cubicBezTo>
                    <a:pt x="695" y="614"/>
                    <a:pt x="694" y="617"/>
                    <a:pt x="691" y="617"/>
                  </a:cubicBezTo>
                  <a:cubicBezTo>
                    <a:pt x="687" y="617"/>
                    <a:pt x="688" y="617"/>
                    <a:pt x="686" y="620"/>
                  </a:cubicBezTo>
                  <a:cubicBezTo>
                    <a:pt x="685" y="622"/>
                    <a:pt x="685" y="621"/>
                    <a:pt x="684" y="624"/>
                  </a:cubicBezTo>
                  <a:cubicBezTo>
                    <a:pt x="684" y="625"/>
                    <a:pt x="685" y="627"/>
                    <a:pt x="684" y="628"/>
                  </a:cubicBezTo>
                  <a:cubicBezTo>
                    <a:pt x="683" y="631"/>
                    <a:pt x="681" y="629"/>
                    <a:pt x="679" y="627"/>
                  </a:cubicBezTo>
                  <a:cubicBezTo>
                    <a:pt x="677" y="626"/>
                    <a:pt x="675" y="625"/>
                    <a:pt x="674" y="624"/>
                  </a:cubicBezTo>
                  <a:cubicBezTo>
                    <a:pt x="673" y="623"/>
                    <a:pt x="670" y="621"/>
                    <a:pt x="670" y="619"/>
                  </a:cubicBezTo>
                  <a:cubicBezTo>
                    <a:pt x="669" y="617"/>
                    <a:pt x="671" y="614"/>
                    <a:pt x="669" y="612"/>
                  </a:cubicBezTo>
                  <a:cubicBezTo>
                    <a:pt x="668" y="610"/>
                    <a:pt x="664" y="610"/>
                    <a:pt x="663" y="610"/>
                  </a:cubicBezTo>
                  <a:cubicBezTo>
                    <a:pt x="662" y="607"/>
                    <a:pt x="663" y="603"/>
                    <a:pt x="663" y="601"/>
                  </a:cubicBezTo>
                  <a:cubicBezTo>
                    <a:pt x="663" y="598"/>
                    <a:pt x="664" y="593"/>
                    <a:pt x="662" y="591"/>
                  </a:cubicBezTo>
                  <a:cubicBezTo>
                    <a:pt x="662" y="591"/>
                    <a:pt x="659" y="589"/>
                    <a:pt x="659" y="589"/>
                  </a:cubicBezTo>
                  <a:cubicBezTo>
                    <a:pt x="658" y="589"/>
                    <a:pt x="657" y="589"/>
                    <a:pt x="656" y="588"/>
                  </a:cubicBezTo>
                  <a:cubicBezTo>
                    <a:pt x="654" y="588"/>
                    <a:pt x="650" y="586"/>
                    <a:pt x="648" y="587"/>
                  </a:cubicBezTo>
                  <a:cubicBezTo>
                    <a:pt x="646" y="584"/>
                    <a:pt x="646" y="585"/>
                    <a:pt x="642" y="584"/>
                  </a:cubicBezTo>
                  <a:cubicBezTo>
                    <a:pt x="640" y="584"/>
                    <a:pt x="640" y="584"/>
                    <a:pt x="640" y="582"/>
                  </a:cubicBezTo>
                  <a:cubicBezTo>
                    <a:pt x="639" y="578"/>
                    <a:pt x="639" y="573"/>
                    <a:pt x="641" y="571"/>
                  </a:cubicBezTo>
                  <a:cubicBezTo>
                    <a:pt x="643" y="570"/>
                    <a:pt x="644" y="569"/>
                    <a:pt x="645" y="568"/>
                  </a:cubicBezTo>
                  <a:cubicBezTo>
                    <a:pt x="646" y="567"/>
                    <a:pt x="646" y="565"/>
                    <a:pt x="646" y="564"/>
                  </a:cubicBezTo>
                  <a:cubicBezTo>
                    <a:pt x="647" y="561"/>
                    <a:pt x="647" y="556"/>
                    <a:pt x="646" y="553"/>
                  </a:cubicBezTo>
                  <a:cubicBezTo>
                    <a:pt x="645" y="553"/>
                    <a:pt x="645" y="553"/>
                    <a:pt x="644" y="553"/>
                  </a:cubicBezTo>
                  <a:cubicBezTo>
                    <a:pt x="643" y="548"/>
                    <a:pt x="644" y="544"/>
                    <a:pt x="642" y="539"/>
                  </a:cubicBezTo>
                  <a:cubicBezTo>
                    <a:pt x="642" y="538"/>
                    <a:pt x="641" y="538"/>
                    <a:pt x="641" y="537"/>
                  </a:cubicBezTo>
                  <a:cubicBezTo>
                    <a:pt x="641" y="536"/>
                    <a:pt x="641" y="535"/>
                    <a:pt x="641" y="534"/>
                  </a:cubicBezTo>
                  <a:cubicBezTo>
                    <a:pt x="640" y="531"/>
                    <a:pt x="638" y="533"/>
                    <a:pt x="637" y="534"/>
                  </a:cubicBezTo>
                  <a:cubicBezTo>
                    <a:pt x="636" y="535"/>
                    <a:pt x="636" y="538"/>
                    <a:pt x="636" y="539"/>
                  </a:cubicBezTo>
                  <a:cubicBezTo>
                    <a:pt x="635" y="542"/>
                    <a:pt x="635" y="543"/>
                    <a:pt x="634" y="545"/>
                  </a:cubicBezTo>
                  <a:cubicBezTo>
                    <a:pt x="633" y="546"/>
                    <a:pt x="634" y="546"/>
                    <a:pt x="633" y="548"/>
                  </a:cubicBezTo>
                  <a:cubicBezTo>
                    <a:pt x="632" y="549"/>
                    <a:pt x="632" y="549"/>
                    <a:pt x="631" y="550"/>
                  </a:cubicBezTo>
                  <a:cubicBezTo>
                    <a:pt x="630" y="551"/>
                    <a:pt x="629" y="551"/>
                    <a:pt x="628" y="551"/>
                  </a:cubicBezTo>
                  <a:cubicBezTo>
                    <a:pt x="628" y="552"/>
                    <a:pt x="628" y="552"/>
                    <a:pt x="627" y="553"/>
                  </a:cubicBezTo>
                  <a:cubicBezTo>
                    <a:pt x="625" y="554"/>
                    <a:pt x="623" y="552"/>
                    <a:pt x="622" y="556"/>
                  </a:cubicBezTo>
                  <a:cubicBezTo>
                    <a:pt x="621" y="558"/>
                    <a:pt x="623" y="560"/>
                    <a:pt x="622" y="562"/>
                  </a:cubicBezTo>
                  <a:cubicBezTo>
                    <a:pt x="620" y="566"/>
                    <a:pt x="616" y="566"/>
                    <a:pt x="613" y="568"/>
                  </a:cubicBezTo>
                  <a:cubicBezTo>
                    <a:pt x="605" y="573"/>
                    <a:pt x="596" y="577"/>
                    <a:pt x="587" y="575"/>
                  </a:cubicBezTo>
                  <a:cubicBezTo>
                    <a:pt x="587" y="574"/>
                    <a:pt x="587" y="573"/>
                    <a:pt x="586" y="572"/>
                  </a:cubicBezTo>
                  <a:cubicBezTo>
                    <a:pt x="583" y="571"/>
                    <a:pt x="582" y="573"/>
                    <a:pt x="581" y="569"/>
                  </a:cubicBezTo>
                  <a:cubicBezTo>
                    <a:pt x="581" y="567"/>
                    <a:pt x="582" y="563"/>
                    <a:pt x="581" y="561"/>
                  </a:cubicBezTo>
                  <a:cubicBezTo>
                    <a:pt x="580" y="560"/>
                    <a:pt x="578" y="560"/>
                    <a:pt x="577" y="560"/>
                  </a:cubicBezTo>
                  <a:cubicBezTo>
                    <a:pt x="575" y="559"/>
                    <a:pt x="575" y="559"/>
                    <a:pt x="574" y="557"/>
                  </a:cubicBezTo>
                  <a:cubicBezTo>
                    <a:pt x="572" y="556"/>
                    <a:pt x="570" y="556"/>
                    <a:pt x="570" y="553"/>
                  </a:cubicBezTo>
                  <a:cubicBezTo>
                    <a:pt x="571" y="552"/>
                    <a:pt x="573" y="549"/>
                    <a:pt x="574" y="549"/>
                  </a:cubicBezTo>
                  <a:cubicBezTo>
                    <a:pt x="577" y="547"/>
                    <a:pt x="579" y="548"/>
                    <a:pt x="581" y="548"/>
                  </a:cubicBezTo>
                  <a:cubicBezTo>
                    <a:pt x="584" y="547"/>
                    <a:pt x="584" y="545"/>
                    <a:pt x="584" y="542"/>
                  </a:cubicBezTo>
                  <a:cubicBezTo>
                    <a:pt x="585" y="540"/>
                    <a:pt x="587" y="540"/>
                    <a:pt x="588" y="538"/>
                  </a:cubicBezTo>
                  <a:cubicBezTo>
                    <a:pt x="591" y="537"/>
                    <a:pt x="598" y="533"/>
                    <a:pt x="601" y="536"/>
                  </a:cubicBezTo>
                  <a:cubicBezTo>
                    <a:pt x="602" y="536"/>
                    <a:pt x="604" y="541"/>
                    <a:pt x="604" y="541"/>
                  </a:cubicBezTo>
                  <a:cubicBezTo>
                    <a:pt x="605" y="543"/>
                    <a:pt x="603" y="547"/>
                    <a:pt x="606" y="548"/>
                  </a:cubicBezTo>
                  <a:cubicBezTo>
                    <a:pt x="612" y="551"/>
                    <a:pt x="611" y="540"/>
                    <a:pt x="611" y="537"/>
                  </a:cubicBezTo>
                  <a:cubicBezTo>
                    <a:pt x="611" y="533"/>
                    <a:pt x="610" y="526"/>
                    <a:pt x="616" y="526"/>
                  </a:cubicBezTo>
                  <a:cubicBezTo>
                    <a:pt x="617" y="523"/>
                    <a:pt x="619" y="518"/>
                    <a:pt x="618" y="515"/>
                  </a:cubicBezTo>
                  <a:cubicBezTo>
                    <a:pt x="617" y="512"/>
                    <a:pt x="611" y="514"/>
                    <a:pt x="609" y="515"/>
                  </a:cubicBezTo>
                  <a:cubicBezTo>
                    <a:pt x="607" y="516"/>
                    <a:pt x="606" y="516"/>
                    <a:pt x="604" y="516"/>
                  </a:cubicBezTo>
                  <a:cubicBezTo>
                    <a:pt x="602" y="517"/>
                    <a:pt x="602" y="517"/>
                    <a:pt x="600" y="518"/>
                  </a:cubicBezTo>
                  <a:cubicBezTo>
                    <a:pt x="597" y="519"/>
                    <a:pt x="593" y="518"/>
                    <a:pt x="589" y="518"/>
                  </a:cubicBezTo>
                  <a:cubicBezTo>
                    <a:pt x="585" y="518"/>
                    <a:pt x="585" y="520"/>
                    <a:pt x="582" y="522"/>
                  </a:cubicBezTo>
                  <a:cubicBezTo>
                    <a:pt x="580" y="523"/>
                    <a:pt x="579" y="522"/>
                    <a:pt x="577" y="523"/>
                  </a:cubicBezTo>
                  <a:cubicBezTo>
                    <a:pt x="576" y="524"/>
                    <a:pt x="575" y="525"/>
                    <a:pt x="575" y="526"/>
                  </a:cubicBezTo>
                  <a:cubicBezTo>
                    <a:pt x="574" y="529"/>
                    <a:pt x="575" y="528"/>
                    <a:pt x="572" y="529"/>
                  </a:cubicBezTo>
                  <a:cubicBezTo>
                    <a:pt x="570" y="529"/>
                    <a:pt x="568" y="528"/>
                    <a:pt x="566" y="528"/>
                  </a:cubicBezTo>
                  <a:cubicBezTo>
                    <a:pt x="564" y="527"/>
                    <a:pt x="564" y="527"/>
                    <a:pt x="562" y="525"/>
                  </a:cubicBezTo>
                  <a:cubicBezTo>
                    <a:pt x="561" y="524"/>
                    <a:pt x="557" y="525"/>
                    <a:pt x="558" y="522"/>
                  </a:cubicBezTo>
                  <a:cubicBezTo>
                    <a:pt x="559" y="520"/>
                    <a:pt x="556" y="516"/>
                    <a:pt x="555" y="515"/>
                  </a:cubicBezTo>
                  <a:cubicBezTo>
                    <a:pt x="553" y="514"/>
                    <a:pt x="552" y="514"/>
                    <a:pt x="551" y="512"/>
                  </a:cubicBezTo>
                  <a:cubicBezTo>
                    <a:pt x="551" y="511"/>
                    <a:pt x="552" y="509"/>
                    <a:pt x="551" y="507"/>
                  </a:cubicBezTo>
                  <a:cubicBezTo>
                    <a:pt x="550" y="506"/>
                    <a:pt x="547" y="507"/>
                    <a:pt x="546" y="505"/>
                  </a:cubicBezTo>
                  <a:cubicBezTo>
                    <a:pt x="545" y="504"/>
                    <a:pt x="546" y="501"/>
                    <a:pt x="546" y="500"/>
                  </a:cubicBezTo>
                  <a:cubicBezTo>
                    <a:pt x="546" y="498"/>
                    <a:pt x="546" y="497"/>
                    <a:pt x="547" y="496"/>
                  </a:cubicBezTo>
                  <a:cubicBezTo>
                    <a:pt x="548" y="495"/>
                    <a:pt x="550" y="495"/>
                    <a:pt x="551" y="494"/>
                  </a:cubicBezTo>
                  <a:cubicBezTo>
                    <a:pt x="552" y="488"/>
                    <a:pt x="559" y="484"/>
                    <a:pt x="556" y="477"/>
                  </a:cubicBezTo>
                  <a:cubicBezTo>
                    <a:pt x="554" y="475"/>
                    <a:pt x="551" y="472"/>
                    <a:pt x="550" y="469"/>
                  </a:cubicBezTo>
                  <a:cubicBezTo>
                    <a:pt x="549" y="466"/>
                    <a:pt x="551" y="463"/>
                    <a:pt x="552" y="460"/>
                  </a:cubicBezTo>
                  <a:cubicBezTo>
                    <a:pt x="554" y="458"/>
                    <a:pt x="554" y="458"/>
                    <a:pt x="556" y="457"/>
                  </a:cubicBezTo>
                  <a:cubicBezTo>
                    <a:pt x="558" y="456"/>
                    <a:pt x="557" y="457"/>
                    <a:pt x="559" y="454"/>
                  </a:cubicBezTo>
                  <a:cubicBezTo>
                    <a:pt x="560" y="452"/>
                    <a:pt x="560" y="448"/>
                    <a:pt x="559" y="445"/>
                  </a:cubicBezTo>
                  <a:cubicBezTo>
                    <a:pt x="559" y="444"/>
                    <a:pt x="558" y="441"/>
                    <a:pt x="558" y="441"/>
                  </a:cubicBezTo>
                  <a:cubicBezTo>
                    <a:pt x="557" y="439"/>
                    <a:pt x="556" y="439"/>
                    <a:pt x="555" y="438"/>
                  </a:cubicBezTo>
                  <a:cubicBezTo>
                    <a:pt x="555" y="436"/>
                    <a:pt x="556" y="434"/>
                    <a:pt x="555" y="433"/>
                  </a:cubicBezTo>
                  <a:cubicBezTo>
                    <a:pt x="555" y="431"/>
                    <a:pt x="554" y="430"/>
                    <a:pt x="554" y="428"/>
                  </a:cubicBezTo>
                  <a:cubicBezTo>
                    <a:pt x="552" y="428"/>
                    <a:pt x="550" y="428"/>
                    <a:pt x="548" y="427"/>
                  </a:cubicBezTo>
                  <a:cubicBezTo>
                    <a:pt x="548" y="427"/>
                    <a:pt x="545" y="425"/>
                    <a:pt x="545" y="425"/>
                  </a:cubicBezTo>
                  <a:cubicBezTo>
                    <a:pt x="544" y="424"/>
                    <a:pt x="545" y="422"/>
                    <a:pt x="545" y="420"/>
                  </a:cubicBezTo>
                  <a:cubicBezTo>
                    <a:pt x="544" y="419"/>
                    <a:pt x="543" y="418"/>
                    <a:pt x="543" y="416"/>
                  </a:cubicBezTo>
                  <a:cubicBezTo>
                    <a:pt x="543" y="416"/>
                    <a:pt x="542" y="416"/>
                    <a:pt x="542" y="416"/>
                  </a:cubicBezTo>
                  <a:cubicBezTo>
                    <a:pt x="542" y="414"/>
                    <a:pt x="542" y="413"/>
                    <a:pt x="541" y="412"/>
                  </a:cubicBezTo>
                  <a:cubicBezTo>
                    <a:pt x="540" y="411"/>
                    <a:pt x="540" y="411"/>
                    <a:pt x="539" y="410"/>
                  </a:cubicBezTo>
                  <a:cubicBezTo>
                    <a:pt x="539" y="410"/>
                    <a:pt x="539" y="409"/>
                    <a:pt x="539" y="408"/>
                  </a:cubicBezTo>
                  <a:cubicBezTo>
                    <a:pt x="538" y="406"/>
                    <a:pt x="536" y="404"/>
                    <a:pt x="536" y="401"/>
                  </a:cubicBezTo>
                  <a:cubicBezTo>
                    <a:pt x="536" y="401"/>
                    <a:pt x="535" y="401"/>
                    <a:pt x="534" y="401"/>
                  </a:cubicBezTo>
                  <a:cubicBezTo>
                    <a:pt x="534" y="399"/>
                    <a:pt x="533" y="399"/>
                    <a:pt x="532" y="397"/>
                  </a:cubicBezTo>
                  <a:cubicBezTo>
                    <a:pt x="532" y="396"/>
                    <a:pt x="532" y="395"/>
                    <a:pt x="533" y="394"/>
                  </a:cubicBezTo>
                  <a:cubicBezTo>
                    <a:pt x="533" y="393"/>
                    <a:pt x="532" y="393"/>
                    <a:pt x="531" y="393"/>
                  </a:cubicBezTo>
                  <a:cubicBezTo>
                    <a:pt x="529" y="390"/>
                    <a:pt x="526" y="391"/>
                    <a:pt x="523" y="390"/>
                  </a:cubicBezTo>
                  <a:cubicBezTo>
                    <a:pt x="523" y="387"/>
                    <a:pt x="522" y="387"/>
                    <a:pt x="521" y="385"/>
                  </a:cubicBezTo>
                  <a:cubicBezTo>
                    <a:pt x="520" y="384"/>
                    <a:pt x="520" y="382"/>
                    <a:pt x="519" y="380"/>
                  </a:cubicBezTo>
                  <a:cubicBezTo>
                    <a:pt x="518" y="377"/>
                    <a:pt x="518" y="373"/>
                    <a:pt x="516" y="370"/>
                  </a:cubicBezTo>
                  <a:cubicBezTo>
                    <a:pt x="515" y="367"/>
                    <a:pt x="513" y="363"/>
                    <a:pt x="511" y="361"/>
                  </a:cubicBezTo>
                  <a:cubicBezTo>
                    <a:pt x="508" y="359"/>
                    <a:pt x="505" y="362"/>
                    <a:pt x="504" y="356"/>
                  </a:cubicBezTo>
                  <a:cubicBezTo>
                    <a:pt x="503" y="353"/>
                    <a:pt x="505" y="346"/>
                    <a:pt x="504" y="343"/>
                  </a:cubicBezTo>
                  <a:cubicBezTo>
                    <a:pt x="503" y="342"/>
                    <a:pt x="501" y="341"/>
                    <a:pt x="500" y="340"/>
                  </a:cubicBezTo>
                  <a:cubicBezTo>
                    <a:pt x="499" y="340"/>
                    <a:pt x="498" y="340"/>
                    <a:pt x="498" y="339"/>
                  </a:cubicBezTo>
                  <a:cubicBezTo>
                    <a:pt x="498" y="338"/>
                    <a:pt x="499" y="337"/>
                    <a:pt x="499" y="336"/>
                  </a:cubicBezTo>
                  <a:cubicBezTo>
                    <a:pt x="498" y="333"/>
                    <a:pt x="495" y="336"/>
                    <a:pt x="493" y="334"/>
                  </a:cubicBezTo>
                  <a:cubicBezTo>
                    <a:pt x="492" y="334"/>
                    <a:pt x="491" y="331"/>
                    <a:pt x="491" y="330"/>
                  </a:cubicBezTo>
                  <a:cubicBezTo>
                    <a:pt x="490" y="327"/>
                    <a:pt x="490" y="322"/>
                    <a:pt x="491" y="319"/>
                  </a:cubicBezTo>
                  <a:cubicBezTo>
                    <a:pt x="492" y="318"/>
                    <a:pt x="493" y="318"/>
                    <a:pt x="494" y="318"/>
                  </a:cubicBezTo>
                  <a:cubicBezTo>
                    <a:pt x="495" y="315"/>
                    <a:pt x="495" y="312"/>
                    <a:pt x="493" y="310"/>
                  </a:cubicBezTo>
                  <a:cubicBezTo>
                    <a:pt x="493" y="308"/>
                    <a:pt x="491" y="306"/>
                    <a:pt x="490" y="305"/>
                  </a:cubicBezTo>
                  <a:cubicBezTo>
                    <a:pt x="487" y="303"/>
                    <a:pt x="481" y="304"/>
                    <a:pt x="481" y="298"/>
                  </a:cubicBezTo>
                  <a:cubicBezTo>
                    <a:pt x="477" y="298"/>
                    <a:pt x="477" y="298"/>
                    <a:pt x="475" y="294"/>
                  </a:cubicBezTo>
                  <a:cubicBezTo>
                    <a:pt x="475" y="293"/>
                    <a:pt x="474" y="293"/>
                    <a:pt x="474" y="291"/>
                  </a:cubicBezTo>
                  <a:cubicBezTo>
                    <a:pt x="474" y="290"/>
                    <a:pt x="475" y="288"/>
                    <a:pt x="474" y="287"/>
                  </a:cubicBezTo>
                  <a:cubicBezTo>
                    <a:pt x="473" y="282"/>
                    <a:pt x="465" y="284"/>
                    <a:pt x="461" y="283"/>
                  </a:cubicBezTo>
                  <a:cubicBezTo>
                    <a:pt x="457" y="283"/>
                    <a:pt x="456" y="282"/>
                    <a:pt x="455" y="279"/>
                  </a:cubicBezTo>
                  <a:cubicBezTo>
                    <a:pt x="453" y="277"/>
                    <a:pt x="454" y="276"/>
                    <a:pt x="455" y="273"/>
                  </a:cubicBezTo>
                  <a:cubicBezTo>
                    <a:pt x="456" y="269"/>
                    <a:pt x="456" y="261"/>
                    <a:pt x="453" y="258"/>
                  </a:cubicBezTo>
                  <a:cubicBezTo>
                    <a:pt x="452" y="256"/>
                    <a:pt x="450" y="254"/>
                    <a:pt x="448" y="254"/>
                  </a:cubicBezTo>
                  <a:cubicBezTo>
                    <a:pt x="447" y="253"/>
                    <a:pt x="445" y="254"/>
                    <a:pt x="444" y="253"/>
                  </a:cubicBezTo>
                  <a:cubicBezTo>
                    <a:pt x="442" y="252"/>
                    <a:pt x="444" y="252"/>
                    <a:pt x="443" y="250"/>
                  </a:cubicBezTo>
                  <a:cubicBezTo>
                    <a:pt x="442" y="248"/>
                    <a:pt x="442" y="245"/>
                    <a:pt x="442" y="242"/>
                  </a:cubicBezTo>
                  <a:cubicBezTo>
                    <a:pt x="441" y="240"/>
                    <a:pt x="439" y="239"/>
                    <a:pt x="438" y="237"/>
                  </a:cubicBezTo>
                  <a:cubicBezTo>
                    <a:pt x="437" y="235"/>
                    <a:pt x="439" y="231"/>
                    <a:pt x="437" y="229"/>
                  </a:cubicBezTo>
                  <a:cubicBezTo>
                    <a:pt x="436" y="228"/>
                    <a:pt x="432" y="227"/>
                    <a:pt x="431" y="227"/>
                  </a:cubicBezTo>
                  <a:cubicBezTo>
                    <a:pt x="430" y="227"/>
                    <a:pt x="425" y="226"/>
                    <a:pt x="424" y="224"/>
                  </a:cubicBezTo>
                  <a:cubicBezTo>
                    <a:pt x="424" y="224"/>
                    <a:pt x="423" y="222"/>
                    <a:pt x="423" y="222"/>
                  </a:cubicBezTo>
                  <a:cubicBezTo>
                    <a:pt x="422" y="221"/>
                    <a:pt x="421" y="221"/>
                    <a:pt x="421" y="220"/>
                  </a:cubicBezTo>
                  <a:cubicBezTo>
                    <a:pt x="424" y="219"/>
                    <a:pt x="428" y="219"/>
                    <a:pt x="429" y="216"/>
                  </a:cubicBezTo>
                  <a:cubicBezTo>
                    <a:pt x="430" y="215"/>
                    <a:pt x="429" y="213"/>
                    <a:pt x="429" y="211"/>
                  </a:cubicBezTo>
                  <a:cubicBezTo>
                    <a:pt x="430" y="209"/>
                    <a:pt x="431" y="209"/>
                    <a:pt x="432" y="207"/>
                  </a:cubicBezTo>
                  <a:cubicBezTo>
                    <a:pt x="434" y="207"/>
                    <a:pt x="438" y="208"/>
                    <a:pt x="439" y="206"/>
                  </a:cubicBezTo>
                  <a:cubicBezTo>
                    <a:pt x="440" y="203"/>
                    <a:pt x="438" y="201"/>
                    <a:pt x="437" y="199"/>
                  </a:cubicBezTo>
                  <a:cubicBezTo>
                    <a:pt x="436" y="197"/>
                    <a:pt x="435" y="194"/>
                    <a:pt x="435" y="192"/>
                  </a:cubicBezTo>
                  <a:cubicBezTo>
                    <a:pt x="435" y="190"/>
                    <a:pt x="436" y="188"/>
                    <a:pt x="436" y="186"/>
                  </a:cubicBezTo>
                  <a:cubicBezTo>
                    <a:pt x="439" y="186"/>
                    <a:pt x="440" y="184"/>
                    <a:pt x="443" y="184"/>
                  </a:cubicBezTo>
                  <a:cubicBezTo>
                    <a:pt x="443" y="182"/>
                    <a:pt x="443" y="179"/>
                    <a:pt x="443" y="177"/>
                  </a:cubicBezTo>
                  <a:cubicBezTo>
                    <a:pt x="442" y="175"/>
                    <a:pt x="441" y="175"/>
                    <a:pt x="440" y="174"/>
                  </a:cubicBezTo>
                  <a:cubicBezTo>
                    <a:pt x="438" y="170"/>
                    <a:pt x="439" y="165"/>
                    <a:pt x="439" y="161"/>
                  </a:cubicBezTo>
                  <a:cubicBezTo>
                    <a:pt x="439" y="158"/>
                    <a:pt x="439" y="158"/>
                    <a:pt x="441" y="156"/>
                  </a:cubicBezTo>
                  <a:cubicBezTo>
                    <a:pt x="442" y="155"/>
                    <a:pt x="444" y="154"/>
                    <a:pt x="444" y="153"/>
                  </a:cubicBezTo>
                  <a:cubicBezTo>
                    <a:pt x="446" y="149"/>
                    <a:pt x="443" y="143"/>
                    <a:pt x="443" y="139"/>
                  </a:cubicBezTo>
                  <a:cubicBezTo>
                    <a:pt x="440" y="139"/>
                    <a:pt x="436" y="139"/>
                    <a:pt x="436" y="135"/>
                  </a:cubicBezTo>
                  <a:cubicBezTo>
                    <a:pt x="436" y="132"/>
                    <a:pt x="439" y="130"/>
                    <a:pt x="439" y="127"/>
                  </a:cubicBezTo>
                  <a:cubicBezTo>
                    <a:pt x="442" y="127"/>
                    <a:pt x="444" y="127"/>
                    <a:pt x="444" y="123"/>
                  </a:cubicBezTo>
                  <a:cubicBezTo>
                    <a:pt x="444" y="122"/>
                    <a:pt x="444" y="120"/>
                    <a:pt x="444" y="119"/>
                  </a:cubicBezTo>
                  <a:cubicBezTo>
                    <a:pt x="444" y="118"/>
                    <a:pt x="445" y="118"/>
                    <a:pt x="446" y="116"/>
                  </a:cubicBezTo>
                  <a:cubicBezTo>
                    <a:pt x="446" y="116"/>
                    <a:pt x="446" y="116"/>
                    <a:pt x="446" y="116"/>
                  </a:cubicBezTo>
                  <a:cubicBezTo>
                    <a:pt x="427" y="87"/>
                    <a:pt x="427" y="87"/>
                    <a:pt x="427" y="87"/>
                  </a:cubicBezTo>
                  <a:cubicBezTo>
                    <a:pt x="426" y="87"/>
                    <a:pt x="425" y="87"/>
                    <a:pt x="424" y="86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A435458D-31CC-4B84-945B-3B10A7026D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4863" y="2674938"/>
              <a:ext cx="361950" cy="280987"/>
            </a:xfrm>
            <a:custGeom>
              <a:avLst/>
              <a:gdLst>
                <a:gd name="T0" fmla="*/ 112 w 144"/>
                <a:gd name="T1" fmla="*/ 108 h 112"/>
                <a:gd name="T2" fmla="*/ 114 w 144"/>
                <a:gd name="T3" fmla="*/ 99 h 112"/>
                <a:gd name="T4" fmla="*/ 104 w 144"/>
                <a:gd name="T5" fmla="*/ 100 h 112"/>
                <a:gd name="T6" fmla="*/ 104 w 144"/>
                <a:gd name="T7" fmla="*/ 105 h 112"/>
                <a:gd name="T8" fmla="*/ 136 w 144"/>
                <a:gd name="T9" fmla="*/ 87 h 112"/>
                <a:gd name="T10" fmla="*/ 136 w 144"/>
                <a:gd name="T11" fmla="*/ 77 h 112"/>
                <a:gd name="T12" fmla="*/ 91 w 144"/>
                <a:gd name="T13" fmla="*/ 67 h 112"/>
                <a:gd name="T14" fmla="*/ 77 w 144"/>
                <a:gd name="T15" fmla="*/ 85 h 112"/>
                <a:gd name="T16" fmla="*/ 65 w 144"/>
                <a:gd name="T17" fmla="*/ 78 h 112"/>
                <a:gd name="T18" fmla="*/ 66 w 144"/>
                <a:gd name="T19" fmla="*/ 66 h 112"/>
                <a:gd name="T20" fmla="*/ 72 w 144"/>
                <a:gd name="T21" fmla="*/ 66 h 112"/>
                <a:gd name="T22" fmla="*/ 80 w 144"/>
                <a:gd name="T23" fmla="*/ 66 h 112"/>
                <a:gd name="T24" fmla="*/ 83 w 144"/>
                <a:gd name="T25" fmla="*/ 56 h 112"/>
                <a:gd name="T26" fmla="*/ 89 w 144"/>
                <a:gd name="T27" fmla="*/ 70 h 112"/>
                <a:gd name="T28" fmla="*/ 89 w 144"/>
                <a:gd name="T29" fmla="*/ 80 h 112"/>
                <a:gd name="T30" fmla="*/ 80 w 144"/>
                <a:gd name="T31" fmla="*/ 89 h 112"/>
                <a:gd name="T32" fmla="*/ 89 w 144"/>
                <a:gd name="T33" fmla="*/ 89 h 112"/>
                <a:gd name="T34" fmla="*/ 66 w 144"/>
                <a:gd name="T35" fmla="*/ 90 h 112"/>
                <a:gd name="T36" fmla="*/ 77 w 144"/>
                <a:gd name="T37" fmla="*/ 92 h 112"/>
                <a:gd name="T38" fmla="*/ 80 w 144"/>
                <a:gd name="T39" fmla="*/ 98 h 112"/>
                <a:gd name="T40" fmla="*/ 76 w 144"/>
                <a:gd name="T41" fmla="*/ 101 h 112"/>
                <a:gd name="T42" fmla="*/ 63 w 144"/>
                <a:gd name="T43" fmla="*/ 95 h 112"/>
                <a:gd name="T44" fmla="*/ 50 w 144"/>
                <a:gd name="T45" fmla="*/ 67 h 112"/>
                <a:gd name="T46" fmla="*/ 53 w 144"/>
                <a:gd name="T47" fmla="*/ 67 h 112"/>
                <a:gd name="T48" fmla="*/ 52 w 144"/>
                <a:gd name="T49" fmla="*/ 93 h 112"/>
                <a:gd name="T50" fmla="*/ 55 w 144"/>
                <a:gd name="T51" fmla="*/ 94 h 112"/>
                <a:gd name="T52" fmla="*/ 58 w 144"/>
                <a:gd name="T53" fmla="*/ 84 h 112"/>
                <a:gd name="T54" fmla="*/ 52 w 144"/>
                <a:gd name="T55" fmla="*/ 73 h 112"/>
                <a:gd name="T56" fmla="*/ 49 w 144"/>
                <a:gd name="T57" fmla="*/ 90 h 112"/>
                <a:gd name="T58" fmla="*/ 36 w 144"/>
                <a:gd name="T59" fmla="*/ 78 h 112"/>
                <a:gd name="T60" fmla="*/ 62 w 144"/>
                <a:gd name="T61" fmla="*/ 13 h 112"/>
                <a:gd name="T62" fmla="*/ 14 w 144"/>
                <a:gd name="T63" fmla="*/ 32 h 112"/>
                <a:gd name="T64" fmla="*/ 17 w 144"/>
                <a:gd name="T65" fmla="*/ 36 h 112"/>
                <a:gd name="T66" fmla="*/ 13 w 144"/>
                <a:gd name="T67" fmla="*/ 30 h 112"/>
                <a:gd name="T68" fmla="*/ 30 w 144"/>
                <a:gd name="T69" fmla="*/ 27 h 112"/>
                <a:gd name="T70" fmla="*/ 44 w 144"/>
                <a:gd name="T71" fmla="*/ 26 h 112"/>
                <a:gd name="T72" fmla="*/ 48 w 144"/>
                <a:gd name="T73" fmla="*/ 7 h 112"/>
                <a:gd name="T74" fmla="*/ 38 w 144"/>
                <a:gd name="T75" fmla="*/ 8 h 112"/>
                <a:gd name="T76" fmla="*/ 25 w 144"/>
                <a:gd name="T77" fmla="*/ 21 h 112"/>
                <a:gd name="T78" fmla="*/ 9 w 144"/>
                <a:gd name="T79" fmla="*/ 25 h 112"/>
                <a:gd name="T80" fmla="*/ 8 w 144"/>
                <a:gd name="T81" fmla="*/ 34 h 112"/>
                <a:gd name="T82" fmla="*/ 34 w 144"/>
                <a:gd name="T83" fmla="*/ 90 h 112"/>
                <a:gd name="T84" fmla="*/ 32 w 144"/>
                <a:gd name="T85" fmla="*/ 82 h 112"/>
                <a:gd name="T86" fmla="*/ 39 w 144"/>
                <a:gd name="T87" fmla="*/ 70 h 112"/>
                <a:gd name="T88" fmla="*/ 47 w 144"/>
                <a:gd name="T89" fmla="*/ 64 h 112"/>
                <a:gd name="T90" fmla="*/ 51 w 144"/>
                <a:gd name="T91" fmla="*/ 50 h 112"/>
                <a:gd name="T92" fmla="*/ 59 w 144"/>
                <a:gd name="T93" fmla="*/ 51 h 112"/>
                <a:gd name="T94" fmla="*/ 49 w 144"/>
                <a:gd name="T95" fmla="*/ 44 h 112"/>
                <a:gd name="T96" fmla="*/ 43 w 144"/>
                <a:gd name="T97" fmla="*/ 35 h 112"/>
                <a:gd name="T98" fmla="*/ 29 w 144"/>
                <a:gd name="T99" fmla="*/ 29 h 112"/>
                <a:gd name="T100" fmla="*/ 26 w 144"/>
                <a:gd name="T101" fmla="*/ 37 h 112"/>
                <a:gd name="T102" fmla="*/ 22 w 144"/>
                <a:gd name="T103" fmla="*/ 43 h 112"/>
                <a:gd name="T104" fmla="*/ 20 w 144"/>
                <a:gd name="T105" fmla="*/ 34 h 112"/>
                <a:gd name="T106" fmla="*/ 12 w 144"/>
                <a:gd name="T107" fmla="*/ 42 h 112"/>
                <a:gd name="T108" fmla="*/ 7 w 144"/>
                <a:gd name="T109" fmla="*/ 47 h 112"/>
                <a:gd name="T110" fmla="*/ 3 w 144"/>
                <a:gd name="T111" fmla="*/ 56 h 112"/>
                <a:gd name="T112" fmla="*/ 3 w 144"/>
                <a:gd name="T113" fmla="*/ 68 h 112"/>
                <a:gd name="T114" fmla="*/ 12 w 144"/>
                <a:gd name="T115" fmla="*/ 79 h 112"/>
                <a:gd name="T116" fmla="*/ 18 w 144"/>
                <a:gd name="T117" fmla="*/ 9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4" h="112">
                  <a:moveTo>
                    <a:pt x="103" y="109"/>
                  </a:moveTo>
                  <a:cubicBezTo>
                    <a:pt x="105" y="110"/>
                    <a:pt x="105" y="110"/>
                    <a:pt x="105" y="110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15" y="109"/>
                    <a:pt x="115" y="109"/>
                    <a:pt x="115" y="109"/>
                  </a:cubicBezTo>
                  <a:cubicBezTo>
                    <a:pt x="115" y="107"/>
                    <a:pt x="115" y="107"/>
                    <a:pt x="115" y="107"/>
                  </a:cubicBezTo>
                  <a:cubicBezTo>
                    <a:pt x="113" y="103"/>
                    <a:pt x="113" y="103"/>
                    <a:pt x="113" y="103"/>
                  </a:cubicBezTo>
                  <a:cubicBezTo>
                    <a:pt x="114" y="99"/>
                    <a:pt x="114" y="99"/>
                    <a:pt x="114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09" y="100"/>
                    <a:pt x="109" y="100"/>
                    <a:pt x="109" y="100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5" y="102"/>
                    <a:pt x="105" y="102"/>
                    <a:pt x="105" y="102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07" y="104"/>
                    <a:pt x="107" y="104"/>
                    <a:pt x="107" y="104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3" y="109"/>
                    <a:pt x="103" y="109"/>
                    <a:pt x="103" y="109"/>
                  </a:cubicBezTo>
                  <a:close/>
                  <a:moveTo>
                    <a:pt x="136" y="77"/>
                  </a:moveTo>
                  <a:cubicBezTo>
                    <a:pt x="135" y="83"/>
                    <a:pt x="135" y="83"/>
                    <a:pt x="135" y="83"/>
                  </a:cubicBezTo>
                  <a:cubicBezTo>
                    <a:pt x="136" y="87"/>
                    <a:pt x="136" y="87"/>
                    <a:pt x="136" y="87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4" y="86"/>
                    <a:pt x="144" y="86"/>
                    <a:pt x="144" y="8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36" y="77"/>
                    <a:pt x="136" y="77"/>
                    <a:pt x="136" y="77"/>
                  </a:cubicBezTo>
                  <a:close/>
                  <a:moveTo>
                    <a:pt x="91" y="67"/>
                  </a:moveTo>
                  <a:cubicBezTo>
                    <a:pt x="90" y="72"/>
                    <a:pt x="90" y="72"/>
                    <a:pt x="90" y="72"/>
                  </a:cubicBezTo>
                  <a:cubicBezTo>
                    <a:pt x="93" y="73"/>
                    <a:pt x="93" y="73"/>
                    <a:pt x="93" y="73"/>
                  </a:cubicBezTo>
                  <a:cubicBezTo>
                    <a:pt x="91" y="67"/>
                    <a:pt x="91" y="67"/>
                    <a:pt x="91" y="67"/>
                  </a:cubicBezTo>
                  <a:close/>
                  <a:moveTo>
                    <a:pt x="80" y="89"/>
                  </a:moveTo>
                  <a:cubicBezTo>
                    <a:pt x="77" y="90"/>
                    <a:pt x="77" y="90"/>
                    <a:pt x="77" y="90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3"/>
                    <a:pt x="76" y="83"/>
                    <a:pt x="76" y="83"/>
                  </a:cubicBezTo>
                  <a:cubicBezTo>
                    <a:pt x="71" y="81"/>
                    <a:pt x="71" y="81"/>
                    <a:pt x="71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0" y="66"/>
                    <a:pt x="80" y="66"/>
                    <a:pt x="80" y="66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4"/>
                    <a:pt x="84" y="74"/>
                    <a:pt x="84" y="74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2" y="84"/>
                    <a:pt x="82" y="84"/>
                    <a:pt x="82" y="84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0" y="89"/>
                    <a:pt x="80" y="89"/>
                    <a:pt x="80" y="89"/>
                  </a:cubicBezTo>
                  <a:close/>
                  <a:moveTo>
                    <a:pt x="83" y="91"/>
                  </a:moveTo>
                  <a:cubicBezTo>
                    <a:pt x="84" y="92"/>
                    <a:pt x="84" y="92"/>
                    <a:pt x="84" y="92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3" y="91"/>
                    <a:pt x="83" y="91"/>
                    <a:pt x="83" y="91"/>
                  </a:cubicBezTo>
                  <a:close/>
                  <a:moveTo>
                    <a:pt x="66" y="90"/>
                  </a:moveTo>
                  <a:cubicBezTo>
                    <a:pt x="70" y="96"/>
                    <a:pt x="70" y="96"/>
                    <a:pt x="70" y="96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2" y="94"/>
                    <a:pt x="82" y="94"/>
                    <a:pt x="82" y="94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6" y="101"/>
                    <a:pt x="76" y="101"/>
                    <a:pt x="76" y="101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1" y="96"/>
                    <a:pt x="61" y="96"/>
                    <a:pt x="61" y="96"/>
                  </a:cubicBezTo>
                  <a:cubicBezTo>
                    <a:pt x="63" y="95"/>
                    <a:pt x="63" y="95"/>
                    <a:pt x="63" y="95"/>
                  </a:cubicBezTo>
                  <a:cubicBezTo>
                    <a:pt x="62" y="93"/>
                    <a:pt x="62" y="93"/>
                    <a:pt x="62" y="93"/>
                  </a:cubicBezTo>
                  <a:cubicBezTo>
                    <a:pt x="64" y="91"/>
                    <a:pt x="64" y="91"/>
                    <a:pt x="64" y="91"/>
                  </a:cubicBezTo>
                  <a:cubicBezTo>
                    <a:pt x="66" y="90"/>
                    <a:pt x="66" y="90"/>
                    <a:pt x="66" y="90"/>
                  </a:cubicBezTo>
                  <a:close/>
                  <a:moveTo>
                    <a:pt x="50" y="67"/>
                  </a:moveTo>
                  <a:cubicBezTo>
                    <a:pt x="52" y="64"/>
                    <a:pt x="52" y="64"/>
                    <a:pt x="52" y="64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0" y="67"/>
                    <a:pt x="50" y="67"/>
                    <a:pt x="50" y="67"/>
                  </a:cubicBezTo>
                  <a:close/>
                  <a:moveTo>
                    <a:pt x="47" y="92"/>
                  </a:moveTo>
                  <a:cubicBezTo>
                    <a:pt x="51" y="95"/>
                    <a:pt x="51" y="95"/>
                    <a:pt x="51" y="95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47" y="92"/>
                    <a:pt x="47" y="92"/>
                    <a:pt x="47" y="92"/>
                  </a:cubicBezTo>
                  <a:close/>
                  <a:moveTo>
                    <a:pt x="58" y="84"/>
                  </a:moveTo>
                  <a:cubicBezTo>
                    <a:pt x="57" y="91"/>
                    <a:pt x="57" y="91"/>
                    <a:pt x="57" y="91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57" y="84"/>
                    <a:pt x="58" y="84"/>
                  </a:cubicBezTo>
                  <a:close/>
                  <a:moveTo>
                    <a:pt x="37" y="73"/>
                  </a:moveTo>
                  <a:cubicBezTo>
                    <a:pt x="44" y="71"/>
                    <a:pt x="44" y="71"/>
                    <a:pt x="44" y="71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7" y="73"/>
                    <a:pt x="37" y="73"/>
                    <a:pt x="37" y="73"/>
                  </a:cubicBezTo>
                  <a:close/>
                  <a:moveTo>
                    <a:pt x="55" y="16"/>
                  </a:moveTo>
                  <a:cubicBezTo>
                    <a:pt x="57" y="13"/>
                    <a:pt x="57" y="13"/>
                    <a:pt x="5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5" y="16"/>
                    <a:pt x="55" y="16"/>
                    <a:pt x="55" y="16"/>
                  </a:cubicBezTo>
                  <a:close/>
                  <a:moveTo>
                    <a:pt x="15" y="37"/>
                  </a:moveTo>
                  <a:cubicBezTo>
                    <a:pt x="14" y="32"/>
                    <a:pt x="14" y="32"/>
                    <a:pt x="14" y="3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5" y="37"/>
                    <a:pt x="15" y="37"/>
                    <a:pt x="15" y="37"/>
                  </a:cubicBezTo>
                  <a:close/>
                  <a:moveTo>
                    <a:pt x="13" y="39"/>
                  </a:moveTo>
                  <a:cubicBezTo>
                    <a:pt x="12" y="33"/>
                    <a:pt x="12" y="33"/>
                    <a:pt x="12" y="33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13" y="39"/>
                    <a:pt x="13" y="39"/>
                    <a:pt x="13" y="39"/>
                  </a:cubicBezTo>
                  <a:close/>
                  <a:moveTo>
                    <a:pt x="33" y="93"/>
                  </a:moveTo>
                  <a:cubicBezTo>
                    <a:pt x="33" y="93"/>
                    <a:pt x="33" y="93"/>
                    <a:pt x="33" y="93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2" y="82"/>
                    <a:pt x="32" y="82"/>
                    <a:pt x="32" y="82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12" y="91"/>
                    <a:pt x="12" y="91"/>
                    <a:pt x="12" y="91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9" y="94"/>
                    <a:pt x="29" y="94"/>
                    <a:pt x="29" y="94"/>
                  </a:cubicBezTo>
                  <a:lnTo>
                    <a:pt x="33" y="93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C7253271-884E-49A0-9919-C63A8B1FAC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3888" y="1319213"/>
              <a:ext cx="1165225" cy="1343025"/>
            </a:xfrm>
            <a:custGeom>
              <a:avLst/>
              <a:gdLst>
                <a:gd name="T0" fmla="*/ 445 w 463"/>
                <a:gd name="T1" fmla="*/ 67 h 533"/>
                <a:gd name="T2" fmla="*/ 459 w 463"/>
                <a:gd name="T3" fmla="*/ 37 h 533"/>
                <a:gd name="T4" fmla="*/ 425 w 463"/>
                <a:gd name="T5" fmla="*/ 24 h 533"/>
                <a:gd name="T6" fmla="*/ 405 w 463"/>
                <a:gd name="T7" fmla="*/ 25 h 533"/>
                <a:gd name="T8" fmla="*/ 392 w 463"/>
                <a:gd name="T9" fmla="*/ 0 h 533"/>
                <a:gd name="T10" fmla="*/ 377 w 463"/>
                <a:gd name="T11" fmla="*/ 34 h 533"/>
                <a:gd name="T12" fmla="*/ 347 w 463"/>
                <a:gd name="T13" fmla="*/ 48 h 533"/>
                <a:gd name="T14" fmla="*/ 333 w 463"/>
                <a:gd name="T15" fmla="*/ 18 h 533"/>
                <a:gd name="T16" fmla="*/ 321 w 463"/>
                <a:gd name="T17" fmla="*/ 56 h 533"/>
                <a:gd name="T18" fmla="*/ 293 w 463"/>
                <a:gd name="T19" fmla="*/ 61 h 533"/>
                <a:gd name="T20" fmla="*/ 264 w 463"/>
                <a:gd name="T21" fmla="*/ 90 h 533"/>
                <a:gd name="T22" fmla="*/ 253 w 463"/>
                <a:gd name="T23" fmla="*/ 99 h 533"/>
                <a:gd name="T24" fmla="*/ 227 w 463"/>
                <a:gd name="T25" fmla="*/ 99 h 533"/>
                <a:gd name="T26" fmla="*/ 205 w 463"/>
                <a:gd name="T27" fmla="*/ 131 h 533"/>
                <a:gd name="T28" fmla="*/ 202 w 463"/>
                <a:gd name="T29" fmla="*/ 145 h 533"/>
                <a:gd name="T30" fmla="*/ 179 w 463"/>
                <a:gd name="T31" fmla="*/ 162 h 533"/>
                <a:gd name="T32" fmla="*/ 183 w 463"/>
                <a:gd name="T33" fmla="*/ 182 h 533"/>
                <a:gd name="T34" fmla="*/ 159 w 463"/>
                <a:gd name="T35" fmla="*/ 206 h 533"/>
                <a:gd name="T36" fmla="*/ 156 w 463"/>
                <a:gd name="T37" fmla="*/ 226 h 533"/>
                <a:gd name="T38" fmla="*/ 147 w 463"/>
                <a:gd name="T39" fmla="*/ 256 h 533"/>
                <a:gd name="T40" fmla="*/ 122 w 463"/>
                <a:gd name="T41" fmla="*/ 287 h 533"/>
                <a:gd name="T42" fmla="*/ 92 w 463"/>
                <a:gd name="T43" fmla="*/ 323 h 533"/>
                <a:gd name="T44" fmla="*/ 126 w 463"/>
                <a:gd name="T45" fmla="*/ 320 h 533"/>
                <a:gd name="T46" fmla="*/ 84 w 463"/>
                <a:gd name="T47" fmla="*/ 333 h 533"/>
                <a:gd name="T48" fmla="*/ 72 w 463"/>
                <a:gd name="T49" fmla="*/ 354 h 533"/>
                <a:gd name="T50" fmla="*/ 53 w 463"/>
                <a:gd name="T51" fmla="*/ 360 h 533"/>
                <a:gd name="T52" fmla="*/ 43 w 463"/>
                <a:gd name="T53" fmla="*/ 378 h 533"/>
                <a:gd name="T54" fmla="*/ 8 w 463"/>
                <a:gd name="T55" fmla="*/ 383 h 533"/>
                <a:gd name="T56" fmla="*/ 13 w 463"/>
                <a:gd name="T57" fmla="*/ 406 h 533"/>
                <a:gd name="T58" fmla="*/ 36 w 463"/>
                <a:gd name="T59" fmla="*/ 414 h 533"/>
                <a:gd name="T60" fmla="*/ 44 w 463"/>
                <a:gd name="T61" fmla="*/ 424 h 533"/>
                <a:gd name="T62" fmla="*/ 12 w 463"/>
                <a:gd name="T63" fmla="*/ 436 h 533"/>
                <a:gd name="T64" fmla="*/ 42 w 463"/>
                <a:gd name="T65" fmla="*/ 443 h 533"/>
                <a:gd name="T66" fmla="*/ 20 w 463"/>
                <a:gd name="T67" fmla="*/ 474 h 533"/>
                <a:gd name="T68" fmla="*/ 33 w 463"/>
                <a:gd name="T69" fmla="*/ 499 h 533"/>
                <a:gd name="T70" fmla="*/ 54 w 463"/>
                <a:gd name="T71" fmla="*/ 533 h 533"/>
                <a:gd name="T72" fmla="*/ 96 w 463"/>
                <a:gd name="T73" fmla="*/ 493 h 533"/>
                <a:gd name="T74" fmla="*/ 114 w 463"/>
                <a:gd name="T75" fmla="*/ 479 h 533"/>
                <a:gd name="T76" fmla="*/ 143 w 463"/>
                <a:gd name="T77" fmla="*/ 495 h 533"/>
                <a:gd name="T78" fmla="*/ 145 w 463"/>
                <a:gd name="T79" fmla="*/ 375 h 533"/>
                <a:gd name="T80" fmla="*/ 176 w 463"/>
                <a:gd name="T81" fmla="*/ 225 h 533"/>
                <a:gd name="T82" fmla="*/ 234 w 463"/>
                <a:gd name="T83" fmla="*/ 139 h 533"/>
                <a:gd name="T84" fmla="*/ 274 w 463"/>
                <a:gd name="T85" fmla="*/ 103 h 533"/>
                <a:gd name="T86" fmla="*/ 354 w 463"/>
                <a:gd name="T87" fmla="*/ 113 h 533"/>
                <a:gd name="T88" fmla="*/ 407 w 463"/>
                <a:gd name="T89" fmla="*/ 54 h 533"/>
                <a:gd name="T90" fmla="*/ 16 w 463"/>
                <a:gd name="T91" fmla="*/ 460 h 533"/>
                <a:gd name="T92" fmla="*/ 7 w 463"/>
                <a:gd name="T93" fmla="*/ 450 h 533"/>
                <a:gd name="T94" fmla="*/ 21 w 463"/>
                <a:gd name="T95" fmla="*/ 379 h 533"/>
                <a:gd name="T96" fmla="*/ 80 w 463"/>
                <a:gd name="T97" fmla="*/ 328 h 533"/>
                <a:gd name="T98" fmla="*/ 135 w 463"/>
                <a:gd name="T99" fmla="*/ 248 h 533"/>
                <a:gd name="T100" fmla="*/ 140 w 463"/>
                <a:gd name="T101" fmla="*/ 167 h 533"/>
                <a:gd name="T102" fmla="*/ 171 w 463"/>
                <a:gd name="T103" fmla="*/ 128 h 533"/>
                <a:gd name="T104" fmla="*/ 185 w 463"/>
                <a:gd name="T105" fmla="*/ 110 h 533"/>
                <a:gd name="T106" fmla="*/ 182 w 463"/>
                <a:gd name="T107" fmla="*/ 124 h 533"/>
                <a:gd name="T108" fmla="*/ 227 w 463"/>
                <a:gd name="T109" fmla="*/ 90 h 533"/>
                <a:gd name="T110" fmla="*/ 227 w 463"/>
                <a:gd name="T111" fmla="*/ 90 h 533"/>
                <a:gd name="T112" fmla="*/ 252 w 463"/>
                <a:gd name="T113" fmla="*/ 68 h 533"/>
                <a:gd name="T114" fmla="*/ 261 w 463"/>
                <a:gd name="T115" fmla="*/ 53 h 533"/>
                <a:gd name="T116" fmla="*/ 319 w 463"/>
                <a:gd name="T117" fmla="*/ 34 h 533"/>
                <a:gd name="T118" fmla="*/ 319 w 463"/>
                <a:gd name="T119" fmla="*/ 24 h 533"/>
                <a:gd name="T120" fmla="*/ 364 w 463"/>
                <a:gd name="T121" fmla="*/ 7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63" h="533">
                  <a:moveTo>
                    <a:pt x="430" y="96"/>
                  </a:moveTo>
                  <a:cubicBezTo>
                    <a:pt x="432" y="95"/>
                    <a:pt x="432" y="95"/>
                    <a:pt x="432" y="95"/>
                  </a:cubicBezTo>
                  <a:cubicBezTo>
                    <a:pt x="433" y="87"/>
                    <a:pt x="433" y="87"/>
                    <a:pt x="433" y="87"/>
                  </a:cubicBezTo>
                  <a:cubicBezTo>
                    <a:pt x="439" y="82"/>
                    <a:pt x="439" y="82"/>
                    <a:pt x="439" y="82"/>
                  </a:cubicBezTo>
                  <a:cubicBezTo>
                    <a:pt x="444" y="81"/>
                    <a:pt x="444" y="81"/>
                    <a:pt x="444" y="81"/>
                  </a:cubicBezTo>
                  <a:cubicBezTo>
                    <a:pt x="448" y="76"/>
                    <a:pt x="448" y="76"/>
                    <a:pt x="448" y="76"/>
                  </a:cubicBezTo>
                  <a:cubicBezTo>
                    <a:pt x="447" y="70"/>
                    <a:pt x="447" y="70"/>
                    <a:pt x="447" y="70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6" y="71"/>
                    <a:pt x="456" y="71"/>
                    <a:pt x="456" y="71"/>
                  </a:cubicBezTo>
                  <a:cubicBezTo>
                    <a:pt x="458" y="68"/>
                    <a:pt x="458" y="68"/>
                    <a:pt x="458" y="68"/>
                  </a:cubicBezTo>
                  <a:cubicBezTo>
                    <a:pt x="458" y="63"/>
                    <a:pt x="458" y="63"/>
                    <a:pt x="458" y="63"/>
                  </a:cubicBezTo>
                  <a:cubicBezTo>
                    <a:pt x="457" y="63"/>
                    <a:pt x="457" y="63"/>
                    <a:pt x="457" y="63"/>
                  </a:cubicBezTo>
                  <a:cubicBezTo>
                    <a:pt x="453" y="60"/>
                    <a:pt x="453" y="60"/>
                    <a:pt x="453" y="60"/>
                  </a:cubicBezTo>
                  <a:cubicBezTo>
                    <a:pt x="452" y="60"/>
                    <a:pt x="452" y="60"/>
                    <a:pt x="452" y="60"/>
                  </a:cubicBezTo>
                  <a:cubicBezTo>
                    <a:pt x="450" y="61"/>
                    <a:pt x="450" y="61"/>
                    <a:pt x="450" y="61"/>
                  </a:cubicBezTo>
                  <a:cubicBezTo>
                    <a:pt x="450" y="64"/>
                    <a:pt x="450" y="64"/>
                    <a:pt x="450" y="64"/>
                  </a:cubicBezTo>
                  <a:cubicBezTo>
                    <a:pt x="448" y="62"/>
                    <a:pt x="448" y="62"/>
                    <a:pt x="448" y="62"/>
                  </a:cubicBezTo>
                  <a:cubicBezTo>
                    <a:pt x="447" y="59"/>
                    <a:pt x="447" y="59"/>
                    <a:pt x="447" y="59"/>
                  </a:cubicBezTo>
                  <a:cubicBezTo>
                    <a:pt x="445" y="59"/>
                    <a:pt x="445" y="59"/>
                    <a:pt x="445" y="59"/>
                  </a:cubicBezTo>
                  <a:cubicBezTo>
                    <a:pt x="445" y="62"/>
                    <a:pt x="445" y="62"/>
                    <a:pt x="445" y="62"/>
                  </a:cubicBezTo>
                  <a:cubicBezTo>
                    <a:pt x="445" y="67"/>
                    <a:pt x="445" y="67"/>
                    <a:pt x="445" y="67"/>
                  </a:cubicBezTo>
                  <a:cubicBezTo>
                    <a:pt x="443" y="66"/>
                    <a:pt x="443" y="66"/>
                    <a:pt x="443" y="66"/>
                  </a:cubicBezTo>
                  <a:cubicBezTo>
                    <a:pt x="441" y="62"/>
                    <a:pt x="441" y="62"/>
                    <a:pt x="441" y="62"/>
                  </a:cubicBezTo>
                  <a:cubicBezTo>
                    <a:pt x="438" y="65"/>
                    <a:pt x="438" y="65"/>
                    <a:pt x="438" y="65"/>
                  </a:cubicBezTo>
                  <a:cubicBezTo>
                    <a:pt x="436" y="67"/>
                    <a:pt x="436" y="67"/>
                    <a:pt x="436" y="67"/>
                  </a:cubicBezTo>
                  <a:cubicBezTo>
                    <a:pt x="435" y="63"/>
                    <a:pt x="435" y="63"/>
                    <a:pt x="435" y="63"/>
                  </a:cubicBezTo>
                  <a:cubicBezTo>
                    <a:pt x="434" y="59"/>
                    <a:pt x="434" y="59"/>
                    <a:pt x="434" y="59"/>
                  </a:cubicBezTo>
                  <a:cubicBezTo>
                    <a:pt x="433" y="58"/>
                    <a:pt x="433" y="58"/>
                    <a:pt x="433" y="58"/>
                  </a:cubicBezTo>
                  <a:cubicBezTo>
                    <a:pt x="431" y="53"/>
                    <a:pt x="431" y="53"/>
                    <a:pt x="431" y="53"/>
                  </a:cubicBezTo>
                  <a:cubicBezTo>
                    <a:pt x="429" y="52"/>
                    <a:pt x="429" y="52"/>
                    <a:pt x="429" y="52"/>
                  </a:cubicBezTo>
                  <a:cubicBezTo>
                    <a:pt x="425" y="53"/>
                    <a:pt x="425" y="53"/>
                    <a:pt x="425" y="53"/>
                  </a:cubicBezTo>
                  <a:cubicBezTo>
                    <a:pt x="422" y="51"/>
                    <a:pt x="422" y="51"/>
                    <a:pt x="422" y="51"/>
                  </a:cubicBezTo>
                  <a:cubicBezTo>
                    <a:pt x="417" y="51"/>
                    <a:pt x="417" y="51"/>
                    <a:pt x="417" y="51"/>
                  </a:cubicBezTo>
                  <a:cubicBezTo>
                    <a:pt x="414" y="47"/>
                    <a:pt x="414" y="47"/>
                    <a:pt x="414" y="47"/>
                  </a:cubicBezTo>
                  <a:cubicBezTo>
                    <a:pt x="415" y="46"/>
                    <a:pt x="415" y="46"/>
                    <a:pt x="415" y="46"/>
                  </a:cubicBezTo>
                  <a:cubicBezTo>
                    <a:pt x="422" y="48"/>
                    <a:pt x="422" y="48"/>
                    <a:pt x="422" y="48"/>
                  </a:cubicBezTo>
                  <a:cubicBezTo>
                    <a:pt x="427" y="48"/>
                    <a:pt x="427" y="48"/>
                    <a:pt x="427" y="48"/>
                  </a:cubicBezTo>
                  <a:cubicBezTo>
                    <a:pt x="432" y="48"/>
                    <a:pt x="432" y="48"/>
                    <a:pt x="432" y="48"/>
                  </a:cubicBezTo>
                  <a:cubicBezTo>
                    <a:pt x="441" y="50"/>
                    <a:pt x="441" y="50"/>
                    <a:pt x="441" y="50"/>
                  </a:cubicBezTo>
                  <a:cubicBezTo>
                    <a:pt x="447" y="47"/>
                    <a:pt x="447" y="47"/>
                    <a:pt x="447" y="47"/>
                  </a:cubicBezTo>
                  <a:cubicBezTo>
                    <a:pt x="451" y="39"/>
                    <a:pt x="451" y="39"/>
                    <a:pt x="451" y="39"/>
                  </a:cubicBezTo>
                  <a:cubicBezTo>
                    <a:pt x="459" y="37"/>
                    <a:pt x="459" y="37"/>
                    <a:pt x="459" y="37"/>
                  </a:cubicBezTo>
                  <a:cubicBezTo>
                    <a:pt x="463" y="34"/>
                    <a:pt x="463" y="34"/>
                    <a:pt x="463" y="34"/>
                  </a:cubicBezTo>
                  <a:cubicBezTo>
                    <a:pt x="463" y="33"/>
                    <a:pt x="463" y="33"/>
                    <a:pt x="463" y="33"/>
                  </a:cubicBezTo>
                  <a:cubicBezTo>
                    <a:pt x="460" y="32"/>
                    <a:pt x="460" y="32"/>
                    <a:pt x="460" y="32"/>
                  </a:cubicBezTo>
                  <a:cubicBezTo>
                    <a:pt x="460" y="30"/>
                    <a:pt x="460" y="30"/>
                    <a:pt x="460" y="30"/>
                  </a:cubicBezTo>
                  <a:cubicBezTo>
                    <a:pt x="456" y="29"/>
                    <a:pt x="456" y="29"/>
                    <a:pt x="456" y="29"/>
                  </a:cubicBezTo>
                  <a:cubicBezTo>
                    <a:pt x="452" y="30"/>
                    <a:pt x="452" y="30"/>
                    <a:pt x="452" y="30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4" y="25"/>
                    <a:pt x="444" y="25"/>
                    <a:pt x="444" y="25"/>
                  </a:cubicBezTo>
                  <a:cubicBezTo>
                    <a:pt x="440" y="29"/>
                    <a:pt x="440" y="29"/>
                    <a:pt x="440" y="29"/>
                  </a:cubicBezTo>
                  <a:cubicBezTo>
                    <a:pt x="438" y="29"/>
                    <a:pt x="438" y="29"/>
                    <a:pt x="438" y="29"/>
                  </a:cubicBezTo>
                  <a:cubicBezTo>
                    <a:pt x="437" y="28"/>
                    <a:pt x="437" y="28"/>
                    <a:pt x="437" y="28"/>
                  </a:cubicBezTo>
                  <a:cubicBezTo>
                    <a:pt x="441" y="25"/>
                    <a:pt x="441" y="25"/>
                    <a:pt x="441" y="25"/>
                  </a:cubicBezTo>
                  <a:cubicBezTo>
                    <a:pt x="441" y="22"/>
                    <a:pt x="441" y="22"/>
                    <a:pt x="441" y="22"/>
                  </a:cubicBezTo>
                  <a:cubicBezTo>
                    <a:pt x="437" y="20"/>
                    <a:pt x="437" y="20"/>
                    <a:pt x="437" y="20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3" y="19"/>
                    <a:pt x="433" y="19"/>
                    <a:pt x="433" y="19"/>
                  </a:cubicBezTo>
                  <a:cubicBezTo>
                    <a:pt x="430" y="25"/>
                    <a:pt x="430" y="25"/>
                    <a:pt x="430" y="25"/>
                  </a:cubicBezTo>
                  <a:cubicBezTo>
                    <a:pt x="428" y="25"/>
                    <a:pt x="428" y="25"/>
                    <a:pt x="428" y="25"/>
                  </a:cubicBezTo>
                  <a:cubicBezTo>
                    <a:pt x="429" y="21"/>
                    <a:pt x="429" y="21"/>
                    <a:pt x="429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5" y="24"/>
                    <a:pt x="425" y="24"/>
                    <a:pt x="425" y="24"/>
                  </a:cubicBezTo>
                  <a:cubicBezTo>
                    <a:pt x="423" y="24"/>
                    <a:pt x="423" y="24"/>
                    <a:pt x="423" y="24"/>
                  </a:cubicBezTo>
                  <a:cubicBezTo>
                    <a:pt x="422" y="21"/>
                    <a:pt x="422" y="21"/>
                    <a:pt x="422" y="21"/>
                  </a:cubicBezTo>
                  <a:cubicBezTo>
                    <a:pt x="425" y="19"/>
                    <a:pt x="425" y="19"/>
                    <a:pt x="425" y="19"/>
                  </a:cubicBezTo>
                  <a:cubicBezTo>
                    <a:pt x="425" y="17"/>
                    <a:pt x="425" y="17"/>
                    <a:pt x="425" y="17"/>
                  </a:cubicBezTo>
                  <a:cubicBezTo>
                    <a:pt x="421" y="14"/>
                    <a:pt x="421" y="14"/>
                    <a:pt x="421" y="14"/>
                  </a:cubicBezTo>
                  <a:cubicBezTo>
                    <a:pt x="417" y="14"/>
                    <a:pt x="417" y="14"/>
                    <a:pt x="417" y="14"/>
                  </a:cubicBezTo>
                  <a:cubicBezTo>
                    <a:pt x="414" y="16"/>
                    <a:pt x="414" y="16"/>
                    <a:pt x="414" y="16"/>
                  </a:cubicBezTo>
                  <a:cubicBezTo>
                    <a:pt x="413" y="22"/>
                    <a:pt x="413" y="22"/>
                    <a:pt x="413" y="22"/>
                  </a:cubicBezTo>
                  <a:cubicBezTo>
                    <a:pt x="410" y="23"/>
                    <a:pt x="410" y="23"/>
                    <a:pt x="410" y="23"/>
                  </a:cubicBezTo>
                  <a:cubicBezTo>
                    <a:pt x="410" y="25"/>
                    <a:pt x="410" y="25"/>
                    <a:pt x="410" y="25"/>
                  </a:cubicBezTo>
                  <a:cubicBezTo>
                    <a:pt x="413" y="32"/>
                    <a:pt x="413" y="32"/>
                    <a:pt x="413" y="32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0" y="37"/>
                    <a:pt x="410" y="37"/>
                    <a:pt x="410" y="37"/>
                  </a:cubicBezTo>
                  <a:cubicBezTo>
                    <a:pt x="408" y="33"/>
                    <a:pt x="408" y="33"/>
                    <a:pt x="408" y="33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5" y="34"/>
                    <a:pt x="405" y="34"/>
                    <a:pt x="405" y="34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395" y="36"/>
                    <a:pt x="395" y="36"/>
                    <a:pt x="395" y="36"/>
                  </a:cubicBezTo>
                  <a:cubicBezTo>
                    <a:pt x="400" y="30"/>
                    <a:pt x="400" y="30"/>
                    <a:pt x="400" y="30"/>
                  </a:cubicBezTo>
                  <a:cubicBezTo>
                    <a:pt x="403" y="29"/>
                    <a:pt x="403" y="29"/>
                    <a:pt x="403" y="29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2"/>
                    <a:pt x="405" y="22"/>
                    <a:pt x="405" y="22"/>
                  </a:cubicBezTo>
                  <a:cubicBezTo>
                    <a:pt x="403" y="23"/>
                    <a:pt x="403" y="23"/>
                    <a:pt x="403" y="23"/>
                  </a:cubicBezTo>
                  <a:cubicBezTo>
                    <a:pt x="398" y="26"/>
                    <a:pt x="398" y="26"/>
                    <a:pt x="398" y="26"/>
                  </a:cubicBezTo>
                  <a:cubicBezTo>
                    <a:pt x="396" y="25"/>
                    <a:pt x="396" y="25"/>
                    <a:pt x="396" y="25"/>
                  </a:cubicBezTo>
                  <a:cubicBezTo>
                    <a:pt x="397" y="23"/>
                    <a:pt x="397" y="23"/>
                    <a:pt x="397" y="23"/>
                  </a:cubicBezTo>
                  <a:cubicBezTo>
                    <a:pt x="399" y="21"/>
                    <a:pt x="399" y="21"/>
                    <a:pt x="399" y="21"/>
                  </a:cubicBezTo>
                  <a:cubicBezTo>
                    <a:pt x="400" y="19"/>
                    <a:pt x="400" y="19"/>
                    <a:pt x="400" y="19"/>
                  </a:cubicBezTo>
                  <a:cubicBezTo>
                    <a:pt x="396" y="18"/>
                    <a:pt x="396" y="18"/>
                    <a:pt x="396" y="18"/>
                  </a:cubicBezTo>
                  <a:cubicBezTo>
                    <a:pt x="395" y="16"/>
                    <a:pt x="395" y="16"/>
                    <a:pt x="395" y="16"/>
                  </a:cubicBezTo>
                  <a:cubicBezTo>
                    <a:pt x="398" y="15"/>
                    <a:pt x="398" y="15"/>
                    <a:pt x="398" y="15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04" y="17"/>
                    <a:pt x="404" y="17"/>
                    <a:pt x="404" y="17"/>
                  </a:cubicBezTo>
                  <a:cubicBezTo>
                    <a:pt x="407" y="10"/>
                    <a:pt x="407" y="10"/>
                    <a:pt x="407" y="10"/>
                  </a:cubicBezTo>
                  <a:cubicBezTo>
                    <a:pt x="406" y="7"/>
                    <a:pt x="406" y="7"/>
                    <a:pt x="406" y="7"/>
                  </a:cubicBezTo>
                  <a:cubicBezTo>
                    <a:pt x="402" y="8"/>
                    <a:pt x="402" y="8"/>
                    <a:pt x="402" y="8"/>
                  </a:cubicBezTo>
                  <a:cubicBezTo>
                    <a:pt x="400" y="6"/>
                    <a:pt x="400" y="6"/>
                    <a:pt x="400" y="6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97" y="3"/>
                    <a:pt x="397" y="3"/>
                    <a:pt x="397" y="3"/>
                  </a:cubicBezTo>
                  <a:cubicBezTo>
                    <a:pt x="394" y="2"/>
                    <a:pt x="394" y="2"/>
                    <a:pt x="394" y="2"/>
                  </a:cubicBezTo>
                  <a:cubicBezTo>
                    <a:pt x="392" y="0"/>
                    <a:pt x="392" y="0"/>
                    <a:pt x="392" y="0"/>
                  </a:cubicBezTo>
                  <a:cubicBezTo>
                    <a:pt x="388" y="3"/>
                    <a:pt x="388" y="3"/>
                    <a:pt x="388" y="3"/>
                  </a:cubicBezTo>
                  <a:cubicBezTo>
                    <a:pt x="389" y="5"/>
                    <a:pt x="389" y="5"/>
                    <a:pt x="389" y="5"/>
                  </a:cubicBezTo>
                  <a:cubicBezTo>
                    <a:pt x="391" y="9"/>
                    <a:pt x="391" y="9"/>
                    <a:pt x="391" y="9"/>
                  </a:cubicBezTo>
                  <a:cubicBezTo>
                    <a:pt x="389" y="11"/>
                    <a:pt x="389" y="11"/>
                    <a:pt x="389" y="11"/>
                  </a:cubicBezTo>
                  <a:cubicBezTo>
                    <a:pt x="387" y="11"/>
                    <a:pt x="387" y="11"/>
                    <a:pt x="387" y="11"/>
                  </a:cubicBezTo>
                  <a:cubicBezTo>
                    <a:pt x="384" y="7"/>
                    <a:pt x="384" y="7"/>
                    <a:pt x="384" y="7"/>
                  </a:cubicBezTo>
                  <a:cubicBezTo>
                    <a:pt x="382" y="9"/>
                    <a:pt x="382" y="9"/>
                    <a:pt x="382" y="9"/>
                  </a:cubicBezTo>
                  <a:cubicBezTo>
                    <a:pt x="381" y="13"/>
                    <a:pt x="381" y="13"/>
                    <a:pt x="381" y="13"/>
                  </a:cubicBezTo>
                  <a:cubicBezTo>
                    <a:pt x="382" y="14"/>
                    <a:pt x="382" y="14"/>
                    <a:pt x="382" y="14"/>
                  </a:cubicBezTo>
                  <a:cubicBezTo>
                    <a:pt x="385" y="14"/>
                    <a:pt x="385" y="14"/>
                    <a:pt x="385" y="14"/>
                  </a:cubicBezTo>
                  <a:cubicBezTo>
                    <a:pt x="387" y="16"/>
                    <a:pt x="387" y="16"/>
                    <a:pt x="387" y="16"/>
                  </a:cubicBezTo>
                  <a:cubicBezTo>
                    <a:pt x="386" y="18"/>
                    <a:pt x="386" y="18"/>
                    <a:pt x="386" y="18"/>
                  </a:cubicBezTo>
                  <a:cubicBezTo>
                    <a:pt x="384" y="19"/>
                    <a:pt x="384" y="19"/>
                    <a:pt x="384" y="19"/>
                  </a:cubicBezTo>
                  <a:cubicBezTo>
                    <a:pt x="384" y="22"/>
                    <a:pt x="384" y="22"/>
                    <a:pt x="384" y="22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79" y="30"/>
                    <a:pt x="379" y="30"/>
                    <a:pt x="379" y="30"/>
                  </a:cubicBezTo>
                  <a:cubicBezTo>
                    <a:pt x="381" y="34"/>
                    <a:pt x="381" y="34"/>
                    <a:pt x="381" y="34"/>
                  </a:cubicBezTo>
                  <a:cubicBezTo>
                    <a:pt x="380" y="36"/>
                    <a:pt x="380" y="36"/>
                    <a:pt x="380" y="36"/>
                  </a:cubicBezTo>
                  <a:cubicBezTo>
                    <a:pt x="377" y="34"/>
                    <a:pt x="377" y="34"/>
                    <a:pt x="377" y="34"/>
                  </a:cubicBezTo>
                  <a:cubicBezTo>
                    <a:pt x="374" y="36"/>
                    <a:pt x="374" y="36"/>
                    <a:pt x="374" y="36"/>
                  </a:cubicBezTo>
                  <a:cubicBezTo>
                    <a:pt x="373" y="37"/>
                    <a:pt x="373" y="37"/>
                    <a:pt x="373" y="37"/>
                  </a:cubicBezTo>
                  <a:cubicBezTo>
                    <a:pt x="370" y="39"/>
                    <a:pt x="370" y="39"/>
                    <a:pt x="370" y="39"/>
                  </a:cubicBezTo>
                  <a:cubicBezTo>
                    <a:pt x="370" y="35"/>
                    <a:pt x="370" y="35"/>
                    <a:pt x="370" y="35"/>
                  </a:cubicBezTo>
                  <a:cubicBezTo>
                    <a:pt x="374" y="27"/>
                    <a:pt x="374" y="27"/>
                    <a:pt x="374" y="27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3" y="21"/>
                    <a:pt x="373" y="21"/>
                    <a:pt x="373" y="21"/>
                  </a:cubicBezTo>
                  <a:cubicBezTo>
                    <a:pt x="373" y="14"/>
                    <a:pt x="373" y="14"/>
                    <a:pt x="373" y="14"/>
                  </a:cubicBezTo>
                  <a:cubicBezTo>
                    <a:pt x="372" y="12"/>
                    <a:pt x="372" y="12"/>
                    <a:pt x="372" y="12"/>
                  </a:cubicBezTo>
                  <a:cubicBezTo>
                    <a:pt x="370" y="12"/>
                    <a:pt x="370" y="12"/>
                    <a:pt x="370" y="12"/>
                  </a:cubicBezTo>
                  <a:cubicBezTo>
                    <a:pt x="364" y="21"/>
                    <a:pt x="364" y="21"/>
                    <a:pt x="364" y="21"/>
                  </a:cubicBezTo>
                  <a:cubicBezTo>
                    <a:pt x="364" y="27"/>
                    <a:pt x="364" y="27"/>
                    <a:pt x="364" y="27"/>
                  </a:cubicBezTo>
                  <a:cubicBezTo>
                    <a:pt x="358" y="35"/>
                    <a:pt x="358" y="35"/>
                    <a:pt x="358" y="35"/>
                  </a:cubicBezTo>
                  <a:cubicBezTo>
                    <a:pt x="357" y="40"/>
                    <a:pt x="357" y="40"/>
                    <a:pt x="357" y="40"/>
                  </a:cubicBezTo>
                  <a:cubicBezTo>
                    <a:pt x="358" y="43"/>
                    <a:pt x="358" y="43"/>
                    <a:pt x="358" y="43"/>
                  </a:cubicBezTo>
                  <a:cubicBezTo>
                    <a:pt x="357" y="47"/>
                    <a:pt x="357" y="47"/>
                    <a:pt x="357" y="47"/>
                  </a:cubicBezTo>
                  <a:cubicBezTo>
                    <a:pt x="352" y="54"/>
                    <a:pt x="352" y="54"/>
                    <a:pt x="352" y="54"/>
                  </a:cubicBezTo>
                  <a:cubicBezTo>
                    <a:pt x="349" y="55"/>
                    <a:pt x="349" y="55"/>
                    <a:pt x="349" y="55"/>
                  </a:cubicBezTo>
                  <a:cubicBezTo>
                    <a:pt x="349" y="51"/>
                    <a:pt x="349" y="51"/>
                    <a:pt x="349" y="51"/>
                  </a:cubicBezTo>
                  <a:cubicBezTo>
                    <a:pt x="347" y="48"/>
                    <a:pt x="347" y="48"/>
                    <a:pt x="347" y="48"/>
                  </a:cubicBezTo>
                  <a:cubicBezTo>
                    <a:pt x="351" y="42"/>
                    <a:pt x="351" y="42"/>
                    <a:pt x="351" y="42"/>
                  </a:cubicBezTo>
                  <a:cubicBezTo>
                    <a:pt x="350" y="38"/>
                    <a:pt x="350" y="38"/>
                    <a:pt x="350" y="38"/>
                  </a:cubicBezTo>
                  <a:cubicBezTo>
                    <a:pt x="352" y="35"/>
                    <a:pt x="352" y="35"/>
                    <a:pt x="352" y="35"/>
                  </a:cubicBezTo>
                  <a:cubicBezTo>
                    <a:pt x="350" y="31"/>
                    <a:pt x="350" y="31"/>
                    <a:pt x="350" y="31"/>
                  </a:cubicBezTo>
                  <a:cubicBezTo>
                    <a:pt x="357" y="24"/>
                    <a:pt x="357" y="24"/>
                    <a:pt x="357" y="24"/>
                  </a:cubicBezTo>
                  <a:cubicBezTo>
                    <a:pt x="358" y="20"/>
                    <a:pt x="358" y="20"/>
                    <a:pt x="358" y="20"/>
                  </a:cubicBezTo>
                  <a:cubicBezTo>
                    <a:pt x="359" y="19"/>
                    <a:pt x="359" y="19"/>
                    <a:pt x="359" y="19"/>
                  </a:cubicBezTo>
                  <a:cubicBezTo>
                    <a:pt x="358" y="16"/>
                    <a:pt x="358" y="16"/>
                    <a:pt x="358" y="16"/>
                  </a:cubicBezTo>
                  <a:cubicBezTo>
                    <a:pt x="355" y="16"/>
                    <a:pt x="355" y="16"/>
                    <a:pt x="355" y="16"/>
                  </a:cubicBezTo>
                  <a:cubicBezTo>
                    <a:pt x="351" y="12"/>
                    <a:pt x="351" y="12"/>
                    <a:pt x="351" y="12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50" y="17"/>
                    <a:pt x="350" y="17"/>
                    <a:pt x="350" y="17"/>
                  </a:cubicBezTo>
                  <a:cubicBezTo>
                    <a:pt x="347" y="20"/>
                    <a:pt x="347" y="20"/>
                    <a:pt x="347" y="20"/>
                  </a:cubicBezTo>
                  <a:cubicBezTo>
                    <a:pt x="347" y="16"/>
                    <a:pt x="347" y="16"/>
                    <a:pt x="347" y="16"/>
                  </a:cubicBezTo>
                  <a:cubicBezTo>
                    <a:pt x="344" y="13"/>
                    <a:pt x="344" y="13"/>
                    <a:pt x="344" y="13"/>
                  </a:cubicBezTo>
                  <a:cubicBezTo>
                    <a:pt x="340" y="12"/>
                    <a:pt x="340" y="12"/>
                    <a:pt x="340" y="12"/>
                  </a:cubicBezTo>
                  <a:cubicBezTo>
                    <a:pt x="338" y="14"/>
                    <a:pt x="338" y="14"/>
                    <a:pt x="338" y="14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37" y="22"/>
                    <a:pt x="337" y="22"/>
                    <a:pt x="337" y="22"/>
                  </a:cubicBezTo>
                  <a:cubicBezTo>
                    <a:pt x="335" y="20"/>
                    <a:pt x="335" y="20"/>
                    <a:pt x="335" y="20"/>
                  </a:cubicBezTo>
                  <a:cubicBezTo>
                    <a:pt x="333" y="18"/>
                    <a:pt x="333" y="18"/>
                    <a:pt x="333" y="18"/>
                  </a:cubicBezTo>
                  <a:cubicBezTo>
                    <a:pt x="331" y="20"/>
                    <a:pt x="331" y="20"/>
                    <a:pt x="331" y="20"/>
                  </a:cubicBezTo>
                  <a:cubicBezTo>
                    <a:pt x="331" y="22"/>
                    <a:pt x="331" y="22"/>
                    <a:pt x="331" y="22"/>
                  </a:cubicBezTo>
                  <a:cubicBezTo>
                    <a:pt x="336" y="25"/>
                    <a:pt x="336" y="25"/>
                    <a:pt x="336" y="25"/>
                  </a:cubicBezTo>
                  <a:cubicBezTo>
                    <a:pt x="338" y="29"/>
                    <a:pt x="338" y="29"/>
                    <a:pt x="338" y="29"/>
                  </a:cubicBezTo>
                  <a:cubicBezTo>
                    <a:pt x="336" y="30"/>
                    <a:pt x="336" y="30"/>
                    <a:pt x="336" y="30"/>
                  </a:cubicBezTo>
                  <a:cubicBezTo>
                    <a:pt x="334" y="28"/>
                    <a:pt x="334" y="28"/>
                    <a:pt x="334" y="28"/>
                  </a:cubicBezTo>
                  <a:cubicBezTo>
                    <a:pt x="331" y="31"/>
                    <a:pt x="331" y="31"/>
                    <a:pt x="331" y="31"/>
                  </a:cubicBezTo>
                  <a:cubicBezTo>
                    <a:pt x="331" y="33"/>
                    <a:pt x="331" y="33"/>
                    <a:pt x="331" y="33"/>
                  </a:cubicBezTo>
                  <a:cubicBezTo>
                    <a:pt x="333" y="35"/>
                    <a:pt x="333" y="35"/>
                    <a:pt x="333" y="35"/>
                  </a:cubicBezTo>
                  <a:cubicBezTo>
                    <a:pt x="331" y="36"/>
                    <a:pt x="331" y="36"/>
                    <a:pt x="331" y="36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5" y="34"/>
                    <a:pt x="325" y="34"/>
                    <a:pt x="325" y="34"/>
                  </a:cubicBezTo>
                  <a:cubicBezTo>
                    <a:pt x="323" y="38"/>
                    <a:pt x="323" y="38"/>
                    <a:pt x="323" y="38"/>
                  </a:cubicBezTo>
                  <a:cubicBezTo>
                    <a:pt x="320" y="40"/>
                    <a:pt x="320" y="40"/>
                    <a:pt x="320" y="40"/>
                  </a:cubicBezTo>
                  <a:cubicBezTo>
                    <a:pt x="320" y="41"/>
                    <a:pt x="320" y="41"/>
                    <a:pt x="320" y="41"/>
                  </a:cubicBezTo>
                  <a:cubicBezTo>
                    <a:pt x="321" y="43"/>
                    <a:pt x="321" y="43"/>
                    <a:pt x="321" y="43"/>
                  </a:cubicBezTo>
                  <a:cubicBezTo>
                    <a:pt x="317" y="45"/>
                    <a:pt x="317" y="45"/>
                    <a:pt x="317" y="45"/>
                  </a:cubicBezTo>
                  <a:cubicBezTo>
                    <a:pt x="316" y="49"/>
                    <a:pt x="316" y="49"/>
                    <a:pt x="316" y="49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7" y="55"/>
                    <a:pt x="317" y="55"/>
                    <a:pt x="317" y="55"/>
                  </a:cubicBezTo>
                  <a:cubicBezTo>
                    <a:pt x="321" y="56"/>
                    <a:pt x="321" y="56"/>
                    <a:pt x="321" y="56"/>
                  </a:cubicBezTo>
                  <a:cubicBezTo>
                    <a:pt x="322" y="58"/>
                    <a:pt x="322" y="58"/>
                    <a:pt x="322" y="58"/>
                  </a:cubicBezTo>
                  <a:cubicBezTo>
                    <a:pt x="320" y="60"/>
                    <a:pt x="320" y="60"/>
                    <a:pt x="320" y="60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3" y="54"/>
                    <a:pt x="313" y="54"/>
                    <a:pt x="313" y="54"/>
                  </a:cubicBezTo>
                  <a:cubicBezTo>
                    <a:pt x="311" y="53"/>
                    <a:pt x="311" y="53"/>
                    <a:pt x="311" y="53"/>
                  </a:cubicBezTo>
                  <a:cubicBezTo>
                    <a:pt x="313" y="50"/>
                    <a:pt x="313" y="50"/>
                    <a:pt x="313" y="50"/>
                  </a:cubicBezTo>
                  <a:cubicBezTo>
                    <a:pt x="310" y="48"/>
                    <a:pt x="310" y="48"/>
                    <a:pt x="310" y="4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01" y="48"/>
                    <a:pt x="301" y="48"/>
                    <a:pt x="301" y="48"/>
                  </a:cubicBezTo>
                  <a:cubicBezTo>
                    <a:pt x="294" y="43"/>
                    <a:pt x="294" y="43"/>
                    <a:pt x="294" y="43"/>
                  </a:cubicBezTo>
                  <a:cubicBezTo>
                    <a:pt x="292" y="43"/>
                    <a:pt x="292" y="43"/>
                    <a:pt x="292" y="43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88" y="43"/>
                    <a:pt x="288" y="43"/>
                    <a:pt x="288" y="43"/>
                  </a:cubicBezTo>
                  <a:cubicBezTo>
                    <a:pt x="284" y="46"/>
                    <a:pt x="284" y="46"/>
                    <a:pt x="284" y="46"/>
                  </a:cubicBezTo>
                  <a:cubicBezTo>
                    <a:pt x="280" y="47"/>
                    <a:pt x="280" y="47"/>
                    <a:pt x="280" y="47"/>
                  </a:cubicBezTo>
                  <a:cubicBezTo>
                    <a:pt x="280" y="49"/>
                    <a:pt x="280" y="49"/>
                    <a:pt x="280" y="49"/>
                  </a:cubicBezTo>
                  <a:cubicBezTo>
                    <a:pt x="285" y="54"/>
                    <a:pt x="285" y="54"/>
                    <a:pt x="285" y="54"/>
                  </a:cubicBezTo>
                  <a:cubicBezTo>
                    <a:pt x="288" y="54"/>
                    <a:pt x="288" y="54"/>
                    <a:pt x="288" y="54"/>
                  </a:cubicBezTo>
                  <a:cubicBezTo>
                    <a:pt x="290" y="57"/>
                    <a:pt x="290" y="57"/>
                    <a:pt x="290" y="57"/>
                  </a:cubicBezTo>
                  <a:cubicBezTo>
                    <a:pt x="296" y="57"/>
                    <a:pt x="296" y="57"/>
                    <a:pt x="296" y="57"/>
                  </a:cubicBezTo>
                  <a:cubicBezTo>
                    <a:pt x="293" y="61"/>
                    <a:pt x="293" y="61"/>
                    <a:pt x="293" y="61"/>
                  </a:cubicBezTo>
                  <a:cubicBezTo>
                    <a:pt x="293" y="65"/>
                    <a:pt x="293" y="65"/>
                    <a:pt x="293" y="65"/>
                  </a:cubicBezTo>
                  <a:cubicBezTo>
                    <a:pt x="297" y="70"/>
                    <a:pt x="297" y="70"/>
                    <a:pt x="297" y="70"/>
                  </a:cubicBezTo>
                  <a:cubicBezTo>
                    <a:pt x="296" y="73"/>
                    <a:pt x="296" y="73"/>
                    <a:pt x="296" y="73"/>
                  </a:cubicBezTo>
                  <a:cubicBezTo>
                    <a:pt x="293" y="71"/>
                    <a:pt x="293" y="71"/>
                    <a:pt x="293" y="71"/>
                  </a:cubicBezTo>
                  <a:cubicBezTo>
                    <a:pt x="290" y="66"/>
                    <a:pt x="290" y="66"/>
                    <a:pt x="290" y="66"/>
                  </a:cubicBezTo>
                  <a:cubicBezTo>
                    <a:pt x="287" y="64"/>
                    <a:pt x="287" y="64"/>
                    <a:pt x="287" y="64"/>
                  </a:cubicBezTo>
                  <a:cubicBezTo>
                    <a:pt x="284" y="61"/>
                    <a:pt x="284" y="61"/>
                    <a:pt x="284" y="61"/>
                  </a:cubicBezTo>
                  <a:cubicBezTo>
                    <a:pt x="283" y="65"/>
                    <a:pt x="283" y="65"/>
                    <a:pt x="283" y="65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79" y="62"/>
                    <a:pt x="279" y="62"/>
                    <a:pt x="279" y="62"/>
                  </a:cubicBezTo>
                  <a:cubicBezTo>
                    <a:pt x="276" y="65"/>
                    <a:pt x="276" y="65"/>
                    <a:pt x="276" y="65"/>
                  </a:cubicBezTo>
                  <a:cubicBezTo>
                    <a:pt x="275" y="68"/>
                    <a:pt x="275" y="68"/>
                    <a:pt x="275" y="68"/>
                  </a:cubicBezTo>
                  <a:cubicBezTo>
                    <a:pt x="272" y="71"/>
                    <a:pt x="272" y="71"/>
                    <a:pt x="272" y="71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7" y="77"/>
                    <a:pt x="277" y="77"/>
                    <a:pt x="277" y="77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5" y="80"/>
                    <a:pt x="275" y="80"/>
                    <a:pt x="275" y="80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70" y="83"/>
                    <a:pt x="270" y="83"/>
                    <a:pt x="270" y="83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64" y="90"/>
                    <a:pt x="264" y="90"/>
                    <a:pt x="264" y="90"/>
                  </a:cubicBezTo>
                  <a:cubicBezTo>
                    <a:pt x="264" y="88"/>
                    <a:pt x="264" y="88"/>
                    <a:pt x="264" y="88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66" y="82"/>
                    <a:pt x="266" y="82"/>
                    <a:pt x="266" y="82"/>
                  </a:cubicBezTo>
                  <a:cubicBezTo>
                    <a:pt x="269" y="76"/>
                    <a:pt x="269" y="76"/>
                    <a:pt x="269" y="76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3" y="65"/>
                    <a:pt x="263" y="65"/>
                    <a:pt x="263" y="65"/>
                  </a:cubicBezTo>
                  <a:cubicBezTo>
                    <a:pt x="258" y="74"/>
                    <a:pt x="258" y="74"/>
                    <a:pt x="258" y="74"/>
                  </a:cubicBezTo>
                  <a:cubicBezTo>
                    <a:pt x="258" y="79"/>
                    <a:pt x="258" y="79"/>
                    <a:pt x="258" y="79"/>
                  </a:cubicBezTo>
                  <a:cubicBezTo>
                    <a:pt x="259" y="81"/>
                    <a:pt x="259" y="81"/>
                    <a:pt x="259" y="81"/>
                  </a:cubicBezTo>
                  <a:cubicBezTo>
                    <a:pt x="255" y="86"/>
                    <a:pt x="255" y="86"/>
                    <a:pt x="255" y="86"/>
                  </a:cubicBezTo>
                  <a:cubicBezTo>
                    <a:pt x="255" y="82"/>
                    <a:pt x="255" y="82"/>
                    <a:pt x="255" y="82"/>
                  </a:cubicBezTo>
                  <a:cubicBezTo>
                    <a:pt x="257" y="77"/>
                    <a:pt x="257" y="77"/>
                    <a:pt x="257" y="77"/>
                  </a:cubicBezTo>
                  <a:cubicBezTo>
                    <a:pt x="256" y="71"/>
                    <a:pt x="256" y="71"/>
                    <a:pt x="256" y="71"/>
                  </a:cubicBezTo>
                  <a:cubicBezTo>
                    <a:pt x="253" y="70"/>
                    <a:pt x="253" y="70"/>
                    <a:pt x="253" y="70"/>
                  </a:cubicBezTo>
                  <a:cubicBezTo>
                    <a:pt x="249" y="73"/>
                    <a:pt x="249" y="73"/>
                    <a:pt x="249" y="73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8" y="83"/>
                    <a:pt x="248" y="83"/>
                    <a:pt x="248" y="83"/>
                  </a:cubicBezTo>
                  <a:cubicBezTo>
                    <a:pt x="248" y="87"/>
                    <a:pt x="248" y="87"/>
                    <a:pt x="248" y="87"/>
                  </a:cubicBezTo>
                  <a:cubicBezTo>
                    <a:pt x="254" y="91"/>
                    <a:pt x="254" y="91"/>
                    <a:pt x="254" y="91"/>
                  </a:cubicBezTo>
                  <a:cubicBezTo>
                    <a:pt x="255" y="94"/>
                    <a:pt x="255" y="94"/>
                    <a:pt x="255" y="94"/>
                  </a:cubicBezTo>
                  <a:cubicBezTo>
                    <a:pt x="253" y="99"/>
                    <a:pt x="253" y="99"/>
                    <a:pt x="253" y="99"/>
                  </a:cubicBezTo>
                  <a:cubicBezTo>
                    <a:pt x="251" y="93"/>
                    <a:pt x="251" y="93"/>
                    <a:pt x="251" y="93"/>
                  </a:cubicBezTo>
                  <a:cubicBezTo>
                    <a:pt x="246" y="91"/>
                    <a:pt x="246" y="91"/>
                    <a:pt x="246" y="91"/>
                  </a:cubicBezTo>
                  <a:cubicBezTo>
                    <a:pt x="243" y="83"/>
                    <a:pt x="243" y="83"/>
                    <a:pt x="243" y="83"/>
                  </a:cubicBezTo>
                  <a:cubicBezTo>
                    <a:pt x="242" y="82"/>
                    <a:pt x="242" y="82"/>
                    <a:pt x="242" y="82"/>
                  </a:cubicBezTo>
                  <a:cubicBezTo>
                    <a:pt x="236" y="84"/>
                    <a:pt x="236" y="84"/>
                    <a:pt x="236" y="84"/>
                  </a:cubicBezTo>
                  <a:cubicBezTo>
                    <a:pt x="235" y="87"/>
                    <a:pt x="235" y="87"/>
                    <a:pt x="235" y="87"/>
                  </a:cubicBezTo>
                  <a:cubicBezTo>
                    <a:pt x="241" y="92"/>
                    <a:pt x="241" y="92"/>
                    <a:pt x="241" y="92"/>
                  </a:cubicBezTo>
                  <a:cubicBezTo>
                    <a:pt x="244" y="92"/>
                    <a:pt x="244" y="92"/>
                    <a:pt x="244" y="92"/>
                  </a:cubicBezTo>
                  <a:cubicBezTo>
                    <a:pt x="245" y="94"/>
                    <a:pt x="245" y="94"/>
                    <a:pt x="245" y="94"/>
                  </a:cubicBezTo>
                  <a:cubicBezTo>
                    <a:pt x="242" y="93"/>
                    <a:pt x="242" y="93"/>
                    <a:pt x="242" y="93"/>
                  </a:cubicBezTo>
                  <a:cubicBezTo>
                    <a:pt x="238" y="94"/>
                    <a:pt x="238" y="94"/>
                    <a:pt x="238" y="94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36" y="96"/>
                    <a:pt x="236" y="96"/>
                    <a:pt x="236" y="96"/>
                  </a:cubicBezTo>
                  <a:cubicBezTo>
                    <a:pt x="235" y="90"/>
                    <a:pt x="235" y="90"/>
                    <a:pt x="235" y="90"/>
                  </a:cubicBezTo>
                  <a:cubicBezTo>
                    <a:pt x="234" y="89"/>
                    <a:pt x="234" y="89"/>
                    <a:pt x="234" y="89"/>
                  </a:cubicBezTo>
                  <a:cubicBezTo>
                    <a:pt x="233" y="86"/>
                    <a:pt x="233" y="86"/>
                    <a:pt x="233" y="86"/>
                  </a:cubicBezTo>
                  <a:cubicBezTo>
                    <a:pt x="230" y="88"/>
                    <a:pt x="230" y="88"/>
                    <a:pt x="230" y="88"/>
                  </a:cubicBezTo>
                  <a:cubicBezTo>
                    <a:pt x="229" y="93"/>
                    <a:pt x="229" y="93"/>
                    <a:pt x="229" y="93"/>
                  </a:cubicBezTo>
                  <a:cubicBezTo>
                    <a:pt x="231" y="96"/>
                    <a:pt x="231" y="96"/>
                    <a:pt x="231" y="96"/>
                  </a:cubicBezTo>
                  <a:cubicBezTo>
                    <a:pt x="230" y="101"/>
                    <a:pt x="230" y="101"/>
                    <a:pt x="230" y="101"/>
                  </a:cubicBezTo>
                  <a:cubicBezTo>
                    <a:pt x="227" y="99"/>
                    <a:pt x="227" y="99"/>
                    <a:pt x="227" y="99"/>
                  </a:cubicBezTo>
                  <a:cubicBezTo>
                    <a:pt x="224" y="100"/>
                    <a:pt x="224" y="100"/>
                    <a:pt x="224" y="100"/>
                  </a:cubicBezTo>
                  <a:cubicBezTo>
                    <a:pt x="219" y="105"/>
                    <a:pt x="219" y="105"/>
                    <a:pt x="219" y="105"/>
                  </a:cubicBezTo>
                  <a:cubicBezTo>
                    <a:pt x="220" y="106"/>
                    <a:pt x="220" y="106"/>
                    <a:pt x="220" y="106"/>
                  </a:cubicBezTo>
                  <a:cubicBezTo>
                    <a:pt x="223" y="105"/>
                    <a:pt x="223" y="105"/>
                    <a:pt x="223" y="105"/>
                  </a:cubicBezTo>
                  <a:cubicBezTo>
                    <a:pt x="226" y="109"/>
                    <a:pt x="226" y="109"/>
                    <a:pt x="226" y="109"/>
                  </a:cubicBezTo>
                  <a:cubicBezTo>
                    <a:pt x="222" y="109"/>
                    <a:pt x="222" y="109"/>
                    <a:pt x="222" y="109"/>
                  </a:cubicBezTo>
                  <a:cubicBezTo>
                    <a:pt x="220" y="111"/>
                    <a:pt x="220" y="111"/>
                    <a:pt x="220" y="111"/>
                  </a:cubicBezTo>
                  <a:cubicBezTo>
                    <a:pt x="222" y="113"/>
                    <a:pt x="222" y="113"/>
                    <a:pt x="222" y="113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17" y="115"/>
                    <a:pt x="217" y="115"/>
                    <a:pt x="217" y="115"/>
                  </a:cubicBezTo>
                  <a:cubicBezTo>
                    <a:pt x="217" y="117"/>
                    <a:pt x="217" y="117"/>
                    <a:pt x="217" y="117"/>
                  </a:cubicBezTo>
                  <a:cubicBezTo>
                    <a:pt x="218" y="118"/>
                    <a:pt x="218" y="118"/>
                    <a:pt x="218" y="118"/>
                  </a:cubicBezTo>
                  <a:cubicBezTo>
                    <a:pt x="216" y="119"/>
                    <a:pt x="216" y="119"/>
                    <a:pt x="216" y="119"/>
                  </a:cubicBezTo>
                  <a:cubicBezTo>
                    <a:pt x="214" y="117"/>
                    <a:pt x="214" y="117"/>
                    <a:pt x="214" y="117"/>
                  </a:cubicBezTo>
                  <a:cubicBezTo>
                    <a:pt x="211" y="117"/>
                    <a:pt x="211" y="117"/>
                    <a:pt x="211" y="117"/>
                  </a:cubicBezTo>
                  <a:cubicBezTo>
                    <a:pt x="208" y="121"/>
                    <a:pt x="208" y="121"/>
                    <a:pt x="208" y="121"/>
                  </a:cubicBezTo>
                  <a:cubicBezTo>
                    <a:pt x="209" y="123"/>
                    <a:pt x="209" y="123"/>
                    <a:pt x="209" y="123"/>
                  </a:cubicBezTo>
                  <a:cubicBezTo>
                    <a:pt x="208" y="125"/>
                    <a:pt x="208" y="125"/>
                    <a:pt x="208" y="125"/>
                  </a:cubicBezTo>
                  <a:cubicBezTo>
                    <a:pt x="203" y="125"/>
                    <a:pt x="203" y="125"/>
                    <a:pt x="203" y="125"/>
                  </a:cubicBezTo>
                  <a:cubicBezTo>
                    <a:pt x="201" y="129"/>
                    <a:pt x="201" y="129"/>
                    <a:pt x="201" y="129"/>
                  </a:cubicBezTo>
                  <a:cubicBezTo>
                    <a:pt x="205" y="131"/>
                    <a:pt x="205" y="131"/>
                    <a:pt x="205" y="131"/>
                  </a:cubicBezTo>
                  <a:cubicBezTo>
                    <a:pt x="214" y="128"/>
                    <a:pt x="214" y="128"/>
                    <a:pt x="214" y="128"/>
                  </a:cubicBezTo>
                  <a:cubicBezTo>
                    <a:pt x="217" y="129"/>
                    <a:pt x="217" y="129"/>
                    <a:pt x="217" y="129"/>
                  </a:cubicBezTo>
                  <a:cubicBezTo>
                    <a:pt x="221" y="127"/>
                    <a:pt x="221" y="127"/>
                    <a:pt x="221" y="127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3" y="130"/>
                    <a:pt x="223" y="130"/>
                    <a:pt x="223" y="130"/>
                  </a:cubicBezTo>
                  <a:cubicBezTo>
                    <a:pt x="221" y="133"/>
                    <a:pt x="221" y="133"/>
                    <a:pt x="221" y="133"/>
                  </a:cubicBezTo>
                  <a:cubicBezTo>
                    <a:pt x="220" y="139"/>
                    <a:pt x="220" y="139"/>
                    <a:pt x="220" y="139"/>
                  </a:cubicBezTo>
                  <a:cubicBezTo>
                    <a:pt x="219" y="141"/>
                    <a:pt x="219" y="141"/>
                    <a:pt x="219" y="141"/>
                  </a:cubicBezTo>
                  <a:cubicBezTo>
                    <a:pt x="217" y="138"/>
                    <a:pt x="217" y="138"/>
                    <a:pt x="217" y="138"/>
                  </a:cubicBezTo>
                  <a:cubicBezTo>
                    <a:pt x="216" y="135"/>
                    <a:pt x="216" y="135"/>
                    <a:pt x="216" y="135"/>
                  </a:cubicBezTo>
                  <a:cubicBezTo>
                    <a:pt x="213" y="136"/>
                    <a:pt x="213" y="136"/>
                    <a:pt x="213" y="136"/>
                  </a:cubicBezTo>
                  <a:cubicBezTo>
                    <a:pt x="211" y="134"/>
                    <a:pt x="211" y="134"/>
                    <a:pt x="211" y="134"/>
                  </a:cubicBezTo>
                  <a:cubicBezTo>
                    <a:pt x="207" y="134"/>
                    <a:pt x="207" y="134"/>
                    <a:pt x="207" y="134"/>
                  </a:cubicBezTo>
                  <a:cubicBezTo>
                    <a:pt x="208" y="136"/>
                    <a:pt x="208" y="136"/>
                    <a:pt x="208" y="136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203" y="137"/>
                    <a:pt x="203" y="137"/>
                    <a:pt x="203" y="137"/>
                  </a:cubicBezTo>
                  <a:cubicBezTo>
                    <a:pt x="201" y="137"/>
                    <a:pt x="201" y="137"/>
                    <a:pt x="201" y="137"/>
                  </a:cubicBezTo>
                  <a:cubicBezTo>
                    <a:pt x="204" y="139"/>
                    <a:pt x="204" y="139"/>
                    <a:pt x="204" y="139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203" y="143"/>
                    <a:pt x="203" y="143"/>
                    <a:pt x="203" y="143"/>
                  </a:cubicBezTo>
                  <a:cubicBezTo>
                    <a:pt x="202" y="145"/>
                    <a:pt x="202" y="145"/>
                    <a:pt x="202" y="145"/>
                  </a:cubicBezTo>
                  <a:cubicBezTo>
                    <a:pt x="203" y="149"/>
                    <a:pt x="203" y="149"/>
                    <a:pt x="203" y="149"/>
                  </a:cubicBezTo>
                  <a:cubicBezTo>
                    <a:pt x="202" y="151"/>
                    <a:pt x="202" y="151"/>
                    <a:pt x="202" y="151"/>
                  </a:cubicBezTo>
                  <a:cubicBezTo>
                    <a:pt x="200" y="148"/>
                    <a:pt x="200" y="148"/>
                    <a:pt x="200" y="148"/>
                  </a:cubicBezTo>
                  <a:cubicBezTo>
                    <a:pt x="200" y="144"/>
                    <a:pt x="200" y="144"/>
                    <a:pt x="200" y="144"/>
                  </a:cubicBezTo>
                  <a:cubicBezTo>
                    <a:pt x="197" y="140"/>
                    <a:pt x="197" y="140"/>
                    <a:pt x="197" y="140"/>
                  </a:cubicBezTo>
                  <a:cubicBezTo>
                    <a:pt x="194" y="143"/>
                    <a:pt x="194" y="143"/>
                    <a:pt x="194" y="143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89" y="141"/>
                    <a:pt x="189" y="141"/>
                    <a:pt x="189" y="141"/>
                  </a:cubicBezTo>
                  <a:cubicBezTo>
                    <a:pt x="190" y="139"/>
                    <a:pt x="190" y="139"/>
                    <a:pt x="190" y="139"/>
                  </a:cubicBezTo>
                  <a:cubicBezTo>
                    <a:pt x="188" y="139"/>
                    <a:pt x="188" y="139"/>
                    <a:pt x="188" y="139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87" y="146"/>
                    <a:pt x="187" y="146"/>
                    <a:pt x="187" y="146"/>
                  </a:cubicBezTo>
                  <a:cubicBezTo>
                    <a:pt x="192" y="146"/>
                    <a:pt x="192" y="146"/>
                    <a:pt x="192" y="146"/>
                  </a:cubicBezTo>
                  <a:cubicBezTo>
                    <a:pt x="196" y="149"/>
                    <a:pt x="196" y="149"/>
                    <a:pt x="196" y="149"/>
                  </a:cubicBezTo>
                  <a:cubicBezTo>
                    <a:pt x="194" y="152"/>
                    <a:pt x="194" y="152"/>
                    <a:pt x="194" y="152"/>
                  </a:cubicBezTo>
                  <a:cubicBezTo>
                    <a:pt x="186" y="153"/>
                    <a:pt x="186" y="153"/>
                    <a:pt x="186" y="153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1" y="152"/>
                    <a:pt x="181" y="152"/>
                    <a:pt x="181" y="152"/>
                  </a:cubicBezTo>
                  <a:cubicBezTo>
                    <a:pt x="179" y="156"/>
                    <a:pt x="179" y="156"/>
                    <a:pt x="179" y="156"/>
                  </a:cubicBezTo>
                  <a:cubicBezTo>
                    <a:pt x="182" y="159"/>
                    <a:pt x="182" y="159"/>
                    <a:pt x="182" y="159"/>
                  </a:cubicBezTo>
                  <a:cubicBezTo>
                    <a:pt x="179" y="162"/>
                    <a:pt x="179" y="162"/>
                    <a:pt x="179" y="162"/>
                  </a:cubicBezTo>
                  <a:cubicBezTo>
                    <a:pt x="182" y="162"/>
                    <a:pt x="182" y="162"/>
                    <a:pt x="182" y="162"/>
                  </a:cubicBezTo>
                  <a:cubicBezTo>
                    <a:pt x="186" y="157"/>
                    <a:pt x="186" y="157"/>
                    <a:pt x="186" y="157"/>
                  </a:cubicBezTo>
                  <a:cubicBezTo>
                    <a:pt x="190" y="157"/>
                    <a:pt x="190" y="157"/>
                    <a:pt x="190" y="157"/>
                  </a:cubicBezTo>
                  <a:cubicBezTo>
                    <a:pt x="192" y="160"/>
                    <a:pt x="192" y="160"/>
                    <a:pt x="192" y="160"/>
                  </a:cubicBezTo>
                  <a:cubicBezTo>
                    <a:pt x="186" y="161"/>
                    <a:pt x="186" y="161"/>
                    <a:pt x="186" y="161"/>
                  </a:cubicBezTo>
                  <a:cubicBezTo>
                    <a:pt x="185" y="165"/>
                    <a:pt x="185" y="165"/>
                    <a:pt x="185" y="165"/>
                  </a:cubicBezTo>
                  <a:cubicBezTo>
                    <a:pt x="187" y="168"/>
                    <a:pt x="187" y="168"/>
                    <a:pt x="187" y="168"/>
                  </a:cubicBezTo>
                  <a:cubicBezTo>
                    <a:pt x="192" y="171"/>
                    <a:pt x="192" y="171"/>
                    <a:pt x="192" y="171"/>
                  </a:cubicBezTo>
                  <a:cubicBezTo>
                    <a:pt x="192" y="175"/>
                    <a:pt x="192" y="175"/>
                    <a:pt x="192" y="175"/>
                  </a:cubicBezTo>
                  <a:cubicBezTo>
                    <a:pt x="189" y="172"/>
                    <a:pt x="189" y="172"/>
                    <a:pt x="189" y="172"/>
                  </a:cubicBezTo>
                  <a:cubicBezTo>
                    <a:pt x="186" y="172"/>
                    <a:pt x="186" y="172"/>
                    <a:pt x="186" y="172"/>
                  </a:cubicBezTo>
                  <a:cubicBezTo>
                    <a:pt x="182" y="168"/>
                    <a:pt x="182" y="168"/>
                    <a:pt x="182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8" y="171"/>
                    <a:pt x="178" y="171"/>
                    <a:pt x="178" y="171"/>
                  </a:cubicBezTo>
                  <a:cubicBezTo>
                    <a:pt x="181" y="174"/>
                    <a:pt x="181" y="174"/>
                    <a:pt x="181" y="174"/>
                  </a:cubicBezTo>
                  <a:cubicBezTo>
                    <a:pt x="177" y="174"/>
                    <a:pt x="177" y="174"/>
                    <a:pt x="177" y="174"/>
                  </a:cubicBezTo>
                  <a:cubicBezTo>
                    <a:pt x="173" y="177"/>
                    <a:pt x="173" y="177"/>
                    <a:pt x="173" y="177"/>
                  </a:cubicBezTo>
                  <a:cubicBezTo>
                    <a:pt x="173" y="180"/>
                    <a:pt x="173" y="180"/>
                    <a:pt x="173" y="180"/>
                  </a:cubicBezTo>
                  <a:cubicBezTo>
                    <a:pt x="177" y="182"/>
                    <a:pt x="177" y="182"/>
                    <a:pt x="177" y="182"/>
                  </a:cubicBezTo>
                  <a:cubicBezTo>
                    <a:pt x="181" y="179"/>
                    <a:pt x="181" y="179"/>
                    <a:pt x="181" y="179"/>
                  </a:cubicBezTo>
                  <a:cubicBezTo>
                    <a:pt x="183" y="182"/>
                    <a:pt x="183" y="182"/>
                    <a:pt x="183" y="182"/>
                  </a:cubicBezTo>
                  <a:cubicBezTo>
                    <a:pt x="187" y="180"/>
                    <a:pt x="187" y="180"/>
                    <a:pt x="187" y="180"/>
                  </a:cubicBezTo>
                  <a:cubicBezTo>
                    <a:pt x="188" y="184"/>
                    <a:pt x="188" y="184"/>
                    <a:pt x="188" y="184"/>
                  </a:cubicBezTo>
                  <a:cubicBezTo>
                    <a:pt x="191" y="186"/>
                    <a:pt x="191" y="186"/>
                    <a:pt x="191" y="186"/>
                  </a:cubicBezTo>
                  <a:cubicBezTo>
                    <a:pt x="191" y="188"/>
                    <a:pt x="191" y="188"/>
                    <a:pt x="191" y="188"/>
                  </a:cubicBezTo>
                  <a:cubicBezTo>
                    <a:pt x="185" y="184"/>
                    <a:pt x="185" y="184"/>
                    <a:pt x="185" y="184"/>
                  </a:cubicBezTo>
                  <a:cubicBezTo>
                    <a:pt x="180" y="184"/>
                    <a:pt x="180" y="184"/>
                    <a:pt x="180" y="184"/>
                  </a:cubicBezTo>
                  <a:cubicBezTo>
                    <a:pt x="178" y="186"/>
                    <a:pt x="178" y="186"/>
                    <a:pt x="178" y="186"/>
                  </a:cubicBezTo>
                  <a:cubicBezTo>
                    <a:pt x="172" y="187"/>
                    <a:pt x="172" y="187"/>
                    <a:pt x="172" y="187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68" y="192"/>
                    <a:pt x="168" y="192"/>
                    <a:pt x="168" y="192"/>
                  </a:cubicBezTo>
                  <a:cubicBezTo>
                    <a:pt x="166" y="191"/>
                    <a:pt x="166" y="191"/>
                    <a:pt x="166" y="191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6"/>
                    <a:pt x="157" y="196"/>
                    <a:pt x="157" y="196"/>
                  </a:cubicBezTo>
                  <a:cubicBezTo>
                    <a:pt x="161" y="197"/>
                    <a:pt x="161" y="197"/>
                    <a:pt x="161" y="197"/>
                  </a:cubicBezTo>
                  <a:cubicBezTo>
                    <a:pt x="163" y="201"/>
                    <a:pt x="163" y="201"/>
                    <a:pt x="163" y="201"/>
                  </a:cubicBezTo>
                  <a:cubicBezTo>
                    <a:pt x="160" y="202"/>
                    <a:pt x="160" y="202"/>
                    <a:pt x="160" y="202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57" y="202"/>
                    <a:pt x="157" y="202"/>
                    <a:pt x="157" y="202"/>
                  </a:cubicBezTo>
                  <a:cubicBezTo>
                    <a:pt x="160" y="204"/>
                    <a:pt x="160" y="204"/>
                    <a:pt x="160" y="204"/>
                  </a:cubicBezTo>
                  <a:cubicBezTo>
                    <a:pt x="159" y="206"/>
                    <a:pt x="159" y="206"/>
                    <a:pt x="159" y="206"/>
                  </a:cubicBezTo>
                  <a:cubicBezTo>
                    <a:pt x="155" y="206"/>
                    <a:pt x="155" y="206"/>
                    <a:pt x="155" y="206"/>
                  </a:cubicBezTo>
                  <a:cubicBezTo>
                    <a:pt x="154" y="204"/>
                    <a:pt x="154" y="204"/>
                    <a:pt x="154" y="204"/>
                  </a:cubicBezTo>
                  <a:cubicBezTo>
                    <a:pt x="153" y="206"/>
                    <a:pt x="153" y="206"/>
                    <a:pt x="153" y="206"/>
                  </a:cubicBezTo>
                  <a:cubicBezTo>
                    <a:pt x="156" y="208"/>
                    <a:pt x="156" y="208"/>
                    <a:pt x="156" y="208"/>
                  </a:cubicBezTo>
                  <a:cubicBezTo>
                    <a:pt x="154" y="210"/>
                    <a:pt x="154" y="210"/>
                    <a:pt x="154" y="210"/>
                  </a:cubicBezTo>
                  <a:cubicBezTo>
                    <a:pt x="155" y="212"/>
                    <a:pt x="155" y="212"/>
                    <a:pt x="155" y="212"/>
                  </a:cubicBezTo>
                  <a:cubicBezTo>
                    <a:pt x="157" y="212"/>
                    <a:pt x="157" y="212"/>
                    <a:pt x="157" y="212"/>
                  </a:cubicBezTo>
                  <a:cubicBezTo>
                    <a:pt x="155" y="214"/>
                    <a:pt x="155" y="214"/>
                    <a:pt x="155" y="214"/>
                  </a:cubicBezTo>
                  <a:cubicBezTo>
                    <a:pt x="152" y="214"/>
                    <a:pt x="152" y="214"/>
                    <a:pt x="152" y="214"/>
                  </a:cubicBezTo>
                  <a:cubicBezTo>
                    <a:pt x="150" y="213"/>
                    <a:pt x="150" y="213"/>
                    <a:pt x="150" y="213"/>
                  </a:cubicBezTo>
                  <a:cubicBezTo>
                    <a:pt x="150" y="215"/>
                    <a:pt x="150" y="215"/>
                    <a:pt x="150" y="215"/>
                  </a:cubicBezTo>
                  <a:cubicBezTo>
                    <a:pt x="149" y="218"/>
                    <a:pt x="149" y="218"/>
                    <a:pt x="149" y="218"/>
                  </a:cubicBezTo>
                  <a:cubicBezTo>
                    <a:pt x="151" y="219"/>
                    <a:pt x="151" y="219"/>
                    <a:pt x="151" y="219"/>
                  </a:cubicBezTo>
                  <a:cubicBezTo>
                    <a:pt x="157" y="221"/>
                    <a:pt x="157" y="221"/>
                    <a:pt x="157" y="221"/>
                  </a:cubicBezTo>
                  <a:cubicBezTo>
                    <a:pt x="158" y="224"/>
                    <a:pt x="158" y="224"/>
                    <a:pt x="158" y="224"/>
                  </a:cubicBezTo>
                  <a:cubicBezTo>
                    <a:pt x="161" y="224"/>
                    <a:pt x="161" y="224"/>
                    <a:pt x="161" y="224"/>
                  </a:cubicBezTo>
                  <a:cubicBezTo>
                    <a:pt x="164" y="223"/>
                    <a:pt x="164" y="223"/>
                    <a:pt x="164" y="223"/>
                  </a:cubicBezTo>
                  <a:cubicBezTo>
                    <a:pt x="161" y="225"/>
                    <a:pt x="161" y="225"/>
                    <a:pt x="161" y="225"/>
                  </a:cubicBezTo>
                  <a:cubicBezTo>
                    <a:pt x="161" y="227"/>
                    <a:pt x="161" y="227"/>
                    <a:pt x="161" y="227"/>
                  </a:cubicBezTo>
                  <a:cubicBezTo>
                    <a:pt x="158" y="227"/>
                    <a:pt x="158" y="227"/>
                    <a:pt x="158" y="227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0" y="226"/>
                    <a:pt x="150" y="226"/>
                    <a:pt x="150" y="226"/>
                  </a:cubicBezTo>
                  <a:cubicBezTo>
                    <a:pt x="145" y="230"/>
                    <a:pt x="145" y="230"/>
                    <a:pt x="145" y="230"/>
                  </a:cubicBezTo>
                  <a:cubicBezTo>
                    <a:pt x="147" y="231"/>
                    <a:pt x="147" y="231"/>
                    <a:pt x="147" y="231"/>
                  </a:cubicBezTo>
                  <a:cubicBezTo>
                    <a:pt x="151" y="231"/>
                    <a:pt x="151" y="231"/>
                    <a:pt x="151" y="231"/>
                  </a:cubicBezTo>
                  <a:cubicBezTo>
                    <a:pt x="151" y="234"/>
                    <a:pt x="151" y="234"/>
                    <a:pt x="151" y="234"/>
                  </a:cubicBezTo>
                  <a:cubicBezTo>
                    <a:pt x="154" y="236"/>
                    <a:pt x="154" y="236"/>
                    <a:pt x="154" y="236"/>
                  </a:cubicBezTo>
                  <a:cubicBezTo>
                    <a:pt x="154" y="240"/>
                    <a:pt x="154" y="240"/>
                    <a:pt x="154" y="240"/>
                  </a:cubicBezTo>
                  <a:cubicBezTo>
                    <a:pt x="151" y="237"/>
                    <a:pt x="151" y="237"/>
                    <a:pt x="151" y="237"/>
                  </a:cubicBezTo>
                  <a:cubicBezTo>
                    <a:pt x="149" y="237"/>
                    <a:pt x="149" y="237"/>
                    <a:pt x="149" y="237"/>
                  </a:cubicBezTo>
                  <a:cubicBezTo>
                    <a:pt x="147" y="240"/>
                    <a:pt x="147" y="240"/>
                    <a:pt x="147" y="240"/>
                  </a:cubicBezTo>
                  <a:cubicBezTo>
                    <a:pt x="147" y="242"/>
                    <a:pt x="147" y="242"/>
                    <a:pt x="147" y="242"/>
                  </a:cubicBezTo>
                  <a:cubicBezTo>
                    <a:pt x="146" y="243"/>
                    <a:pt x="146" y="243"/>
                    <a:pt x="146" y="243"/>
                  </a:cubicBezTo>
                  <a:cubicBezTo>
                    <a:pt x="148" y="246"/>
                    <a:pt x="148" y="246"/>
                    <a:pt x="148" y="246"/>
                  </a:cubicBezTo>
                  <a:cubicBezTo>
                    <a:pt x="148" y="249"/>
                    <a:pt x="148" y="249"/>
                    <a:pt x="148" y="249"/>
                  </a:cubicBezTo>
                  <a:cubicBezTo>
                    <a:pt x="147" y="249"/>
                    <a:pt x="147" y="249"/>
                    <a:pt x="147" y="249"/>
                  </a:cubicBezTo>
                  <a:cubicBezTo>
                    <a:pt x="144" y="246"/>
                    <a:pt x="144" y="246"/>
                    <a:pt x="144" y="246"/>
                  </a:cubicBezTo>
                  <a:cubicBezTo>
                    <a:pt x="143" y="247"/>
                    <a:pt x="143" y="247"/>
                    <a:pt x="143" y="247"/>
                  </a:cubicBezTo>
                  <a:cubicBezTo>
                    <a:pt x="143" y="251"/>
                    <a:pt x="143" y="251"/>
                    <a:pt x="143" y="251"/>
                  </a:cubicBezTo>
                  <a:cubicBezTo>
                    <a:pt x="147" y="252"/>
                    <a:pt x="147" y="252"/>
                    <a:pt x="147" y="252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42" y="253"/>
                    <a:pt x="142" y="253"/>
                    <a:pt x="142" y="253"/>
                  </a:cubicBezTo>
                  <a:cubicBezTo>
                    <a:pt x="140" y="254"/>
                    <a:pt x="140" y="254"/>
                    <a:pt x="140" y="254"/>
                  </a:cubicBezTo>
                  <a:cubicBezTo>
                    <a:pt x="140" y="258"/>
                    <a:pt x="140" y="258"/>
                    <a:pt x="140" y="258"/>
                  </a:cubicBezTo>
                  <a:cubicBezTo>
                    <a:pt x="141" y="258"/>
                    <a:pt x="141" y="258"/>
                    <a:pt x="141" y="258"/>
                  </a:cubicBezTo>
                  <a:cubicBezTo>
                    <a:pt x="141" y="262"/>
                    <a:pt x="141" y="262"/>
                    <a:pt x="141" y="262"/>
                  </a:cubicBezTo>
                  <a:cubicBezTo>
                    <a:pt x="143" y="266"/>
                    <a:pt x="143" y="266"/>
                    <a:pt x="143" y="266"/>
                  </a:cubicBezTo>
                  <a:cubicBezTo>
                    <a:pt x="145" y="266"/>
                    <a:pt x="145" y="266"/>
                    <a:pt x="145" y="266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9" y="262"/>
                    <a:pt x="149" y="262"/>
                    <a:pt x="149" y="262"/>
                  </a:cubicBezTo>
                  <a:cubicBezTo>
                    <a:pt x="147" y="268"/>
                    <a:pt x="147" y="268"/>
                    <a:pt x="147" y="268"/>
                  </a:cubicBezTo>
                  <a:cubicBezTo>
                    <a:pt x="144" y="268"/>
                    <a:pt x="144" y="268"/>
                    <a:pt x="144" y="268"/>
                  </a:cubicBezTo>
                  <a:cubicBezTo>
                    <a:pt x="141" y="272"/>
                    <a:pt x="141" y="272"/>
                    <a:pt x="141" y="272"/>
                  </a:cubicBezTo>
                  <a:cubicBezTo>
                    <a:pt x="137" y="272"/>
                    <a:pt x="137" y="272"/>
                    <a:pt x="137" y="272"/>
                  </a:cubicBezTo>
                  <a:cubicBezTo>
                    <a:pt x="135" y="273"/>
                    <a:pt x="135" y="273"/>
                    <a:pt x="135" y="273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1" y="277"/>
                    <a:pt x="131" y="277"/>
                    <a:pt x="131" y="277"/>
                  </a:cubicBezTo>
                  <a:cubicBezTo>
                    <a:pt x="128" y="280"/>
                    <a:pt x="128" y="280"/>
                    <a:pt x="128" y="280"/>
                  </a:cubicBezTo>
                  <a:cubicBezTo>
                    <a:pt x="131" y="281"/>
                    <a:pt x="131" y="281"/>
                    <a:pt x="131" y="281"/>
                  </a:cubicBezTo>
                  <a:cubicBezTo>
                    <a:pt x="130" y="283"/>
                    <a:pt x="130" y="283"/>
                    <a:pt x="130" y="283"/>
                  </a:cubicBezTo>
                  <a:cubicBezTo>
                    <a:pt x="124" y="284"/>
                    <a:pt x="124" y="284"/>
                    <a:pt x="124" y="284"/>
                  </a:cubicBezTo>
                  <a:cubicBezTo>
                    <a:pt x="122" y="287"/>
                    <a:pt x="122" y="287"/>
                    <a:pt x="122" y="287"/>
                  </a:cubicBezTo>
                  <a:cubicBezTo>
                    <a:pt x="122" y="289"/>
                    <a:pt x="122" y="289"/>
                    <a:pt x="122" y="289"/>
                  </a:cubicBezTo>
                  <a:cubicBezTo>
                    <a:pt x="127" y="290"/>
                    <a:pt x="127" y="290"/>
                    <a:pt x="127" y="290"/>
                  </a:cubicBezTo>
                  <a:cubicBezTo>
                    <a:pt x="123" y="292"/>
                    <a:pt x="123" y="292"/>
                    <a:pt x="123" y="292"/>
                  </a:cubicBezTo>
                  <a:cubicBezTo>
                    <a:pt x="121" y="296"/>
                    <a:pt x="121" y="296"/>
                    <a:pt x="121" y="296"/>
                  </a:cubicBezTo>
                  <a:cubicBezTo>
                    <a:pt x="118" y="296"/>
                    <a:pt x="118" y="296"/>
                    <a:pt x="118" y="296"/>
                  </a:cubicBezTo>
                  <a:cubicBezTo>
                    <a:pt x="117" y="293"/>
                    <a:pt x="117" y="293"/>
                    <a:pt x="117" y="293"/>
                  </a:cubicBezTo>
                  <a:cubicBezTo>
                    <a:pt x="115" y="291"/>
                    <a:pt x="115" y="291"/>
                    <a:pt x="115" y="291"/>
                  </a:cubicBezTo>
                  <a:cubicBezTo>
                    <a:pt x="114" y="293"/>
                    <a:pt x="114" y="293"/>
                    <a:pt x="114" y="293"/>
                  </a:cubicBezTo>
                  <a:cubicBezTo>
                    <a:pt x="111" y="293"/>
                    <a:pt x="111" y="293"/>
                    <a:pt x="111" y="293"/>
                  </a:cubicBezTo>
                  <a:cubicBezTo>
                    <a:pt x="112" y="296"/>
                    <a:pt x="112" y="296"/>
                    <a:pt x="112" y="296"/>
                  </a:cubicBezTo>
                  <a:cubicBezTo>
                    <a:pt x="110" y="298"/>
                    <a:pt x="110" y="298"/>
                    <a:pt x="110" y="298"/>
                  </a:cubicBezTo>
                  <a:cubicBezTo>
                    <a:pt x="109" y="300"/>
                    <a:pt x="109" y="300"/>
                    <a:pt x="109" y="300"/>
                  </a:cubicBezTo>
                  <a:cubicBezTo>
                    <a:pt x="110" y="303"/>
                    <a:pt x="110" y="303"/>
                    <a:pt x="110" y="303"/>
                  </a:cubicBezTo>
                  <a:cubicBezTo>
                    <a:pt x="105" y="303"/>
                    <a:pt x="105" y="303"/>
                    <a:pt x="105" y="303"/>
                  </a:cubicBezTo>
                  <a:cubicBezTo>
                    <a:pt x="103" y="304"/>
                    <a:pt x="103" y="304"/>
                    <a:pt x="103" y="304"/>
                  </a:cubicBezTo>
                  <a:cubicBezTo>
                    <a:pt x="103" y="308"/>
                    <a:pt x="103" y="308"/>
                    <a:pt x="103" y="308"/>
                  </a:cubicBezTo>
                  <a:cubicBezTo>
                    <a:pt x="99" y="311"/>
                    <a:pt x="99" y="311"/>
                    <a:pt x="99" y="311"/>
                  </a:cubicBezTo>
                  <a:cubicBezTo>
                    <a:pt x="100" y="312"/>
                    <a:pt x="100" y="312"/>
                    <a:pt x="100" y="312"/>
                  </a:cubicBezTo>
                  <a:cubicBezTo>
                    <a:pt x="99" y="317"/>
                    <a:pt x="99" y="317"/>
                    <a:pt x="99" y="317"/>
                  </a:cubicBezTo>
                  <a:cubicBezTo>
                    <a:pt x="96" y="320"/>
                    <a:pt x="96" y="320"/>
                    <a:pt x="96" y="320"/>
                  </a:cubicBezTo>
                  <a:cubicBezTo>
                    <a:pt x="92" y="323"/>
                    <a:pt x="92" y="323"/>
                    <a:pt x="92" y="323"/>
                  </a:cubicBezTo>
                  <a:cubicBezTo>
                    <a:pt x="94" y="325"/>
                    <a:pt x="94" y="325"/>
                    <a:pt x="94" y="325"/>
                  </a:cubicBezTo>
                  <a:cubicBezTo>
                    <a:pt x="98" y="322"/>
                    <a:pt x="98" y="322"/>
                    <a:pt x="98" y="322"/>
                  </a:cubicBezTo>
                  <a:cubicBezTo>
                    <a:pt x="100" y="322"/>
                    <a:pt x="100" y="322"/>
                    <a:pt x="100" y="322"/>
                  </a:cubicBezTo>
                  <a:cubicBezTo>
                    <a:pt x="100" y="325"/>
                    <a:pt x="100" y="325"/>
                    <a:pt x="100" y="325"/>
                  </a:cubicBezTo>
                  <a:cubicBezTo>
                    <a:pt x="97" y="326"/>
                    <a:pt x="97" y="326"/>
                    <a:pt x="97" y="326"/>
                  </a:cubicBezTo>
                  <a:cubicBezTo>
                    <a:pt x="97" y="331"/>
                    <a:pt x="97" y="331"/>
                    <a:pt x="97" y="331"/>
                  </a:cubicBezTo>
                  <a:cubicBezTo>
                    <a:pt x="99" y="334"/>
                    <a:pt x="99" y="334"/>
                    <a:pt x="99" y="334"/>
                  </a:cubicBezTo>
                  <a:cubicBezTo>
                    <a:pt x="104" y="331"/>
                    <a:pt x="104" y="331"/>
                    <a:pt x="104" y="331"/>
                  </a:cubicBezTo>
                  <a:cubicBezTo>
                    <a:pt x="109" y="331"/>
                    <a:pt x="109" y="331"/>
                    <a:pt x="109" y="331"/>
                  </a:cubicBezTo>
                  <a:cubicBezTo>
                    <a:pt x="116" y="324"/>
                    <a:pt x="116" y="324"/>
                    <a:pt x="116" y="324"/>
                  </a:cubicBezTo>
                  <a:cubicBezTo>
                    <a:pt x="116" y="321"/>
                    <a:pt x="116" y="321"/>
                    <a:pt x="116" y="321"/>
                  </a:cubicBezTo>
                  <a:cubicBezTo>
                    <a:pt x="113" y="322"/>
                    <a:pt x="113" y="322"/>
                    <a:pt x="113" y="322"/>
                  </a:cubicBezTo>
                  <a:cubicBezTo>
                    <a:pt x="116" y="318"/>
                    <a:pt x="116" y="318"/>
                    <a:pt x="116" y="318"/>
                  </a:cubicBezTo>
                  <a:cubicBezTo>
                    <a:pt x="117" y="313"/>
                    <a:pt x="117" y="313"/>
                    <a:pt x="117" y="313"/>
                  </a:cubicBezTo>
                  <a:cubicBezTo>
                    <a:pt x="118" y="312"/>
                    <a:pt x="118" y="312"/>
                    <a:pt x="118" y="312"/>
                  </a:cubicBezTo>
                  <a:cubicBezTo>
                    <a:pt x="120" y="311"/>
                    <a:pt x="120" y="311"/>
                    <a:pt x="120" y="311"/>
                  </a:cubicBezTo>
                  <a:cubicBezTo>
                    <a:pt x="124" y="311"/>
                    <a:pt x="124" y="311"/>
                    <a:pt x="124" y="311"/>
                  </a:cubicBezTo>
                  <a:cubicBezTo>
                    <a:pt x="127" y="311"/>
                    <a:pt x="127" y="311"/>
                    <a:pt x="127" y="311"/>
                  </a:cubicBezTo>
                  <a:cubicBezTo>
                    <a:pt x="120" y="315"/>
                    <a:pt x="120" y="315"/>
                    <a:pt x="120" y="315"/>
                  </a:cubicBezTo>
                  <a:cubicBezTo>
                    <a:pt x="120" y="318"/>
                    <a:pt x="120" y="318"/>
                    <a:pt x="120" y="318"/>
                  </a:cubicBezTo>
                  <a:cubicBezTo>
                    <a:pt x="126" y="320"/>
                    <a:pt x="126" y="320"/>
                    <a:pt x="126" y="320"/>
                  </a:cubicBezTo>
                  <a:cubicBezTo>
                    <a:pt x="124" y="323"/>
                    <a:pt x="124" y="323"/>
                    <a:pt x="124" y="323"/>
                  </a:cubicBezTo>
                  <a:cubicBezTo>
                    <a:pt x="121" y="323"/>
                    <a:pt x="121" y="323"/>
                    <a:pt x="121" y="323"/>
                  </a:cubicBezTo>
                  <a:cubicBezTo>
                    <a:pt x="115" y="330"/>
                    <a:pt x="115" y="330"/>
                    <a:pt x="115" y="330"/>
                  </a:cubicBezTo>
                  <a:cubicBezTo>
                    <a:pt x="118" y="332"/>
                    <a:pt x="118" y="332"/>
                    <a:pt x="118" y="332"/>
                  </a:cubicBezTo>
                  <a:cubicBezTo>
                    <a:pt x="116" y="335"/>
                    <a:pt x="116" y="335"/>
                    <a:pt x="116" y="335"/>
                  </a:cubicBezTo>
                  <a:cubicBezTo>
                    <a:pt x="116" y="339"/>
                    <a:pt x="116" y="339"/>
                    <a:pt x="116" y="339"/>
                  </a:cubicBezTo>
                  <a:cubicBezTo>
                    <a:pt x="112" y="339"/>
                    <a:pt x="112" y="339"/>
                    <a:pt x="112" y="339"/>
                  </a:cubicBezTo>
                  <a:cubicBezTo>
                    <a:pt x="109" y="335"/>
                    <a:pt x="109" y="335"/>
                    <a:pt x="109" y="335"/>
                  </a:cubicBezTo>
                  <a:cubicBezTo>
                    <a:pt x="105" y="336"/>
                    <a:pt x="105" y="336"/>
                    <a:pt x="105" y="336"/>
                  </a:cubicBezTo>
                  <a:cubicBezTo>
                    <a:pt x="102" y="338"/>
                    <a:pt x="102" y="338"/>
                    <a:pt x="102" y="338"/>
                  </a:cubicBezTo>
                  <a:cubicBezTo>
                    <a:pt x="102" y="342"/>
                    <a:pt x="102" y="342"/>
                    <a:pt x="102" y="342"/>
                  </a:cubicBezTo>
                  <a:cubicBezTo>
                    <a:pt x="98" y="344"/>
                    <a:pt x="98" y="344"/>
                    <a:pt x="98" y="344"/>
                  </a:cubicBezTo>
                  <a:cubicBezTo>
                    <a:pt x="95" y="346"/>
                    <a:pt x="95" y="346"/>
                    <a:pt x="95" y="346"/>
                  </a:cubicBezTo>
                  <a:cubicBezTo>
                    <a:pt x="97" y="343"/>
                    <a:pt x="97" y="343"/>
                    <a:pt x="97" y="343"/>
                  </a:cubicBezTo>
                  <a:cubicBezTo>
                    <a:pt x="99" y="341"/>
                    <a:pt x="99" y="341"/>
                    <a:pt x="99" y="341"/>
                  </a:cubicBezTo>
                  <a:cubicBezTo>
                    <a:pt x="96" y="338"/>
                    <a:pt x="96" y="338"/>
                    <a:pt x="96" y="338"/>
                  </a:cubicBezTo>
                  <a:cubicBezTo>
                    <a:pt x="96" y="333"/>
                    <a:pt x="96" y="333"/>
                    <a:pt x="96" y="333"/>
                  </a:cubicBezTo>
                  <a:cubicBezTo>
                    <a:pt x="93" y="329"/>
                    <a:pt x="93" y="329"/>
                    <a:pt x="93" y="329"/>
                  </a:cubicBezTo>
                  <a:cubicBezTo>
                    <a:pt x="90" y="329"/>
                    <a:pt x="90" y="329"/>
                    <a:pt x="90" y="329"/>
                  </a:cubicBezTo>
                  <a:cubicBezTo>
                    <a:pt x="88" y="332"/>
                    <a:pt x="88" y="332"/>
                    <a:pt x="88" y="332"/>
                  </a:cubicBezTo>
                  <a:cubicBezTo>
                    <a:pt x="84" y="333"/>
                    <a:pt x="84" y="333"/>
                    <a:pt x="84" y="333"/>
                  </a:cubicBezTo>
                  <a:cubicBezTo>
                    <a:pt x="84" y="335"/>
                    <a:pt x="84" y="335"/>
                    <a:pt x="84" y="335"/>
                  </a:cubicBezTo>
                  <a:cubicBezTo>
                    <a:pt x="90" y="335"/>
                    <a:pt x="90" y="335"/>
                    <a:pt x="90" y="335"/>
                  </a:cubicBezTo>
                  <a:cubicBezTo>
                    <a:pt x="84" y="340"/>
                    <a:pt x="84" y="340"/>
                    <a:pt x="84" y="340"/>
                  </a:cubicBezTo>
                  <a:cubicBezTo>
                    <a:pt x="80" y="338"/>
                    <a:pt x="80" y="338"/>
                    <a:pt x="80" y="338"/>
                  </a:cubicBezTo>
                  <a:cubicBezTo>
                    <a:pt x="77" y="339"/>
                    <a:pt x="77" y="339"/>
                    <a:pt x="77" y="339"/>
                  </a:cubicBezTo>
                  <a:cubicBezTo>
                    <a:pt x="73" y="343"/>
                    <a:pt x="73" y="343"/>
                    <a:pt x="73" y="343"/>
                  </a:cubicBezTo>
                  <a:cubicBezTo>
                    <a:pt x="75" y="343"/>
                    <a:pt x="75" y="343"/>
                    <a:pt x="75" y="343"/>
                  </a:cubicBezTo>
                  <a:cubicBezTo>
                    <a:pt x="77" y="342"/>
                    <a:pt x="77" y="342"/>
                    <a:pt x="77" y="342"/>
                  </a:cubicBezTo>
                  <a:cubicBezTo>
                    <a:pt x="78" y="343"/>
                    <a:pt x="78" y="343"/>
                    <a:pt x="78" y="343"/>
                  </a:cubicBezTo>
                  <a:cubicBezTo>
                    <a:pt x="74" y="346"/>
                    <a:pt x="74" y="346"/>
                    <a:pt x="74" y="346"/>
                  </a:cubicBezTo>
                  <a:cubicBezTo>
                    <a:pt x="72" y="349"/>
                    <a:pt x="72" y="349"/>
                    <a:pt x="72" y="349"/>
                  </a:cubicBezTo>
                  <a:cubicBezTo>
                    <a:pt x="70" y="347"/>
                    <a:pt x="70" y="347"/>
                    <a:pt x="70" y="347"/>
                  </a:cubicBezTo>
                  <a:cubicBezTo>
                    <a:pt x="67" y="347"/>
                    <a:pt x="67" y="347"/>
                    <a:pt x="67" y="347"/>
                  </a:cubicBezTo>
                  <a:cubicBezTo>
                    <a:pt x="66" y="349"/>
                    <a:pt x="66" y="349"/>
                    <a:pt x="66" y="349"/>
                  </a:cubicBezTo>
                  <a:cubicBezTo>
                    <a:pt x="71" y="352"/>
                    <a:pt x="71" y="352"/>
                    <a:pt x="71" y="352"/>
                  </a:cubicBezTo>
                  <a:cubicBezTo>
                    <a:pt x="77" y="352"/>
                    <a:pt x="77" y="352"/>
                    <a:pt x="77" y="352"/>
                  </a:cubicBezTo>
                  <a:cubicBezTo>
                    <a:pt x="76" y="355"/>
                    <a:pt x="76" y="355"/>
                    <a:pt x="76" y="355"/>
                  </a:cubicBezTo>
                  <a:cubicBezTo>
                    <a:pt x="78" y="356"/>
                    <a:pt x="78" y="356"/>
                    <a:pt x="78" y="356"/>
                  </a:cubicBezTo>
                  <a:cubicBezTo>
                    <a:pt x="78" y="359"/>
                    <a:pt x="78" y="359"/>
                    <a:pt x="78" y="359"/>
                  </a:cubicBezTo>
                  <a:cubicBezTo>
                    <a:pt x="73" y="357"/>
                    <a:pt x="73" y="357"/>
                    <a:pt x="73" y="357"/>
                  </a:cubicBezTo>
                  <a:cubicBezTo>
                    <a:pt x="72" y="354"/>
                    <a:pt x="72" y="354"/>
                    <a:pt x="72" y="354"/>
                  </a:cubicBezTo>
                  <a:cubicBezTo>
                    <a:pt x="68" y="354"/>
                    <a:pt x="68" y="354"/>
                    <a:pt x="68" y="354"/>
                  </a:cubicBezTo>
                  <a:cubicBezTo>
                    <a:pt x="64" y="351"/>
                    <a:pt x="64" y="351"/>
                    <a:pt x="64" y="351"/>
                  </a:cubicBezTo>
                  <a:cubicBezTo>
                    <a:pt x="63" y="348"/>
                    <a:pt x="63" y="348"/>
                    <a:pt x="63" y="348"/>
                  </a:cubicBezTo>
                  <a:cubicBezTo>
                    <a:pt x="62" y="348"/>
                    <a:pt x="62" y="348"/>
                    <a:pt x="62" y="348"/>
                  </a:cubicBezTo>
                  <a:cubicBezTo>
                    <a:pt x="61" y="351"/>
                    <a:pt x="61" y="351"/>
                    <a:pt x="61" y="351"/>
                  </a:cubicBezTo>
                  <a:cubicBezTo>
                    <a:pt x="65" y="357"/>
                    <a:pt x="65" y="357"/>
                    <a:pt x="65" y="357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73" y="360"/>
                    <a:pt x="73" y="360"/>
                    <a:pt x="73" y="360"/>
                  </a:cubicBezTo>
                  <a:cubicBezTo>
                    <a:pt x="75" y="362"/>
                    <a:pt x="75" y="362"/>
                    <a:pt x="75" y="362"/>
                  </a:cubicBezTo>
                  <a:cubicBezTo>
                    <a:pt x="71" y="363"/>
                    <a:pt x="71" y="363"/>
                    <a:pt x="71" y="363"/>
                  </a:cubicBezTo>
                  <a:cubicBezTo>
                    <a:pt x="65" y="360"/>
                    <a:pt x="65" y="360"/>
                    <a:pt x="65" y="360"/>
                  </a:cubicBezTo>
                  <a:cubicBezTo>
                    <a:pt x="59" y="354"/>
                    <a:pt x="59" y="354"/>
                    <a:pt x="59" y="354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2" y="353"/>
                    <a:pt x="52" y="353"/>
                    <a:pt x="52" y="353"/>
                  </a:cubicBezTo>
                  <a:cubicBezTo>
                    <a:pt x="48" y="353"/>
                    <a:pt x="48" y="353"/>
                    <a:pt x="48" y="353"/>
                  </a:cubicBezTo>
                  <a:cubicBezTo>
                    <a:pt x="46" y="351"/>
                    <a:pt x="46" y="351"/>
                    <a:pt x="46" y="351"/>
                  </a:cubicBezTo>
                  <a:cubicBezTo>
                    <a:pt x="44" y="353"/>
                    <a:pt x="44" y="353"/>
                    <a:pt x="44" y="353"/>
                  </a:cubicBezTo>
                  <a:cubicBezTo>
                    <a:pt x="45" y="356"/>
                    <a:pt x="45" y="356"/>
                    <a:pt x="45" y="356"/>
                  </a:cubicBezTo>
                  <a:cubicBezTo>
                    <a:pt x="42" y="358"/>
                    <a:pt x="42" y="358"/>
                    <a:pt x="42" y="358"/>
                  </a:cubicBezTo>
                  <a:cubicBezTo>
                    <a:pt x="46" y="362"/>
                    <a:pt x="46" y="362"/>
                    <a:pt x="46" y="362"/>
                  </a:cubicBezTo>
                  <a:cubicBezTo>
                    <a:pt x="53" y="360"/>
                    <a:pt x="53" y="360"/>
                    <a:pt x="53" y="360"/>
                  </a:cubicBezTo>
                  <a:cubicBezTo>
                    <a:pt x="54" y="361"/>
                    <a:pt x="54" y="361"/>
                    <a:pt x="54" y="361"/>
                  </a:cubicBezTo>
                  <a:cubicBezTo>
                    <a:pt x="51" y="364"/>
                    <a:pt x="51" y="364"/>
                    <a:pt x="51" y="364"/>
                  </a:cubicBezTo>
                  <a:cubicBezTo>
                    <a:pt x="53" y="365"/>
                    <a:pt x="53" y="365"/>
                    <a:pt x="53" y="365"/>
                  </a:cubicBezTo>
                  <a:cubicBezTo>
                    <a:pt x="58" y="362"/>
                    <a:pt x="58" y="362"/>
                    <a:pt x="58" y="362"/>
                  </a:cubicBezTo>
                  <a:cubicBezTo>
                    <a:pt x="61" y="362"/>
                    <a:pt x="61" y="362"/>
                    <a:pt x="61" y="362"/>
                  </a:cubicBezTo>
                  <a:cubicBezTo>
                    <a:pt x="60" y="364"/>
                    <a:pt x="60" y="364"/>
                    <a:pt x="60" y="364"/>
                  </a:cubicBezTo>
                  <a:cubicBezTo>
                    <a:pt x="53" y="367"/>
                    <a:pt x="53" y="367"/>
                    <a:pt x="53" y="367"/>
                  </a:cubicBezTo>
                  <a:cubicBezTo>
                    <a:pt x="51" y="371"/>
                    <a:pt x="51" y="371"/>
                    <a:pt x="51" y="371"/>
                  </a:cubicBezTo>
                  <a:cubicBezTo>
                    <a:pt x="46" y="370"/>
                    <a:pt x="46" y="370"/>
                    <a:pt x="46" y="370"/>
                  </a:cubicBezTo>
                  <a:cubicBezTo>
                    <a:pt x="42" y="365"/>
                    <a:pt x="42" y="365"/>
                    <a:pt x="42" y="365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38" y="367"/>
                    <a:pt x="38" y="367"/>
                    <a:pt x="38" y="367"/>
                  </a:cubicBezTo>
                  <a:cubicBezTo>
                    <a:pt x="35" y="364"/>
                    <a:pt x="35" y="364"/>
                    <a:pt x="35" y="364"/>
                  </a:cubicBezTo>
                  <a:cubicBezTo>
                    <a:pt x="32" y="365"/>
                    <a:pt x="32" y="365"/>
                    <a:pt x="32" y="365"/>
                  </a:cubicBezTo>
                  <a:cubicBezTo>
                    <a:pt x="30" y="364"/>
                    <a:pt x="30" y="364"/>
                    <a:pt x="30" y="364"/>
                  </a:cubicBezTo>
                  <a:cubicBezTo>
                    <a:pt x="27" y="366"/>
                    <a:pt x="27" y="366"/>
                    <a:pt x="27" y="366"/>
                  </a:cubicBezTo>
                  <a:cubicBezTo>
                    <a:pt x="28" y="368"/>
                    <a:pt x="28" y="368"/>
                    <a:pt x="28" y="368"/>
                  </a:cubicBezTo>
                  <a:cubicBezTo>
                    <a:pt x="35" y="369"/>
                    <a:pt x="35" y="369"/>
                    <a:pt x="35" y="369"/>
                  </a:cubicBezTo>
                  <a:cubicBezTo>
                    <a:pt x="39" y="372"/>
                    <a:pt x="39" y="372"/>
                    <a:pt x="39" y="372"/>
                  </a:cubicBezTo>
                  <a:cubicBezTo>
                    <a:pt x="45" y="375"/>
                    <a:pt x="45" y="375"/>
                    <a:pt x="45" y="375"/>
                  </a:cubicBezTo>
                  <a:cubicBezTo>
                    <a:pt x="43" y="378"/>
                    <a:pt x="43" y="378"/>
                    <a:pt x="43" y="378"/>
                  </a:cubicBezTo>
                  <a:cubicBezTo>
                    <a:pt x="45" y="381"/>
                    <a:pt x="45" y="381"/>
                    <a:pt x="45" y="381"/>
                  </a:cubicBezTo>
                  <a:cubicBezTo>
                    <a:pt x="42" y="383"/>
                    <a:pt x="42" y="383"/>
                    <a:pt x="42" y="383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40" y="375"/>
                    <a:pt x="40" y="375"/>
                    <a:pt x="40" y="375"/>
                  </a:cubicBezTo>
                  <a:cubicBezTo>
                    <a:pt x="37" y="374"/>
                    <a:pt x="37" y="374"/>
                    <a:pt x="37" y="374"/>
                  </a:cubicBezTo>
                  <a:cubicBezTo>
                    <a:pt x="32" y="375"/>
                    <a:pt x="32" y="375"/>
                    <a:pt x="32" y="375"/>
                  </a:cubicBezTo>
                  <a:cubicBezTo>
                    <a:pt x="34" y="378"/>
                    <a:pt x="34" y="378"/>
                    <a:pt x="34" y="378"/>
                  </a:cubicBezTo>
                  <a:cubicBezTo>
                    <a:pt x="33" y="380"/>
                    <a:pt x="33" y="380"/>
                    <a:pt x="33" y="380"/>
                  </a:cubicBezTo>
                  <a:cubicBezTo>
                    <a:pt x="28" y="377"/>
                    <a:pt x="28" y="377"/>
                    <a:pt x="28" y="377"/>
                  </a:cubicBezTo>
                  <a:cubicBezTo>
                    <a:pt x="24" y="381"/>
                    <a:pt x="24" y="381"/>
                    <a:pt x="24" y="381"/>
                  </a:cubicBezTo>
                  <a:cubicBezTo>
                    <a:pt x="28" y="384"/>
                    <a:pt x="28" y="384"/>
                    <a:pt x="28" y="384"/>
                  </a:cubicBezTo>
                  <a:cubicBezTo>
                    <a:pt x="25" y="385"/>
                    <a:pt x="25" y="385"/>
                    <a:pt x="25" y="385"/>
                  </a:cubicBezTo>
                  <a:cubicBezTo>
                    <a:pt x="22" y="386"/>
                    <a:pt x="22" y="386"/>
                    <a:pt x="22" y="386"/>
                  </a:cubicBezTo>
                  <a:cubicBezTo>
                    <a:pt x="21" y="381"/>
                    <a:pt x="21" y="381"/>
                    <a:pt x="21" y="381"/>
                  </a:cubicBezTo>
                  <a:cubicBezTo>
                    <a:pt x="15" y="381"/>
                    <a:pt x="15" y="381"/>
                    <a:pt x="15" y="381"/>
                  </a:cubicBezTo>
                  <a:cubicBezTo>
                    <a:pt x="17" y="385"/>
                    <a:pt x="17" y="385"/>
                    <a:pt x="17" y="385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13" y="383"/>
                    <a:pt x="13" y="383"/>
                    <a:pt x="13" y="383"/>
                  </a:cubicBezTo>
                  <a:cubicBezTo>
                    <a:pt x="9" y="380"/>
                    <a:pt x="9" y="380"/>
                    <a:pt x="9" y="380"/>
                  </a:cubicBezTo>
                  <a:cubicBezTo>
                    <a:pt x="7" y="380"/>
                    <a:pt x="7" y="380"/>
                    <a:pt x="7" y="380"/>
                  </a:cubicBezTo>
                  <a:cubicBezTo>
                    <a:pt x="8" y="383"/>
                    <a:pt x="8" y="383"/>
                    <a:pt x="8" y="383"/>
                  </a:cubicBezTo>
                  <a:cubicBezTo>
                    <a:pt x="12" y="387"/>
                    <a:pt x="12" y="387"/>
                    <a:pt x="12" y="387"/>
                  </a:cubicBezTo>
                  <a:cubicBezTo>
                    <a:pt x="10" y="389"/>
                    <a:pt x="10" y="389"/>
                    <a:pt x="10" y="389"/>
                  </a:cubicBezTo>
                  <a:cubicBezTo>
                    <a:pt x="12" y="391"/>
                    <a:pt x="12" y="391"/>
                    <a:pt x="12" y="391"/>
                  </a:cubicBezTo>
                  <a:cubicBezTo>
                    <a:pt x="17" y="390"/>
                    <a:pt x="17" y="390"/>
                    <a:pt x="17" y="390"/>
                  </a:cubicBezTo>
                  <a:cubicBezTo>
                    <a:pt x="24" y="391"/>
                    <a:pt x="24" y="391"/>
                    <a:pt x="24" y="391"/>
                  </a:cubicBezTo>
                  <a:cubicBezTo>
                    <a:pt x="28" y="394"/>
                    <a:pt x="28" y="394"/>
                    <a:pt x="28" y="394"/>
                  </a:cubicBezTo>
                  <a:cubicBezTo>
                    <a:pt x="34" y="394"/>
                    <a:pt x="34" y="394"/>
                    <a:pt x="34" y="394"/>
                  </a:cubicBezTo>
                  <a:cubicBezTo>
                    <a:pt x="36" y="392"/>
                    <a:pt x="36" y="392"/>
                    <a:pt x="36" y="392"/>
                  </a:cubicBezTo>
                  <a:cubicBezTo>
                    <a:pt x="40" y="392"/>
                    <a:pt x="40" y="392"/>
                    <a:pt x="40" y="392"/>
                  </a:cubicBezTo>
                  <a:cubicBezTo>
                    <a:pt x="35" y="397"/>
                    <a:pt x="35" y="397"/>
                    <a:pt x="35" y="397"/>
                  </a:cubicBezTo>
                  <a:cubicBezTo>
                    <a:pt x="30" y="396"/>
                    <a:pt x="30" y="396"/>
                    <a:pt x="30" y="396"/>
                  </a:cubicBezTo>
                  <a:cubicBezTo>
                    <a:pt x="27" y="397"/>
                    <a:pt x="27" y="397"/>
                    <a:pt x="27" y="397"/>
                  </a:cubicBezTo>
                  <a:cubicBezTo>
                    <a:pt x="20" y="393"/>
                    <a:pt x="20" y="393"/>
                    <a:pt x="20" y="393"/>
                  </a:cubicBezTo>
                  <a:cubicBezTo>
                    <a:pt x="16" y="395"/>
                    <a:pt x="16" y="395"/>
                    <a:pt x="16" y="395"/>
                  </a:cubicBezTo>
                  <a:cubicBezTo>
                    <a:pt x="14" y="394"/>
                    <a:pt x="14" y="394"/>
                    <a:pt x="14" y="394"/>
                  </a:cubicBezTo>
                  <a:cubicBezTo>
                    <a:pt x="10" y="397"/>
                    <a:pt x="10" y="397"/>
                    <a:pt x="10" y="397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99"/>
                    <a:pt x="5" y="399"/>
                    <a:pt x="5" y="399"/>
                  </a:cubicBezTo>
                  <a:cubicBezTo>
                    <a:pt x="12" y="402"/>
                    <a:pt x="12" y="402"/>
                    <a:pt x="12" y="402"/>
                  </a:cubicBezTo>
                  <a:cubicBezTo>
                    <a:pt x="10" y="406"/>
                    <a:pt x="10" y="406"/>
                    <a:pt x="10" y="406"/>
                  </a:cubicBezTo>
                  <a:cubicBezTo>
                    <a:pt x="13" y="406"/>
                    <a:pt x="13" y="406"/>
                    <a:pt x="13" y="406"/>
                  </a:cubicBezTo>
                  <a:cubicBezTo>
                    <a:pt x="16" y="405"/>
                    <a:pt x="16" y="405"/>
                    <a:pt x="16" y="405"/>
                  </a:cubicBezTo>
                  <a:cubicBezTo>
                    <a:pt x="22" y="405"/>
                    <a:pt x="22" y="405"/>
                    <a:pt x="22" y="405"/>
                  </a:cubicBezTo>
                  <a:cubicBezTo>
                    <a:pt x="17" y="408"/>
                    <a:pt x="17" y="408"/>
                    <a:pt x="17" y="408"/>
                  </a:cubicBezTo>
                  <a:cubicBezTo>
                    <a:pt x="11" y="408"/>
                    <a:pt x="11" y="408"/>
                    <a:pt x="11" y="408"/>
                  </a:cubicBezTo>
                  <a:cubicBezTo>
                    <a:pt x="9" y="409"/>
                    <a:pt x="9" y="409"/>
                    <a:pt x="9" y="409"/>
                  </a:cubicBezTo>
                  <a:cubicBezTo>
                    <a:pt x="7" y="408"/>
                    <a:pt x="7" y="408"/>
                    <a:pt x="7" y="408"/>
                  </a:cubicBezTo>
                  <a:cubicBezTo>
                    <a:pt x="7" y="410"/>
                    <a:pt x="7" y="410"/>
                    <a:pt x="7" y="410"/>
                  </a:cubicBezTo>
                  <a:cubicBezTo>
                    <a:pt x="10" y="411"/>
                    <a:pt x="10" y="411"/>
                    <a:pt x="10" y="411"/>
                  </a:cubicBezTo>
                  <a:cubicBezTo>
                    <a:pt x="13" y="411"/>
                    <a:pt x="13" y="411"/>
                    <a:pt x="13" y="411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7" y="414"/>
                    <a:pt x="7" y="414"/>
                    <a:pt x="7" y="414"/>
                  </a:cubicBezTo>
                  <a:cubicBezTo>
                    <a:pt x="8" y="416"/>
                    <a:pt x="8" y="416"/>
                    <a:pt x="8" y="416"/>
                  </a:cubicBezTo>
                  <a:cubicBezTo>
                    <a:pt x="10" y="417"/>
                    <a:pt x="10" y="417"/>
                    <a:pt x="10" y="417"/>
                  </a:cubicBezTo>
                  <a:cubicBezTo>
                    <a:pt x="11" y="420"/>
                    <a:pt x="11" y="420"/>
                    <a:pt x="11" y="420"/>
                  </a:cubicBezTo>
                  <a:cubicBezTo>
                    <a:pt x="16" y="419"/>
                    <a:pt x="16" y="419"/>
                    <a:pt x="16" y="419"/>
                  </a:cubicBezTo>
                  <a:cubicBezTo>
                    <a:pt x="19" y="417"/>
                    <a:pt x="19" y="417"/>
                    <a:pt x="19" y="417"/>
                  </a:cubicBezTo>
                  <a:cubicBezTo>
                    <a:pt x="26" y="417"/>
                    <a:pt x="26" y="417"/>
                    <a:pt x="26" y="417"/>
                  </a:cubicBezTo>
                  <a:cubicBezTo>
                    <a:pt x="31" y="418"/>
                    <a:pt x="31" y="418"/>
                    <a:pt x="31" y="418"/>
                  </a:cubicBezTo>
                  <a:cubicBezTo>
                    <a:pt x="32" y="419"/>
                    <a:pt x="32" y="419"/>
                    <a:pt x="32" y="419"/>
                  </a:cubicBezTo>
                  <a:cubicBezTo>
                    <a:pt x="36" y="417"/>
                    <a:pt x="36" y="417"/>
                    <a:pt x="36" y="417"/>
                  </a:cubicBezTo>
                  <a:cubicBezTo>
                    <a:pt x="36" y="414"/>
                    <a:pt x="36" y="414"/>
                    <a:pt x="36" y="414"/>
                  </a:cubicBezTo>
                  <a:cubicBezTo>
                    <a:pt x="39" y="413"/>
                    <a:pt x="39" y="413"/>
                    <a:pt x="39" y="413"/>
                  </a:cubicBezTo>
                  <a:cubicBezTo>
                    <a:pt x="40" y="416"/>
                    <a:pt x="40" y="416"/>
                    <a:pt x="40" y="416"/>
                  </a:cubicBezTo>
                  <a:cubicBezTo>
                    <a:pt x="43" y="416"/>
                    <a:pt x="43" y="416"/>
                    <a:pt x="43" y="416"/>
                  </a:cubicBezTo>
                  <a:cubicBezTo>
                    <a:pt x="48" y="412"/>
                    <a:pt x="48" y="412"/>
                    <a:pt x="48" y="412"/>
                  </a:cubicBezTo>
                  <a:cubicBezTo>
                    <a:pt x="50" y="413"/>
                    <a:pt x="50" y="413"/>
                    <a:pt x="50" y="413"/>
                  </a:cubicBezTo>
                  <a:cubicBezTo>
                    <a:pt x="49" y="414"/>
                    <a:pt x="49" y="414"/>
                    <a:pt x="49" y="414"/>
                  </a:cubicBezTo>
                  <a:cubicBezTo>
                    <a:pt x="47" y="416"/>
                    <a:pt x="47" y="416"/>
                    <a:pt x="47" y="416"/>
                  </a:cubicBezTo>
                  <a:cubicBezTo>
                    <a:pt x="51" y="417"/>
                    <a:pt x="51" y="417"/>
                    <a:pt x="51" y="417"/>
                  </a:cubicBezTo>
                  <a:cubicBezTo>
                    <a:pt x="53" y="415"/>
                    <a:pt x="53" y="415"/>
                    <a:pt x="53" y="415"/>
                  </a:cubicBezTo>
                  <a:cubicBezTo>
                    <a:pt x="52" y="413"/>
                    <a:pt x="52" y="413"/>
                    <a:pt x="52" y="413"/>
                  </a:cubicBezTo>
                  <a:cubicBezTo>
                    <a:pt x="56" y="408"/>
                    <a:pt x="56" y="408"/>
                    <a:pt x="56" y="408"/>
                  </a:cubicBezTo>
                  <a:cubicBezTo>
                    <a:pt x="55" y="412"/>
                    <a:pt x="55" y="412"/>
                    <a:pt x="55" y="412"/>
                  </a:cubicBezTo>
                  <a:cubicBezTo>
                    <a:pt x="58" y="416"/>
                    <a:pt x="58" y="416"/>
                    <a:pt x="58" y="416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0" y="421"/>
                    <a:pt x="50" y="421"/>
                    <a:pt x="50" y="421"/>
                  </a:cubicBezTo>
                  <a:cubicBezTo>
                    <a:pt x="47" y="423"/>
                    <a:pt x="47" y="423"/>
                    <a:pt x="47" y="423"/>
                  </a:cubicBezTo>
                  <a:cubicBezTo>
                    <a:pt x="48" y="424"/>
                    <a:pt x="48" y="424"/>
                    <a:pt x="48" y="424"/>
                  </a:cubicBezTo>
                  <a:cubicBezTo>
                    <a:pt x="46" y="428"/>
                    <a:pt x="46" y="428"/>
                    <a:pt x="46" y="428"/>
                  </a:cubicBezTo>
                  <a:cubicBezTo>
                    <a:pt x="41" y="428"/>
                    <a:pt x="41" y="428"/>
                    <a:pt x="41" y="428"/>
                  </a:cubicBezTo>
                  <a:cubicBezTo>
                    <a:pt x="41" y="426"/>
                    <a:pt x="41" y="426"/>
                    <a:pt x="41" y="426"/>
                  </a:cubicBezTo>
                  <a:cubicBezTo>
                    <a:pt x="44" y="424"/>
                    <a:pt x="44" y="424"/>
                    <a:pt x="44" y="424"/>
                  </a:cubicBezTo>
                  <a:cubicBezTo>
                    <a:pt x="43" y="420"/>
                    <a:pt x="43" y="420"/>
                    <a:pt x="43" y="420"/>
                  </a:cubicBezTo>
                  <a:cubicBezTo>
                    <a:pt x="39" y="419"/>
                    <a:pt x="39" y="419"/>
                    <a:pt x="39" y="419"/>
                  </a:cubicBezTo>
                  <a:cubicBezTo>
                    <a:pt x="34" y="424"/>
                    <a:pt x="34" y="424"/>
                    <a:pt x="34" y="424"/>
                  </a:cubicBezTo>
                  <a:cubicBezTo>
                    <a:pt x="34" y="426"/>
                    <a:pt x="34" y="426"/>
                    <a:pt x="34" y="426"/>
                  </a:cubicBezTo>
                  <a:cubicBezTo>
                    <a:pt x="30" y="422"/>
                    <a:pt x="30" y="422"/>
                    <a:pt x="30" y="422"/>
                  </a:cubicBezTo>
                  <a:cubicBezTo>
                    <a:pt x="26" y="421"/>
                    <a:pt x="26" y="421"/>
                    <a:pt x="26" y="421"/>
                  </a:cubicBezTo>
                  <a:cubicBezTo>
                    <a:pt x="22" y="422"/>
                    <a:pt x="22" y="422"/>
                    <a:pt x="22" y="422"/>
                  </a:cubicBezTo>
                  <a:cubicBezTo>
                    <a:pt x="19" y="421"/>
                    <a:pt x="19" y="421"/>
                    <a:pt x="19" y="421"/>
                  </a:cubicBezTo>
                  <a:cubicBezTo>
                    <a:pt x="13" y="424"/>
                    <a:pt x="13" y="424"/>
                    <a:pt x="13" y="424"/>
                  </a:cubicBezTo>
                  <a:cubicBezTo>
                    <a:pt x="10" y="424"/>
                    <a:pt x="10" y="424"/>
                    <a:pt x="10" y="424"/>
                  </a:cubicBezTo>
                  <a:cubicBezTo>
                    <a:pt x="7" y="422"/>
                    <a:pt x="7" y="422"/>
                    <a:pt x="7" y="422"/>
                  </a:cubicBezTo>
                  <a:cubicBezTo>
                    <a:pt x="6" y="422"/>
                    <a:pt x="6" y="422"/>
                    <a:pt x="6" y="422"/>
                  </a:cubicBezTo>
                  <a:cubicBezTo>
                    <a:pt x="8" y="426"/>
                    <a:pt x="8" y="426"/>
                    <a:pt x="8" y="426"/>
                  </a:cubicBezTo>
                  <a:cubicBezTo>
                    <a:pt x="7" y="429"/>
                    <a:pt x="7" y="429"/>
                    <a:pt x="7" y="429"/>
                  </a:cubicBezTo>
                  <a:cubicBezTo>
                    <a:pt x="9" y="430"/>
                    <a:pt x="9" y="430"/>
                    <a:pt x="9" y="430"/>
                  </a:cubicBezTo>
                  <a:cubicBezTo>
                    <a:pt x="12" y="430"/>
                    <a:pt x="12" y="430"/>
                    <a:pt x="12" y="430"/>
                  </a:cubicBezTo>
                  <a:cubicBezTo>
                    <a:pt x="14" y="427"/>
                    <a:pt x="14" y="427"/>
                    <a:pt x="14" y="427"/>
                  </a:cubicBezTo>
                  <a:cubicBezTo>
                    <a:pt x="16" y="428"/>
                    <a:pt x="16" y="428"/>
                    <a:pt x="16" y="428"/>
                  </a:cubicBezTo>
                  <a:cubicBezTo>
                    <a:pt x="13" y="431"/>
                    <a:pt x="13" y="431"/>
                    <a:pt x="13" y="431"/>
                  </a:cubicBezTo>
                  <a:cubicBezTo>
                    <a:pt x="14" y="434"/>
                    <a:pt x="14" y="434"/>
                    <a:pt x="14" y="434"/>
                  </a:cubicBezTo>
                  <a:cubicBezTo>
                    <a:pt x="12" y="436"/>
                    <a:pt x="12" y="436"/>
                    <a:pt x="12" y="436"/>
                  </a:cubicBezTo>
                  <a:cubicBezTo>
                    <a:pt x="9" y="434"/>
                    <a:pt x="9" y="434"/>
                    <a:pt x="9" y="434"/>
                  </a:cubicBezTo>
                  <a:cubicBezTo>
                    <a:pt x="10" y="439"/>
                    <a:pt x="10" y="439"/>
                    <a:pt x="10" y="439"/>
                  </a:cubicBezTo>
                  <a:cubicBezTo>
                    <a:pt x="13" y="441"/>
                    <a:pt x="13" y="441"/>
                    <a:pt x="13" y="441"/>
                  </a:cubicBezTo>
                  <a:cubicBezTo>
                    <a:pt x="19" y="434"/>
                    <a:pt x="19" y="434"/>
                    <a:pt x="19" y="434"/>
                  </a:cubicBezTo>
                  <a:cubicBezTo>
                    <a:pt x="24" y="436"/>
                    <a:pt x="24" y="436"/>
                    <a:pt x="24" y="436"/>
                  </a:cubicBezTo>
                  <a:cubicBezTo>
                    <a:pt x="22" y="438"/>
                    <a:pt x="22" y="438"/>
                    <a:pt x="22" y="438"/>
                  </a:cubicBezTo>
                  <a:cubicBezTo>
                    <a:pt x="22" y="442"/>
                    <a:pt x="22" y="442"/>
                    <a:pt x="22" y="442"/>
                  </a:cubicBezTo>
                  <a:cubicBezTo>
                    <a:pt x="17" y="445"/>
                    <a:pt x="17" y="445"/>
                    <a:pt x="17" y="445"/>
                  </a:cubicBezTo>
                  <a:cubicBezTo>
                    <a:pt x="18" y="446"/>
                    <a:pt x="18" y="446"/>
                    <a:pt x="18" y="446"/>
                  </a:cubicBezTo>
                  <a:cubicBezTo>
                    <a:pt x="21" y="447"/>
                    <a:pt x="21" y="447"/>
                    <a:pt x="21" y="447"/>
                  </a:cubicBezTo>
                  <a:cubicBezTo>
                    <a:pt x="19" y="449"/>
                    <a:pt x="19" y="449"/>
                    <a:pt x="19" y="449"/>
                  </a:cubicBezTo>
                  <a:cubicBezTo>
                    <a:pt x="22" y="453"/>
                    <a:pt x="22" y="453"/>
                    <a:pt x="22" y="453"/>
                  </a:cubicBezTo>
                  <a:cubicBezTo>
                    <a:pt x="20" y="457"/>
                    <a:pt x="20" y="457"/>
                    <a:pt x="20" y="457"/>
                  </a:cubicBezTo>
                  <a:cubicBezTo>
                    <a:pt x="22" y="458"/>
                    <a:pt x="22" y="458"/>
                    <a:pt x="22" y="458"/>
                  </a:cubicBezTo>
                  <a:cubicBezTo>
                    <a:pt x="25" y="452"/>
                    <a:pt x="25" y="452"/>
                    <a:pt x="25" y="452"/>
                  </a:cubicBezTo>
                  <a:cubicBezTo>
                    <a:pt x="28" y="450"/>
                    <a:pt x="28" y="450"/>
                    <a:pt x="28" y="450"/>
                  </a:cubicBezTo>
                  <a:cubicBezTo>
                    <a:pt x="29" y="446"/>
                    <a:pt x="29" y="446"/>
                    <a:pt x="29" y="446"/>
                  </a:cubicBezTo>
                  <a:cubicBezTo>
                    <a:pt x="37" y="443"/>
                    <a:pt x="37" y="443"/>
                    <a:pt x="37" y="443"/>
                  </a:cubicBezTo>
                  <a:cubicBezTo>
                    <a:pt x="41" y="443"/>
                    <a:pt x="41" y="443"/>
                    <a:pt x="41" y="443"/>
                  </a:cubicBezTo>
                  <a:cubicBezTo>
                    <a:pt x="45" y="442"/>
                    <a:pt x="45" y="442"/>
                    <a:pt x="45" y="442"/>
                  </a:cubicBezTo>
                  <a:cubicBezTo>
                    <a:pt x="42" y="443"/>
                    <a:pt x="42" y="443"/>
                    <a:pt x="42" y="443"/>
                  </a:cubicBezTo>
                  <a:cubicBezTo>
                    <a:pt x="38" y="447"/>
                    <a:pt x="38" y="447"/>
                    <a:pt x="38" y="447"/>
                  </a:cubicBezTo>
                  <a:cubicBezTo>
                    <a:pt x="38" y="452"/>
                    <a:pt x="38" y="452"/>
                    <a:pt x="38" y="452"/>
                  </a:cubicBezTo>
                  <a:cubicBezTo>
                    <a:pt x="39" y="455"/>
                    <a:pt x="39" y="455"/>
                    <a:pt x="39" y="455"/>
                  </a:cubicBezTo>
                  <a:cubicBezTo>
                    <a:pt x="36" y="453"/>
                    <a:pt x="36" y="453"/>
                    <a:pt x="36" y="453"/>
                  </a:cubicBezTo>
                  <a:cubicBezTo>
                    <a:pt x="35" y="448"/>
                    <a:pt x="35" y="448"/>
                    <a:pt x="35" y="448"/>
                  </a:cubicBezTo>
                  <a:cubicBezTo>
                    <a:pt x="33" y="448"/>
                    <a:pt x="33" y="448"/>
                    <a:pt x="33" y="448"/>
                  </a:cubicBezTo>
                  <a:cubicBezTo>
                    <a:pt x="30" y="453"/>
                    <a:pt x="30" y="453"/>
                    <a:pt x="30" y="453"/>
                  </a:cubicBezTo>
                  <a:cubicBezTo>
                    <a:pt x="28" y="454"/>
                    <a:pt x="28" y="454"/>
                    <a:pt x="28" y="454"/>
                  </a:cubicBezTo>
                  <a:cubicBezTo>
                    <a:pt x="32" y="455"/>
                    <a:pt x="32" y="455"/>
                    <a:pt x="32" y="455"/>
                  </a:cubicBezTo>
                  <a:cubicBezTo>
                    <a:pt x="28" y="460"/>
                    <a:pt x="28" y="460"/>
                    <a:pt x="28" y="460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4" y="463"/>
                    <a:pt x="24" y="463"/>
                    <a:pt x="24" y="463"/>
                  </a:cubicBezTo>
                  <a:cubicBezTo>
                    <a:pt x="26" y="464"/>
                    <a:pt x="26" y="464"/>
                    <a:pt x="26" y="464"/>
                  </a:cubicBezTo>
                  <a:cubicBezTo>
                    <a:pt x="32" y="464"/>
                    <a:pt x="32" y="464"/>
                    <a:pt x="32" y="464"/>
                  </a:cubicBezTo>
                  <a:cubicBezTo>
                    <a:pt x="34" y="467"/>
                    <a:pt x="34" y="467"/>
                    <a:pt x="34" y="467"/>
                  </a:cubicBezTo>
                  <a:cubicBezTo>
                    <a:pt x="29" y="467"/>
                    <a:pt x="29" y="467"/>
                    <a:pt x="29" y="467"/>
                  </a:cubicBezTo>
                  <a:cubicBezTo>
                    <a:pt x="28" y="470"/>
                    <a:pt x="28" y="470"/>
                    <a:pt x="28" y="470"/>
                  </a:cubicBezTo>
                  <a:cubicBezTo>
                    <a:pt x="27" y="473"/>
                    <a:pt x="27" y="473"/>
                    <a:pt x="27" y="473"/>
                  </a:cubicBezTo>
                  <a:cubicBezTo>
                    <a:pt x="23" y="470"/>
                    <a:pt x="23" y="470"/>
                    <a:pt x="23" y="470"/>
                  </a:cubicBezTo>
                  <a:cubicBezTo>
                    <a:pt x="20" y="471"/>
                    <a:pt x="20" y="471"/>
                    <a:pt x="20" y="471"/>
                  </a:cubicBezTo>
                  <a:cubicBezTo>
                    <a:pt x="20" y="474"/>
                    <a:pt x="20" y="474"/>
                    <a:pt x="20" y="474"/>
                  </a:cubicBezTo>
                  <a:cubicBezTo>
                    <a:pt x="19" y="470"/>
                    <a:pt x="19" y="470"/>
                    <a:pt x="19" y="470"/>
                  </a:cubicBezTo>
                  <a:cubicBezTo>
                    <a:pt x="16" y="472"/>
                    <a:pt x="16" y="472"/>
                    <a:pt x="16" y="472"/>
                  </a:cubicBezTo>
                  <a:cubicBezTo>
                    <a:pt x="12" y="477"/>
                    <a:pt x="12" y="477"/>
                    <a:pt x="12" y="477"/>
                  </a:cubicBezTo>
                  <a:cubicBezTo>
                    <a:pt x="13" y="481"/>
                    <a:pt x="13" y="481"/>
                    <a:pt x="13" y="481"/>
                  </a:cubicBezTo>
                  <a:cubicBezTo>
                    <a:pt x="19" y="488"/>
                    <a:pt x="19" y="488"/>
                    <a:pt x="19" y="488"/>
                  </a:cubicBezTo>
                  <a:cubicBezTo>
                    <a:pt x="20" y="484"/>
                    <a:pt x="20" y="484"/>
                    <a:pt x="20" y="484"/>
                  </a:cubicBezTo>
                  <a:cubicBezTo>
                    <a:pt x="22" y="485"/>
                    <a:pt x="22" y="485"/>
                    <a:pt x="22" y="485"/>
                  </a:cubicBezTo>
                  <a:cubicBezTo>
                    <a:pt x="25" y="484"/>
                    <a:pt x="25" y="484"/>
                    <a:pt x="25" y="484"/>
                  </a:cubicBezTo>
                  <a:cubicBezTo>
                    <a:pt x="24" y="482"/>
                    <a:pt x="24" y="482"/>
                    <a:pt x="24" y="482"/>
                  </a:cubicBezTo>
                  <a:cubicBezTo>
                    <a:pt x="26" y="478"/>
                    <a:pt x="26" y="478"/>
                    <a:pt x="26" y="478"/>
                  </a:cubicBezTo>
                  <a:cubicBezTo>
                    <a:pt x="31" y="481"/>
                    <a:pt x="31" y="481"/>
                    <a:pt x="31" y="481"/>
                  </a:cubicBezTo>
                  <a:cubicBezTo>
                    <a:pt x="29" y="483"/>
                    <a:pt x="29" y="483"/>
                    <a:pt x="29" y="483"/>
                  </a:cubicBezTo>
                  <a:cubicBezTo>
                    <a:pt x="32" y="486"/>
                    <a:pt x="32" y="486"/>
                    <a:pt x="32" y="486"/>
                  </a:cubicBezTo>
                  <a:cubicBezTo>
                    <a:pt x="31" y="489"/>
                    <a:pt x="31" y="489"/>
                    <a:pt x="31" y="489"/>
                  </a:cubicBezTo>
                  <a:cubicBezTo>
                    <a:pt x="28" y="491"/>
                    <a:pt x="28" y="491"/>
                    <a:pt x="28" y="491"/>
                  </a:cubicBezTo>
                  <a:cubicBezTo>
                    <a:pt x="30" y="498"/>
                    <a:pt x="30" y="498"/>
                    <a:pt x="30" y="498"/>
                  </a:cubicBezTo>
                  <a:cubicBezTo>
                    <a:pt x="32" y="495"/>
                    <a:pt x="32" y="495"/>
                    <a:pt x="32" y="495"/>
                  </a:cubicBezTo>
                  <a:cubicBezTo>
                    <a:pt x="38" y="494"/>
                    <a:pt x="38" y="494"/>
                    <a:pt x="38" y="494"/>
                  </a:cubicBezTo>
                  <a:cubicBezTo>
                    <a:pt x="40" y="497"/>
                    <a:pt x="40" y="497"/>
                    <a:pt x="40" y="497"/>
                  </a:cubicBezTo>
                  <a:cubicBezTo>
                    <a:pt x="35" y="497"/>
                    <a:pt x="35" y="497"/>
                    <a:pt x="35" y="497"/>
                  </a:cubicBezTo>
                  <a:cubicBezTo>
                    <a:pt x="33" y="499"/>
                    <a:pt x="33" y="499"/>
                    <a:pt x="33" y="499"/>
                  </a:cubicBezTo>
                  <a:cubicBezTo>
                    <a:pt x="36" y="503"/>
                    <a:pt x="36" y="503"/>
                    <a:pt x="36" y="503"/>
                  </a:cubicBezTo>
                  <a:cubicBezTo>
                    <a:pt x="35" y="504"/>
                    <a:pt x="35" y="504"/>
                    <a:pt x="35" y="504"/>
                  </a:cubicBezTo>
                  <a:cubicBezTo>
                    <a:pt x="27" y="498"/>
                    <a:pt x="27" y="498"/>
                    <a:pt x="27" y="498"/>
                  </a:cubicBezTo>
                  <a:cubicBezTo>
                    <a:pt x="24" y="499"/>
                    <a:pt x="24" y="499"/>
                    <a:pt x="24" y="499"/>
                  </a:cubicBezTo>
                  <a:cubicBezTo>
                    <a:pt x="22" y="497"/>
                    <a:pt x="22" y="497"/>
                    <a:pt x="22" y="497"/>
                  </a:cubicBezTo>
                  <a:cubicBezTo>
                    <a:pt x="18" y="498"/>
                    <a:pt x="18" y="498"/>
                    <a:pt x="18" y="498"/>
                  </a:cubicBezTo>
                  <a:cubicBezTo>
                    <a:pt x="18" y="501"/>
                    <a:pt x="18" y="501"/>
                    <a:pt x="18" y="501"/>
                  </a:cubicBezTo>
                  <a:cubicBezTo>
                    <a:pt x="16" y="504"/>
                    <a:pt x="16" y="504"/>
                    <a:pt x="16" y="504"/>
                  </a:cubicBezTo>
                  <a:cubicBezTo>
                    <a:pt x="21" y="513"/>
                    <a:pt x="21" y="513"/>
                    <a:pt x="21" y="513"/>
                  </a:cubicBezTo>
                  <a:cubicBezTo>
                    <a:pt x="26" y="514"/>
                    <a:pt x="26" y="514"/>
                    <a:pt x="26" y="514"/>
                  </a:cubicBezTo>
                  <a:cubicBezTo>
                    <a:pt x="32" y="519"/>
                    <a:pt x="32" y="519"/>
                    <a:pt x="32" y="519"/>
                  </a:cubicBezTo>
                  <a:cubicBezTo>
                    <a:pt x="41" y="523"/>
                    <a:pt x="41" y="523"/>
                    <a:pt x="41" y="523"/>
                  </a:cubicBezTo>
                  <a:cubicBezTo>
                    <a:pt x="42" y="525"/>
                    <a:pt x="42" y="525"/>
                    <a:pt x="42" y="525"/>
                  </a:cubicBezTo>
                  <a:cubicBezTo>
                    <a:pt x="40" y="526"/>
                    <a:pt x="40" y="526"/>
                    <a:pt x="40" y="526"/>
                  </a:cubicBezTo>
                  <a:cubicBezTo>
                    <a:pt x="43" y="530"/>
                    <a:pt x="43" y="530"/>
                    <a:pt x="43" y="530"/>
                  </a:cubicBezTo>
                  <a:cubicBezTo>
                    <a:pt x="46" y="528"/>
                    <a:pt x="46" y="528"/>
                    <a:pt x="46" y="528"/>
                  </a:cubicBezTo>
                  <a:cubicBezTo>
                    <a:pt x="45" y="524"/>
                    <a:pt x="45" y="524"/>
                    <a:pt x="45" y="524"/>
                  </a:cubicBezTo>
                  <a:cubicBezTo>
                    <a:pt x="48" y="524"/>
                    <a:pt x="48" y="524"/>
                    <a:pt x="48" y="524"/>
                  </a:cubicBezTo>
                  <a:cubicBezTo>
                    <a:pt x="50" y="526"/>
                    <a:pt x="50" y="526"/>
                    <a:pt x="50" y="526"/>
                  </a:cubicBezTo>
                  <a:cubicBezTo>
                    <a:pt x="50" y="527"/>
                    <a:pt x="50" y="527"/>
                    <a:pt x="50" y="527"/>
                  </a:cubicBezTo>
                  <a:cubicBezTo>
                    <a:pt x="54" y="533"/>
                    <a:pt x="54" y="533"/>
                    <a:pt x="54" y="533"/>
                  </a:cubicBezTo>
                  <a:cubicBezTo>
                    <a:pt x="56" y="530"/>
                    <a:pt x="56" y="530"/>
                    <a:pt x="56" y="530"/>
                  </a:cubicBezTo>
                  <a:cubicBezTo>
                    <a:pt x="58" y="531"/>
                    <a:pt x="58" y="531"/>
                    <a:pt x="58" y="531"/>
                  </a:cubicBezTo>
                  <a:cubicBezTo>
                    <a:pt x="62" y="530"/>
                    <a:pt x="62" y="530"/>
                    <a:pt x="62" y="530"/>
                  </a:cubicBezTo>
                  <a:cubicBezTo>
                    <a:pt x="67" y="525"/>
                    <a:pt x="67" y="525"/>
                    <a:pt x="67" y="525"/>
                  </a:cubicBezTo>
                  <a:cubicBezTo>
                    <a:pt x="69" y="525"/>
                    <a:pt x="69" y="525"/>
                    <a:pt x="69" y="525"/>
                  </a:cubicBezTo>
                  <a:cubicBezTo>
                    <a:pt x="71" y="522"/>
                    <a:pt x="71" y="522"/>
                    <a:pt x="71" y="522"/>
                  </a:cubicBezTo>
                  <a:cubicBezTo>
                    <a:pt x="72" y="523"/>
                    <a:pt x="72" y="523"/>
                    <a:pt x="72" y="523"/>
                  </a:cubicBezTo>
                  <a:cubicBezTo>
                    <a:pt x="73" y="526"/>
                    <a:pt x="73" y="526"/>
                    <a:pt x="73" y="526"/>
                  </a:cubicBezTo>
                  <a:cubicBezTo>
                    <a:pt x="76" y="526"/>
                    <a:pt x="76" y="526"/>
                    <a:pt x="76" y="526"/>
                  </a:cubicBezTo>
                  <a:cubicBezTo>
                    <a:pt x="83" y="518"/>
                    <a:pt x="83" y="518"/>
                    <a:pt x="83" y="518"/>
                  </a:cubicBezTo>
                  <a:cubicBezTo>
                    <a:pt x="83" y="516"/>
                    <a:pt x="83" y="516"/>
                    <a:pt x="83" y="516"/>
                  </a:cubicBezTo>
                  <a:cubicBezTo>
                    <a:pt x="80" y="511"/>
                    <a:pt x="80" y="511"/>
                    <a:pt x="80" y="511"/>
                  </a:cubicBezTo>
                  <a:cubicBezTo>
                    <a:pt x="86" y="515"/>
                    <a:pt x="86" y="515"/>
                    <a:pt x="86" y="515"/>
                  </a:cubicBezTo>
                  <a:cubicBezTo>
                    <a:pt x="90" y="510"/>
                    <a:pt x="90" y="510"/>
                    <a:pt x="90" y="510"/>
                  </a:cubicBezTo>
                  <a:cubicBezTo>
                    <a:pt x="89" y="509"/>
                    <a:pt x="89" y="509"/>
                    <a:pt x="89" y="509"/>
                  </a:cubicBezTo>
                  <a:cubicBezTo>
                    <a:pt x="92" y="507"/>
                    <a:pt x="92" y="507"/>
                    <a:pt x="92" y="507"/>
                  </a:cubicBezTo>
                  <a:cubicBezTo>
                    <a:pt x="92" y="504"/>
                    <a:pt x="92" y="504"/>
                    <a:pt x="92" y="504"/>
                  </a:cubicBezTo>
                  <a:cubicBezTo>
                    <a:pt x="95" y="501"/>
                    <a:pt x="95" y="501"/>
                    <a:pt x="95" y="501"/>
                  </a:cubicBezTo>
                  <a:cubicBezTo>
                    <a:pt x="99" y="501"/>
                    <a:pt x="99" y="501"/>
                    <a:pt x="99" y="501"/>
                  </a:cubicBezTo>
                  <a:cubicBezTo>
                    <a:pt x="100" y="498"/>
                    <a:pt x="100" y="498"/>
                    <a:pt x="100" y="498"/>
                  </a:cubicBezTo>
                  <a:cubicBezTo>
                    <a:pt x="96" y="493"/>
                    <a:pt x="96" y="493"/>
                    <a:pt x="96" y="493"/>
                  </a:cubicBezTo>
                  <a:cubicBezTo>
                    <a:pt x="97" y="490"/>
                    <a:pt x="97" y="490"/>
                    <a:pt x="97" y="490"/>
                  </a:cubicBezTo>
                  <a:cubicBezTo>
                    <a:pt x="94" y="486"/>
                    <a:pt x="94" y="486"/>
                    <a:pt x="94" y="486"/>
                  </a:cubicBezTo>
                  <a:cubicBezTo>
                    <a:pt x="90" y="483"/>
                    <a:pt x="90" y="483"/>
                    <a:pt x="90" y="483"/>
                  </a:cubicBezTo>
                  <a:cubicBezTo>
                    <a:pt x="91" y="479"/>
                    <a:pt x="91" y="479"/>
                    <a:pt x="91" y="479"/>
                  </a:cubicBezTo>
                  <a:cubicBezTo>
                    <a:pt x="93" y="481"/>
                    <a:pt x="93" y="481"/>
                    <a:pt x="93" y="481"/>
                  </a:cubicBezTo>
                  <a:cubicBezTo>
                    <a:pt x="97" y="486"/>
                    <a:pt x="97" y="486"/>
                    <a:pt x="97" y="486"/>
                  </a:cubicBezTo>
                  <a:cubicBezTo>
                    <a:pt x="99" y="492"/>
                    <a:pt x="99" y="492"/>
                    <a:pt x="99" y="492"/>
                  </a:cubicBezTo>
                  <a:cubicBezTo>
                    <a:pt x="100" y="493"/>
                    <a:pt x="100" y="493"/>
                    <a:pt x="100" y="493"/>
                  </a:cubicBezTo>
                  <a:cubicBezTo>
                    <a:pt x="103" y="494"/>
                    <a:pt x="103" y="494"/>
                    <a:pt x="103" y="494"/>
                  </a:cubicBezTo>
                  <a:cubicBezTo>
                    <a:pt x="102" y="496"/>
                    <a:pt x="102" y="496"/>
                    <a:pt x="102" y="496"/>
                  </a:cubicBezTo>
                  <a:cubicBezTo>
                    <a:pt x="105" y="499"/>
                    <a:pt x="105" y="499"/>
                    <a:pt x="105" y="499"/>
                  </a:cubicBezTo>
                  <a:cubicBezTo>
                    <a:pt x="109" y="497"/>
                    <a:pt x="109" y="497"/>
                    <a:pt x="109" y="497"/>
                  </a:cubicBezTo>
                  <a:cubicBezTo>
                    <a:pt x="108" y="495"/>
                    <a:pt x="108" y="495"/>
                    <a:pt x="108" y="495"/>
                  </a:cubicBezTo>
                  <a:cubicBezTo>
                    <a:pt x="106" y="493"/>
                    <a:pt x="106" y="493"/>
                    <a:pt x="106" y="493"/>
                  </a:cubicBezTo>
                  <a:cubicBezTo>
                    <a:pt x="107" y="490"/>
                    <a:pt x="107" y="490"/>
                    <a:pt x="107" y="490"/>
                  </a:cubicBezTo>
                  <a:cubicBezTo>
                    <a:pt x="111" y="494"/>
                    <a:pt x="111" y="494"/>
                    <a:pt x="111" y="494"/>
                  </a:cubicBezTo>
                  <a:cubicBezTo>
                    <a:pt x="111" y="495"/>
                    <a:pt x="111" y="495"/>
                    <a:pt x="111" y="495"/>
                  </a:cubicBezTo>
                  <a:cubicBezTo>
                    <a:pt x="117" y="490"/>
                    <a:pt x="117" y="490"/>
                    <a:pt x="117" y="490"/>
                  </a:cubicBezTo>
                  <a:cubicBezTo>
                    <a:pt x="118" y="485"/>
                    <a:pt x="118" y="485"/>
                    <a:pt x="118" y="485"/>
                  </a:cubicBezTo>
                  <a:cubicBezTo>
                    <a:pt x="117" y="481"/>
                    <a:pt x="117" y="481"/>
                    <a:pt x="117" y="481"/>
                  </a:cubicBezTo>
                  <a:cubicBezTo>
                    <a:pt x="114" y="479"/>
                    <a:pt x="114" y="479"/>
                    <a:pt x="114" y="479"/>
                  </a:cubicBezTo>
                  <a:cubicBezTo>
                    <a:pt x="112" y="477"/>
                    <a:pt x="112" y="477"/>
                    <a:pt x="112" y="477"/>
                  </a:cubicBezTo>
                  <a:cubicBezTo>
                    <a:pt x="114" y="475"/>
                    <a:pt x="114" y="475"/>
                    <a:pt x="114" y="475"/>
                  </a:cubicBezTo>
                  <a:cubicBezTo>
                    <a:pt x="115" y="474"/>
                    <a:pt x="115" y="474"/>
                    <a:pt x="115" y="474"/>
                  </a:cubicBezTo>
                  <a:cubicBezTo>
                    <a:pt x="117" y="473"/>
                    <a:pt x="117" y="473"/>
                    <a:pt x="117" y="473"/>
                  </a:cubicBezTo>
                  <a:cubicBezTo>
                    <a:pt x="119" y="471"/>
                    <a:pt x="119" y="471"/>
                    <a:pt x="119" y="471"/>
                  </a:cubicBezTo>
                  <a:cubicBezTo>
                    <a:pt x="116" y="469"/>
                    <a:pt x="116" y="469"/>
                    <a:pt x="116" y="469"/>
                  </a:cubicBezTo>
                  <a:cubicBezTo>
                    <a:pt x="117" y="464"/>
                    <a:pt x="117" y="464"/>
                    <a:pt x="117" y="464"/>
                  </a:cubicBezTo>
                  <a:cubicBezTo>
                    <a:pt x="120" y="462"/>
                    <a:pt x="120" y="462"/>
                    <a:pt x="120" y="462"/>
                  </a:cubicBezTo>
                  <a:cubicBezTo>
                    <a:pt x="123" y="465"/>
                    <a:pt x="123" y="465"/>
                    <a:pt x="123" y="465"/>
                  </a:cubicBezTo>
                  <a:cubicBezTo>
                    <a:pt x="121" y="469"/>
                    <a:pt x="121" y="469"/>
                    <a:pt x="121" y="469"/>
                  </a:cubicBezTo>
                  <a:cubicBezTo>
                    <a:pt x="122" y="474"/>
                    <a:pt x="122" y="474"/>
                    <a:pt x="122" y="474"/>
                  </a:cubicBezTo>
                  <a:cubicBezTo>
                    <a:pt x="121" y="478"/>
                    <a:pt x="121" y="478"/>
                    <a:pt x="121" y="478"/>
                  </a:cubicBezTo>
                  <a:cubicBezTo>
                    <a:pt x="123" y="482"/>
                    <a:pt x="123" y="482"/>
                    <a:pt x="123" y="482"/>
                  </a:cubicBezTo>
                  <a:cubicBezTo>
                    <a:pt x="124" y="485"/>
                    <a:pt x="124" y="485"/>
                    <a:pt x="124" y="485"/>
                  </a:cubicBezTo>
                  <a:cubicBezTo>
                    <a:pt x="129" y="490"/>
                    <a:pt x="129" y="490"/>
                    <a:pt x="129" y="490"/>
                  </a:cubicBezTo>
                  <a:cubicBezTo>
                    <a:pt x="134" y="490"/>
                    <a:pt x="134" y="490"/>
                    <a:pt x="134" y="490"/>
                  </a:cubicBezTo>
                  <a:cubicBezTo>
                    <a:pt x="136" y="492"/>
                    <a:pt x="136" y="492"/>
                    <a:pt x="136" y="492"/>
                  </a:cubicBezTo>
                  <a:cubicBezTo>
                    <a:pt x="135" y="493"/>
                    <a:pt x="135" y="493"/>
                    <a:pt x="135" y="493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40" y="500"/>
                    <a:pt x="140" y="500"/>
                    <a:pt x="140" y="500"/>
                  </a:cubicBezTo>
                  <a:cubicBezTo>
                    <a:pt x="143" y="495"/>
                    <a:pt x="143" y="495"/>
                    <a:pt x="143" y="495"/>
                  </a:cubicBezTo>
                  <a:cubicBezTo>
                    <a:pt x="142" y="481"/>
                    <a:pt x="142" y="481"/>
                    <a:pt x="142" y="481"/>
                  </a:cubicBezTo>
                  <a:cubicBezTo>
                    <a:pt x="138" y="475"/>
                    <a:pt x="138" y="475"/>
                    <a:pt x="138" y="475"/>
                  </a:cubicBezTo>
                  <a:cubicBezTo>
                    <a:pt x="140" y="471"/>
                    <a:pt x="140" y="471"/>
                    <a:pt x="140" y="471"/>
                  </a:cubicBezTo>
                  <a:cubicBezTo>
                    <a:pt x="143" y="469"/>
                    <a:pt x="143" y="469"/>
                    <a:pt x="143" y="469"/>
                  </a:cubicBezTo>
                  <a:cubicBezTo>
                    <a:pt x="141" y="465"/>
                    <a:pt x="141" y="465"/>
                    <a:pt x="141" y="465"/>
                  </a:cubicBezTo>
                  <a:cubicBezTo>
                    <a:pt x="142" y="462"/>
                    <a:pt x="142" y="462"/>
                    <a:pt x="142" y="462"/>
                  </a:cubicBezTo>
                  <a:cubicBezTo>
                    <a:pt x="149" y="462"/>
                    <a:pt x="149" y="462"/>
                    <a:pt x="149" y="462"/>
                  </a:cubicBezTo>
                  <a:cubicBezTo>
                    <a:pt x="151" y="458"/>
                    <a:pt x="151" y="458"/>
                    <a:pt x="151" y="458"/>
                  </a:cubicBezTo>
                  <a:cubicBezTo>
                    <a:pt x="151" y="453"/>
                    <a:pt x="151" y="453"/>
                    <a:pt x="151" y="453"/>
                  </a:cubicBezTo>
                  <a:cubicBezTo>
                    <a:pt x="154" y="446"/>
                    <a:pt x="154" y="446"/>
                    <a:pt x="154" y="446"/>
                  </a:cubicBezTo>
                  <a:cubicBezTo>
                    <a:pt x="151" y="442"/>
                    <a:pt x="151" y="442"/>
                    <a:pt x="151" y="442"/>
                  </a:cubicBezTo>
                  <a:cubicBezTo>
                    <a:pt x="149" y="431"/>
                    <a:pt x="149" y="431"/>
                    <a:pt x="149" y="431"/>
                  </a:cubicBezTo>
                  <a:cubicBezTo>
                    <a:pt x="145" y="423"/>
                    <a:pt x="145" y="423"/>
                    <a:pt x="145" y="423"/>
                  </a:cubicBezTo>
                  <a:cubicBezTo>
                    <a:pt x="146" y="419"/>
                    <a:pt x="146" y="419"/>
                    <a:pt x="146" y="419"/>
                  </a:cubicBezTo>
                  <a:cubicBezTo>
                    <a:pt x="156" y="416"/>
                    <a:pt x="156" y="416"/>
                    <a:pt x="156" y="416"/>
                  </a:cubicBezTo>
                  <a:cubicBezTo>
                    <a:pt x="156" y="408"/>
                    <a:pt x="156" y="408"/>
                    <a:pt x="156" y="408"/>
                  </a:cubicBezTo>
                  <a:cubicBezTo>
                    <a:pt x="158" y="403"/>
                    <a:pt x="158" y="403"/>
                    <a:pt x="158" y="403"/>
                  </a:cubicBezTo>
                  <a:cubicBezTo>
                    <a:pt x="150" y="395"/>
                    <a:pt x="150" y="395"/>
                    <a:pt x="150" y="395"/>
                  </a:cubicBezTo>
                  <a:cubicBezTo>
                    <a:pt x="144" y="391"/>
                    <a:pt x="144" y="391"/>
                    <a:pt x="144" y="391"/>
                  </a:cubicBezTo>
                  <a:cubicBezTo>
                    <a:pt x="143" y="383"/>
                    <a:pt x="143" y="383"/>
                    <a:pt x="143" y="383"/>
                  </a:cubicBezTo>
                  <a:cubicBezTo>
                    <a:pt x="145" y="375"/>
                    <a:pt x="145" y="375"/>
                    <a:pt x="145" y="375"/>
                  </a:cubicBezTo>
                  <a:cubicBezTo>
                    <a:pt x="144" y="365"/>
                    <a:pt x="144" y="365"/>
                    <a:pt x="144" y="365"/>
                  </a:cubicBezTo>
                  <a:cubicBezTo>
                    <a:pt x="141" y="359"/>
                    <a:pt x="141" y="359"/>
                    <a:pt x="141" y="359"/>
                  </a:cubicBezTo>
                  <a:cubicBezTo>
                    <a:pt x="143" y="352"/>
                    <a:pt x="143" y="352"/>
                    <a:pt x="143" y="352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40" y="329"/>
                    <a:pt x="140" y="329"/>
                    <a:pt x="140" y="329"/>
                  </a:cubicBezTo>
                  <a:cubicBezTo>
                    <a:pt x="141" y="318"/>
                    <a:pt x="141" y="318"/>
                    <a:pt x="141" y="318"/>
                  </a:cubicBezTo>
                  <a:cubicBezTo>
                    <a:pt x="146" y="309"/>
                    <a:pt x="146" y="309"/>
                    <a:pt x="146" y="309"/>
                  </a:cubicBezTo>
                  <a:cubicBezTo>
                    <a:pt x="151" y="306"/>
                    <a:pt x="151" y="306"/>
                    <a:pt x="151" y="306"/>
                  </a:cubicBezTo>
                  <a:cubicBezTo>
                    <a:pt x="157" y="308"/>
                    <a:pt x="157" y="308"/>
                    <a:pt x="157" y="308"/>
                  </a:cubicBezTo>
                  <a:cubicBezTo>
                    <a:pt x="165" y="308"/>
                    <a:pt x="165" y="308"/>
                    <a:pt x="165" y="308"/>
                  </a:cubicBezTo>
                  <a:cubicBezTo>
                    <a:pt x="169" y="303"/>
                    <a:pt x="169" y="303"/>
                    <a:pt x="169" y="303"/>
                  </a:cubicBezTo>
                  <a:cubicBezTo>
                    <a:pt x="168" y="294"/>
                    <a:pt x="168" y="294"/>
                    <a:pt x="168" y="294"/>
                  </a:cubicBezTo>
                  <a:cubicBezTo>
                    <a:pt x="166" y="291"/>
                    <a:pt x="166" y="291"/>
                    <a:pt x="166" y="291"/>
                  </a:cubicBezTo>
                  <a:cubicBezTo>
                    <a:pt x="167" y="285"/>
                    <a:pt x="167" y="285"/>
                    <a:pt x="167" y="285"/>
                  </a:cubicBezTo>
                  <a:cubicBezTo>
                    <a:pt x="174" y="266"/>
                    <a:pt x="174" y="266"/>
                    <a:pt x="174" y="266"/>
                  </a:cubicBezTo>
                  <a:cubicBezTo>
                    <a:pt x="175" y="256"/>
                    <a:pt x="175" y="256"/>
                    <a:pt x="175" y="256"/>
                  </a:cubicBezTo>
                  <a:cubicBezTo>
                    <a:pt x="177" y="245"/>
                    <a:pt x="177" y="245"/>
                    <a:pt x="177" y="245"/>
                  </a:cubicBezTo>
                  <a:cubicBezTo>
                    <a:pt x="179" y="240"/>
                    <a:pt x="179" y="240"/>
                    <a:pt x="179" y="240"/>
                  </a:cubicBezTo>
                  <a:cubicBezTo>
                    <a:pt x="179" y="233"/>
                    <a:pt x="179" y="233"/>
                    <a:pt x="179" y="233"/>
                  </a:cubicBezTo>
                  <a:cubicBezTo>
                    <a:pt x="176" y="230"/>
                    <a:pt x="176" y="230"/>
                    <a:pt x="176" y="230"/>
                  </a:cubicBezTo>
                  <a:cubicBezTo>
                    <a:pt x="176" y="225"/>
                    <a:pt x="176" y="225"/>
                    <a:pt x="176" y="225"/>
                  </a:cubicBezTo>
                  <a:cubicBezTo>
                    <a:pt x="183" y="221"/>
                    <a:pt x="183" y="221"/>
                    <a:pt x="183" y="221"/>
                  </a:cubicBezTo>
                  <a:cubicBezTo>
                    <a:pt x="191" y="219"/>
                    <a:pt x="191" y="219"/>
                    <a:pt x="191" y="219"/>
                  </a:cubicBezTo>
                  <a:cubicBezTo>
                    <a:pt x="195" y="216"/>
                    <a:pt x="195" y="216"/>
                    <a:pt x="195" y="216"/>
                  </a:cubicBezTo>
                  <a:cubicBezTo>
                    <a:pt x="195" y="212"/>
                    <a:pt x="195" y="212"/>
                    <a:pt x="195" y="212"/>
                  </a:cubicBezTo>
                  <a:cubicBezTo>
                    <a:pt x="201" y="201"/>
                    <a:pt x="201" y="201"/>
                    <a:pt x="201" y="201"/>
                  </a:cubicBezTo>
                  <a:cubicBezTo>
                    <a:pt x="207" y="192"/>
                    <a:pt x="207" y="192"/>
                    <a:pt x="207" y="192"/>
                  </a:cubicBezTo>
                  <a:cubicBezTo>
                    <a:pt x="210" y="186"/>
                    <a:pt x="210" y="186"/>
                    <a:pt x="210" y="186"/>
                  </a:cubicBezTo>
                  <a:cubicBezTo>
                    <a:pt x="207" y="180"/>
                    <a:pt x="207" y="180"/>
                    <a:pt x="207" y="180"/>
                  </a:cubicBezTo>
                  <a:cubicBezTo>
                    <a:pt x="205" y="177"/>
                    <a:pt x="205" y="177"/>
                    <a:pt x="205" y="177"/>
                  </a:cubicBezTo>
                  <a:cubicBezTo>
                    <a:pt x="204" y="166"/>
                    <a:pt x="204" y="166"/>
                    <a:pt x="204" y="166"/>
                  </a:cubicBezTo>
                  <a:cubicBezTo>
                    <a:pt x="207" y="165"/>
                    <a:pt x="207" y="165"/>
                    <a:pt x="207" y="165"/>
                  </a:cubicBezTo>
                  <a:cubicBezTo>
                    <a:pt x="210" y="161"/>
                    <a:pt x="210" y="161"/>
                    <a:pt x="210" y="161"/>
                  </a:cubicBezTo>
                  <a:cubicBezTo>
                    <a:pt x="211" y="155"/>
                    <a:pt x="211" y="155"/>
                    <a:pt x="211" y="155"/>
                  </a:cubicBezTo>
                  <a:cubicBezTo>
                    <a:pt x="215" y="154"/>
                    <a:pt x="215" y="154"/>
                    <a:pt x="215" y="154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23" y="143"/>
                    <a:pt x="223" y="143"/>
                    <a:pt x="223" y="143"/>
                  </a:cubicBezTo>
                  <a:cubicBezTo>
                    <a:pt x="228" y="145"/>
                    <a:pt x="228" y="145"/>
                    <a:pt x="228" y="145"/>
                  </a:cubicBezTo>
                  <a:cubicBezTo>
                    <a:pt x="230" y="147"/>
                    <a:pt x="230" y="147"/>
                    <a:pt x="230" y="147"/>
                  </a:cubicBezTo>
                  <a:cubicBezTo>
                    <a:pt x="233" y="147"/>
                    <a:pt x="233" y="147"/>
                    <a:pt x="233" y="147"/>
                  </a:cubicBezTo>
                  <a:cubicBezTo>
                    <a:pt x="236" y="144"/>
                    <a:pt x="236" y="144"/>
                    <a:pt x="236" y="144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6" y="137"/>
                    <a:pt x="236" y="137"/>
                    <a:pt x="236" y="137"/>
                  </a:cubicBezTo>
                  <a:cubicBezTo>
                    <a:pt x="236" y="134"/>
                    <a:pt x="236" y="134"/>
                    <a:pt x="236" y="134"/>
                  </a:cubicBezTo>
                  <a:cubicBezTo>
                    <a:pt x="237" y="132"/>
                    <a:pt x="237" y="132"/>
                    <a:pt x="237" y="132"/>
                  </a:cubicBezTo>
                  <a:cubicBezTo>
                    <a:pt x="234" y="126"/>
                    <a:pt x="234" y="126"/>
                    <a:pt x="234" y="126"/>
                  </a:cubicBezTo>
                  <a:cubicBezTo>
                    <a:pt x="236" y="124"/>
                    <a:pt x="236" y="124"/>
                    <a:pt x="236" y="124"/>
                  </a:cubicBezTo>
                  <a:cubicBezTo>
                    <a:pt x="243" y="125"/>
                    <a:pt x="243" y="125"/>
                    <a:pt x="243" y="125"/>
                  </a:cubicBezTo>
                  <a:cubicBezTo>
                    <a:pt x="247" y="122"/>
                    <a:pt x="247" y="122"/>
                    <a:pt x="247" y="122"/>
                  </a:cubicBezTo>
                  <a:cubicBezTo>
                    <a:pt x="255" y="124"/>
                    <a:pt x="255" y="124"/>
                    <a:pt x="255" y="124"/>
                  </a:cubicBezTo>
                  <a:cubicBezTo>
                    <a:pt x="260" y="127"/>
                    <a:pt x="260" y="127"/>
                    <a:pt x="260" y="127"/>
                  </a:cubicBezTo>
                  <a:cubicBezTo>
                    <a:pt x="265" y="128"/>
                    <a:pt x="265" y="128"/>
                    <a:pt x="265" y="128"/>
                  </a:cubicBezTo>
                  <a:cubicBezTo>
                    <a:pt x="268" y="130"/>
                    <a:pt x="268" y="130"/>
                    <a:pt x="268" y="130"/>
                  </a:cubicBezTo>
                  <a:cubicBezTo>
                    <a:pt x="270" y="129"/>
                    <a:pt x="270" y="129"/>
                    <a:pt x="270" y="129"/>
                  </a:cubicBezTo>
                  <a:cubicBezTo>
                    <a:pt x="272" y="131"/>
                    <a:pt x="272" y="131"/>
                    <a:pt x="272" y="131"/>
                  </a:cubicBezTo>
                  <a:cubicBezTo>
                    <a:pt x="272" y="125"/>
                    <a:pt x="272" y="125"/>
                    <a:pt x="272" y="125"/>
                  </a:cubicBezTo>
                  <a:cubicBezTo>
                    <a:pt x="270" y="121"/>
                    <a:pt x="270" y="121"/>
                    <a:pt x="270" y="121"/>
                  </a:cubicBezTo>
                  <a:cubicBezTo>
                    <a:pt x="270" y="114"/>
                    <a:pt x="270" y="114"/>
                    <a:pt x="270" y="114"/>
                  </a:cubicBezTo>
                  <a:cubicBezTo>
                    <a:pt x="274" y="112"/>
                    <a:pt x="274" y="112"/>
                    <a:pt x="274" y="112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69" y="106"/>
                    <a:pt x="269" y="106"/>
                    <a:pt x="269" y="106"/>
                  </a:cubicBezTo>
                  <a:cubicBezTo>
                    <a:pt x="269" y="101"/>
                    <a:pt x="269" y="101"/>
                    <a:pt x="269" y="101"/>
                  </a:cubicBezTo>
                  <a:cubicBezTo>
                    <a:pt x="274" y="103"/>
                    <a:pt x="274" y="103"/>
                    <a:pt x="274" y="103"/>
                  </a:cubicBezTo>
                  <a:cubicBezTo>
                    <a:pt x="279" y="102"/>
                    <a:pt x="279" y="102"/>
                    <a:pt x="279" y="102"/>
                  </a:cubicBezTo>
                  <a:cubicBezTo>
                    <a:pt x="281" y="101"/>
                    <a:pt x="281" y="101"/>
                    <a:pt x="281" y="101"/>
                  </a:cubicBezTo>
                  <a:cubicBezTo>
                    <a:pt x="281" y="101"/>
                    <a:pt x="281" y="101"/>
                    <a:pt x="281" y="101"/>
                  </a:cubicBezTo>
                  <a:cubicBezTo>
                    <a:pt x="282" y="99"/>
                    <a:pt x="282" y="99"/>
                    <a:pt x="282" y="99"/>
                  </a:cubicBezTo>
                  <a:cubicBezTo>
                    <a:pt x="284" y="100"/>
                    <a:pt x="284" y="100"/>
                    <a:pt x="284" y="100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284" y="96"/>
                    <a:pt x="284" y="96"/>
                    <a:pt x="284" y="96"/>
                  </a:cubicBezTo>
                  <a:cubicBezTo>
                    <a:pt x="285" y="92"/>
                    <a:pt x="285" y="92"/>
                    <a:pt x="285" y="92"/>
                  </a:cubicBezTo>
                  <a:cubicBezTo>
                    <a:pt x="288" y="89"/>
                    <a:pt x="288" y="89"/>
                    <a:pt x="288" y="89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6" y="95"/>
                    <a:pt x="296" y="95"/>
                    <a:pt x="296" y="95"/>
                  </a:cubicBezTo>
                  <a:cubicBezTo>
                    <a:pt x="305" y="103"/>
                    <a:pt x="305" y="103"/>
                    <a:pt x="305" y="103"/>
                  </a:cubicBezTo>
                  <a:cubicBezTo>
                    <a:pt x="307" y="108"/>
                    <a:pt x="307" y="108"/>
                    <a:pt x="307" y="108"/>
                  </a:cubicBezTo>
                  <a:cubicBezTo>
                    <a:pt x="311" y="113"/>
                    <a:pt x="311" y="113"/>
                    <a:pt x="311" y="113"/>
                  </a:cubicBezTo>
                  <a:cubicBezTo>
                    <a:pt x="317" y="115"/>
                    <a:pt x="317" y="115"/>
                    <a:pt x="317" y="115"/>
                  </a:cubicBezTo>
                  <a:cubicBezTo>
                    <a:pt x="328" y="116"/>
                    <a:pt x="328" y="116"/>
                    <a:pt x="328" y="116"/>
                  </a:cubicBezTo>
                  <a:cubicBezTo>
                    <a:pt x="333" y="110"/>
                    <a:pt x="333" y="110"/>
                    <a:pt x="333" y="110"/>
                  </a:cubicBezTo>
                  <a:cubicBezTo>
                    <a:pt x="336" y="107"/>
                    <a:pt x="336" y="107"/>
                    <a:pt x="336" y="107"/>
                  </a:cubicBezTo>
                  <a:cubicBezTo>
                    <a:pt x="341" y="107"/>
                    <a:pt x="341" y="107"/>
                    <a:pt x="341" y="107"/>
                  </a:cubicBezTo>
                  <a:cubicBezTo>
                    <a:pt x="349" y="112"/>
                    <a:pt x="349" y="112"/>
                    <a:pt x="349" y="112"/>
                  </a:cubicBezTo>
                  <a:cubicBezTo>
                    <a:pt x="354" y="113"/>
                    <a:pt x="354" y="113"/>
                    <a:pt x="354" y="113"/>
                  </a:cubicBezTo>
                  <a:cubicBezTo>
                    <a:pt x="356" y="108"/>
                    <a:pt x="356" y="108"/>
                    <a:pt x="356" y="108"/>
                  </a:cubicBezTo>
                  <a:cubicBezTo>
                    <a:pt x="359" y="107"/>
                    <a:pt x="359" y="107"/>
                    <a:pt x="359" y="107"/>
                  </a:cubicBezTo>
                  <a:cubicBezTo>
                    <a:pt x="363" y="103"/>
                    <a:pt x="363" y="103"/>
                    <a:pt x="363" y="103"/>
                  </a:cubicBezTo>
                  <a:cubicBezTo>
                    <a:pt x="367" y="104"/>
                    <a:pt x="367" y="104"/>
                    <a:pt x="367" y="104"/>
                  </a:cubicBezTo>
                  <a:cubicBezTo>
                    <a:pt x="371" y="101"/>
                    <a:pt x="371" y="101"/>
                    <a:pt x="371" y="101"/>
                  </a:cubicBezTo>
                  <a:cubicBezTo>
                    <a:pt x="372" y="98"/>
                    <a:pt x="372" y="98"/>
                    <a:pt x="372" y="98"/>
                  </a:cubicBezTo>
                  <a:cubicBezTo>
                    <a:pt x="371" y="94"/>
                    <a:pt x="371" y="94"/>
                    <a:pt x="371" y="94"/>
                  </a:cubicBezTo>
                  <a:cubicBezTo>
                    <a:pt x="369" y="87"/>
                    <a:pt x="369" y="87"/>
                    <a:pt x="369" y="87"/>
                  </a:cubicBezTo>
                  <a:cubicBezTo>
                    <a:pt x="370" y="75"/>
                    <a:pt x="370" y="75"/>
                    <a:pt x="370" y="75"/>
                  </a:cubicBezTo>
                  <a:cubicBezTo>
                    <a:pt x="371" y="72"/>
                    <a:pt x="371" y="72"/>
                    <a:pt x="371" y="72"/>
                  </a:cubicBezTo>
                  <a:cubicBezTo>
                    <a:pt x="369" y="68"/>
                    <a:pt x="369" y="68"/>
                    <a:pt x="369" y="68"/>
                  </a:cubicBezTo>
                  <a:cubicBezTo>
                    <a:pt x="372" y="67"/>
                    <a:pt x="372" y="67"/>
                    <a:pt x="372" y="67"/>
                  </a:cubicBezTo>
                  <a:cubicBezTo>
                    <a:pt x="375" y="62"/>
                    <a:pt x="375" y="62"/>
                    <a:pt x="375" y="62"/>
                  </a:cubicBezTo>
                  <a:cubicBezTo>
                    <a:pt x="375" y="59"/>
                    <a:pt x="375" y="59"/>
                    <a:pt x="375" y="59"/>
                  </a:cubicBezTo>
                  <a:cubicBezTo>
                    <a:pt x="380" y="57"/>
                    <a:pt x="380" y="57"/>
                    <a:pt x="380" y="57"/>
                  </a:cubicBezTo>
                  <a:cubicBezTo>
                    <a:pt x="386" y="58"/>
                    <a:pt x="386" y="58"/>
                    <a:pt x="386" y="58"/>
                  </a:cubicBezTo>
                  <a:cubicBezTo>
                    <a:pt x="389" y="57"/>
                    <a:pt x="389" y="57"/>
                    <a:pt x="389" y="57"/>
                  </a:cubicBezTo>
                  <a:cubicBezTo>
                    <a:pt x="389" y="55"/>
                    <a:pt x="389" y="55"/>
                    <a:pt x="389" y="55"/>
                  </a:cubicBezTo>
                  <a:cubicBezTo>
                    <a:pt x="393" y="51"/>
                    <a:pt x="393" y="51"/>
                    <a:pt x="393" y="51"/>
                  </a:cubicBezTo>
                  <a:cubicBezTo>
                    <a:pt x="402" y="51"/>
                    <a:pt x="402" y="51"/>
                    <a:pt x="402" y="51"/>
                  </a:cubicBezTo>
                  <a:cubicBezTo>
                    <a:pt x="407" y="54"/>
                    <a:pt x="407" y="54"/>
                    <a:pt x="407" y="54"/>
                  </a:cubicBezTo>
                  <a:cubicBezTo>
                    <a:pt x="412" y="61"/>
                    <a:pt x="412" y="61"/>
                    <a:pt x="412" y="61"/>
                  </a:cubicBezTo>
                  <a:cubicBezTo>
                    <a:pt x="415" y="64"/>
                    <a:pt x="415" y="64"/>
                    <a:pt x="415" y="64"/>
                  </a:cubicBezTo>
                  <a:cubicBezTo>
                    <a:pt x="420" y="66"/>
                    <a:pt x="420" y="66"/>
                    <a:pt x="420" y="66"/>
                  </a:cubicBezTo>
                  <a:cubicBezTo>
                    <a:pt x="428" y="67"/>
                    <a:pt x="428" y="67"/>
                    <a:pt x="428" y="67"/>
                  </a:cubicBezTo>
                  <a:cubicBezTo>
                    <a:pt x="429" y="71"/>
                    <a:pt x="429" y="71"/>
                    <a:pt x="429" y="71"/>
                  </a:cubicBezTo>
                  <a:cubicBezTo>
                    <a:pt x="434" y="76"/>
                    <a:pt x="434" y="76"/>
                    <a:pt x="434" y="76"/>
                  </a:cubicBezTo>
                  <a:cubicBezTo>
                    <a:pt x="433" y="80"/>
                    <a:pt x="433" y="80"/>
                    <a:pt x="433" y="80"/>
                  </a:cubicBezTo>
                  <a:cubicBezTo>
                    <a:pt x="429" y="87"/>
                    <a:pt x="429" y="87"/>
                    <a:pt x="429" y="87"/>
                  </a:cubicBezTo>
                  <a:cubicBezTo>
                    <a:pt x="430" y="96"/>
                    <a:pt x="430" y="96"/>
                    <a:pt x="430" y="96"/>
                  </a:cubicBezTo>
                  <a:close/>
                  <a:moveTo>
                    <a:pt x="21" y="490"/>
                  </a:moveTo>
                  <a:cubicBezTo>
                    <a:pt x="24" y="493"/>
                    <a:pt x="24" y="493"/>
                    <a:pt x="24" y="493"/>
                  </a:cubicBezTo>
                  <a:cubicBezTo>
                    <a:pt x="20" y="495"/>
                    <a:pt x="20" y="495"/>
                    <a:pt x="20" y="495"/>
                  </a:cubicBezTo>
                  <a:cubicBezTo>
                    <a:pt x="21" y="490"/>
                    <a:pt x="21" y="490"/>
                    <a:pt x="21" y="490"/>
                  </a:cubicBezTo>
                  <a:close/>
                  <a:moveTo>
                    <a:pt x="10" y="465"/>
                  </a:moveTo>
                  <a:cubicBezTo>
                    <a:pt x="10" y="465"/>
                    <a:pt x="13" y="464"/>
                    <a:pt x="13" y="464"/>
                  </a:cubicBezTo>
                  <a:cubicBezTo>
                    <a:pt x="15" y="467"/>
                    <a:pt x="15" y="467"/>
                    <a:pt x="15" y="467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10" y="465"/>
                    <a:pt x="10" y="465"/>
                    <a:pt x="10" y="465"/>
                  </a:cubicBezTo>
                  <a:close/>
                  <a:moveTo>
                    <a:pt x="18" y="456"/>
                  </a:moveTo>
                  <a:cubicBezTo>
                    <a:pt x="18" y="460"/>
                    <a:pt x="18" y="460"/>
                    <a:pt x="18" y="460"/>
                  </a:cubicBezTo>
                  <a:cubicBezTo>
                    <a:pt x="16" y="460"/>
                    <a:pt x="16" y="460"/>
                    <a:pt x="16" y="460"/>
                  </a:cubicBezTo>
                  <a:cubicBezTo>
                    <a:pt x="18" y="456"/>
                    <a:pt x="18" y="456"/>
                    <a:pt x="18" y="456"/>
                  </a:cubicBezTo>
                  <a:close/>
                  <a:moveTo>
                    <a:pt x="14" y="454"/>
                  </a:moveTo>
                  <a:cubicBezTo>
                    <a:pt x="14" y="458"/>
                    <a:pt x="14" y="458"/>
                    <a:pt x="14" y="458"/>
                  </a:cubicBezTo>
                  <a:cubicBezTo>
                    <a:pt x="10" y="457"/>
                    <a:pt x="10" y="457"/>
                    <a:pt x="10" y="457"/>
                  </a:cubicBezTo>
                  <a:cubicBezTo>
                    <a:pt x="14" y="454"/>
                    <a:pt x="14" y="454"/>
                    <a:pt x="14" y="454"/>
                  </a:cubicBezTo>
                  <a:close/>
                  <a:moveTo>
                    <a:pt x="6" y="437"/>
                  </a:moveTo>
                  <a:cubicBezTo>
                    <a:pt x="3" y="434"/>
                    <a:pt x="3" y="434"/>
                    <a:pt x="3" y="434"/>
                  </a:cubicBezTo>
                  <a:cubicBezTo>
                    <a:pt x="6" y="432"/>
                    <a:pt x="6" y="432"/>
                    <a:pt x="6" y="432"/>
                  </a:cubicBezTo>
                  <a:cubicBezTo>
                    <a:pt x="6" y="432"/>
                    <a:pt x="6" y="436"/>
                    <a:pt x="6" y="437"/>
                  </a:cubicBezTo>
                  <a:close/>
                  <a:moveTo>
                    <a:pt x="5" y="440"/>
                  </a:moveTo>
                  <a:cubicBezTo>
                    <a:pt x="8" y="440"/>
                    <a:pt x="8" y="440"/>
                    <a:pt x="8" y="440"/>
                  </a:cubicBezTo>
                  <a:cubicBezTo>
                    <a:pt x="6" y="442"/>
                    <a:pt x="6" y="442"/>
                    <a:pt x="6" y="442"/>
                  </a:cubicBezTo>
                  <a:cubicBezTo>
                    <a:pt x="5" y="440"/>
                    <a:pt x="5" y="440"/>
                    <a:pt x="5" y="440"/>
                  </a:cubicBezTo>
                  <a:close/>
                  <a:moveTo>
                    <a:pt x="13" y="444"/>
                  </a:moveTo>
                  <a:cubicBezTo>
                    <a:pt x="13" y="445"/>
                    <a:pt x="16" y="449"/>
                    <a:pt x="16" y="449"/>
                  </a:cubicBezTo>
                  <a:cubicBezTo>
                    <a:pt x="15" y="453"/>
                    <a:pt x="15" y="453"/>
                    <a:pt x="15" y="453"/>
                  </a:cubicBezTo>
                  <a:cubicBezTo>
                    <a:pt x="13" y="444"/>
                    <a:pt x="13" y="444"/>
                    <a:pt x="13" y="444"/>
                  </a:cubicBezTo>
                  <a:close/>
                  <a:moveTo>
                    <a:pt x="7" y="450"/>
                  </a:moveTo>
                  <a:cubicBezTo>
                    <a:pt x="4" y="447"/>
                    <a:pt x="4" y="447"/>
                    <a:pt x="4" y="447"/>
                  </a:cubicBezTo>
                  <a:cubicBezTo>
                    <a:pt x="8" y="445"/>
                    <a:pt x="8" y="445"/>
                    <a:pt x="8" y="445"/>
                  </a:cubicBezTo>
                  <a:cubicBezTo>
                    <a:pt x="7" y="450"/>
                    <a:pt x="7" y="450"/>
                    <a:pt x="7" y="450"/>
                  </a:cubicBezTo>
                  <a:close/>
                  <a:moveTo>
                    <a:pt x="4" y="424"/>
                  </a:moveTo>
                  <a:cubicBezTo>
                    <a:pt x="0" y="427"/>
                    <a:pt x="0" y="427"/>
                    <a:pt x="0" y="427"/>
                  </a:cubicBezTo>
                  <a:cubicBezTo>
                    <a:pt x="2" y="428"/>
                    <a:pt x="2" y="428"/>
                    <a:pt x="2" y="428"/>
                  </a:cubicBezTo>
                  <a:cubicBezTo>
                    <a:pt x="5" y="426"/>
                    <a:pt x="5" y="426"/>
                    <a:pt x="5" y="426"/>
                  </a:cubicBezTo>
                  <a:cubicBezTo>
                    <a:pt x="4" y="424"/>
                    <a:pt x="4" y="424"/>
                    <a:pt x="4" y="424"/>
                  </a:cubicBezTo>
                  <a:close/>
                  <a:moveTo>
                    <a:pt x="2" y="392"/>
                  </a:moveTo>
                  <a:cubicBezTo>
                    <a:pt x="7" y="395"/>
                    <a:pt x="7" y="395"/>
                    <a:pt x="7" y="395"/>
                  </a:cubicBezTo>
                  <a:cubicBezTo>
                    <a:pt x="3" y="395"/>
                    <a:pt x="3" y="395"/>
                    <a:pt x="3" y="395"/>
                  </a:cubicBezTo>
                  <a:cubicBezTo>
                    <a:pt x="2" y="392"/>
                    <a:pt x="2" y="392"/>
                    <a:pt x="2" y="392"/>
                  </a:cubicBezTo>
                  <a:close/>
                  <a:moveTo>
                    <a:pt x="4" y="384"/>
                  </a:moveTo>
                  <a:cubicBezTo>
                    <a:pt x="8" y="387"/>
                    <a:pt x="8" y="387"/>
                    <a:pt x="8" y="387"/>
                  </a:cubicBezTo>
                  <a:cubicBezTo>
                    <a:pt x="6" y="390"/>
                    <a:pt x="6" y="390"/>
                    <a:pt x="6" y="390"/>
                  </a:cubicBezTo>
                  <a:cubicBezTo>
                    <a:pt x="4" y="384"/>
                    <a:pt x="4" y="384"/>
                    <a:pt x="4" y="384"/>
                  </a:cubicBezTo>
                  <a:close/>
                  <a:moveTo>
                    <a:pt x="16" y="375"/>
                  </a:moveTo>
                  <a:cubicBezTo>
                    <a:pt x="18" y="379"/>
                    <a:pt x="18" y="379"/>
                    <a:pt x="18" y="379"/>
                  </a:cubicBezTo>
                  <a:cubicBezTo>
                    <a:pt x="14" y="379"/>
                    <a:pt x="14" y="379"/>
                    <a:pt x="14" y="379"/>
                  </a:cubicBezTo>
                  <a:cubicBezTo>
                    <a:pt x="16" y="375"/>
                    <a:pt x="16" y="375"/>
                    <a:pt x="16" y="375"/>
                  </a:cubicBezTo>
                  <a:close/>
                  <a:moveTo>
                    <a:pt x="21" y="372"/>
                  </a:moveTo>
                  <a:cubicBezTo>
                    <a:pt x="24" y="373"/>
                    <a:pt x="24" y="373"/>
                    <a:pt x="24" y="373"/>
                  </a:cubicBezTo>
                  <a:cubicBezTo>
                    <a:pt x="25" y="376"/>
                    <a:pt x="25" y="376"/>
                    <a:pt x="25" y="376"/>
                  </a:cubicBezTo>
                  <a:cubicBezTo>
                    <a:pt x="21" y="379"/>
                    <a:pt x="21" y="379"/>
                    <a:pt x="21" y="379"/>
                  </a:cubicBezTo>
                  <a:cubicBezTo>
                    <a:pt x="21" y="372"/>
                    <a:pt x="21" y="372"/>
                    <a:pt x="21" y="372"/>
                  </a:cubicBezTo>
                  <a:close/>
                  <a:moveTo>
                    <a:pt x="61" y="344"/>
                  </a:moveTo>
                  <a:cubicBezTo>
                    <a:pt x="61" y="344"/>
                    <a:pt x="65" y="339"/>
                    <a:pt x="65" y="339"/>
                  </a:cubicBezTo>
                  <a:cubicBezTo>
                    <a:pt x="66" y="344"/>
                    <a:pt x="66" y="344"/>
                    <a:pt x="66" y="344"/>
                  </a:cubicBezTo>
                  <a:cubicBezTo>
                    <a:pt x="64" y="346"/>
                    <a:pt x="64" y="346"/>
                    <a:pt x="64" y="346"/>
                  </a:cubicBezTo>
                  <a:cubicBezTo>
                    <a:pt x="61" y="344"/>
                    <a:pt x="61" y="344"/>
                    <a:pt x="61" y="344"/>
                  </a:cubicBezTo>
                  <a:close/>
                  <a:moveTo>
                    <a:pt x="62" y="336"/>
                  </a:moveTo>
                  <a:cubicBezTo>
                    <a:pt x="62" y="337"/>
                    <a:pt x="61" y="338"/>
                    <a:pt x="61" y="338"/>
                  </a:cubicBezTo>
                  <a:cubicBezTo>
                    <a:pt x="56" y="334"/>
                    <a:pt x="56" y="334"/>
                    <a:pt x="56" y="334"/>
                  </a:cubicBezTo>
                  <a:cubicBezTo>
                    <a:pt x="61" y="333"/>
                    <a:pt x="61" y="333"/>
                    <a:pt x="61" y="333"/>
                  </a:cubicBezTo>
                  <a:cubicBezTo>
                    <a:pt x="62" y="336"/>
                    <a:pt x="62" y="336"/>
                    <a:pt x="62" y="336"/>
                  </a:cubicBezTo>
                  <a:close/>
                  <a:moveTo>
                    <a:pt x="67" y="327"/>
                  </a:moveTo>
                  <a:cubicBezTo>
                    <a:pt x="74" y="321"/>
                    <a:pt x="74" y="321"/>
                    <a:pt x="74" y="321"/>
                  </a:cubicBezTo>
                  <a:cubicBezTo>
                    <a:pt x="77" y="324"/>
                    <a:pt x="77" y="324"/>
                    <a:pt x="77" y="324"/>
                  </a:cubicBezTo>
                  <a:cubicBezTo>
                    <a:pt x="72" y="327"/>
                    <a:pt x="72" y="327"/>
                    <a:pt x="72" y="327"/>
                  </a:cubicBezTo>
                  <a:cubicBezTo>
                    <a:pt x="67" y="327"/>
                    <a:pt x="67" y="327"/>
                    <a:pt x="67" y="327"/>
                  </a:cubicBezTo>
                  <a:close/>
                  <a:moveTo>
                    <a:pt x="68" y="336"/>
                  </a:moveTo>
                  <a:cubicBezTo>
                    <a:pt x="71" y="330"/>
                    <a:pt x="71" y="330"/>
                    <a:pt x="71" y="330"/>
                  </a:cubicBezTo>
                  <a:cubicBezTo>
                    <a:pt x="75" y="330"/>
                    <a:pt x="75" y="330"/>
                    <a:pt x="75" y="330"/>
                  </a:cubicBezTo>
                  <a:cubicBezTo>
                    <a:pt x="76" y="328"/>
                    <a:pt x="76" y="328"/>
                    <a:pt x="76" y="328"/>
                  </a:cubicBezTo>
                  <a:cubicBezTo>
                    <a:pt x="80" y="328"/>
                    <a:pt x="80" y="328"/>
                    <a:pt x="80" y="328"/>
                  </a:cubicBezTo>
                  <a:cubicBezTo>
                    <a:pt x="82" y="330"/>
                    <a:pt x="82" y="330"/>
                    <a:pt x="82" y="330"/>
                  </a:cubicBezTo>
                  <a:cubicBezTo>
                    <a:pt x="79" y="334"/>
                    <a:pt x="79" y="334"/>
                    <a:pt x="79" y="334"/>
                  </a:cubicBezTo>
                  <a:cubicBezTo>
                    <a:pt x="74" y="334"/>
                    <a:pt x="74" y="334"/>
                    <a:pt x="74" y="334"/>
                  </a:cubicBezTo>
                  <a:cubicBezTo>
                    <a:pt x="71" y="336"/>
                    <a:pt x="71" y="336"/>
                    <a:pt x="71" y="336"/>
                  </a:cubicBezTo>
                  <a:cubicBezTo>
                    <a:pt x="68" y="336"/>
                    <a:pt x="68" y="336"/>
                    <a:pt x="68" y="336"/>
                  </a:cubicBezTo>
                  <a:close/>
                  <a:moveTo>
                    <a:pt x="127" y="271"/>
                  </a:moveTo>
                  <a:cubicBezTo>
                    <a:pt x="129" y="268"/>
                    <a:pt x="129" y="268"/>
                    <a:pt x="129" y="268"/>
                  </a:cubicBezTo>
                  <a:cubicBezTo>
                    <a:pt x="134" y="267"/>
                    <a:pt x="134" y="267"/>
                    <a:pt x="134" y="267"/>
                  </a:cubicBezTo>
                  <a:cubicBezTo>
                    <a:pt x="130" y="272"/>
                    <a:pt x="130" y="272"/>
                    <a:pt x="130" y="272"/>
                  </a:cubicBezTo>
                  <a:cubicBezTo>
                    <a:pt x="127" y="271"/>
                    <a:pt x="127" y="271"/>
                    <a:pt x="127" y="271"/>
                  </a:cubicBezTo>
                  <a:close/>
                  <a:moveTo>
                    <a:pt x="122" y="282"/>
                  </a:moveTo>
                  <a:cubicBezTo>
                    <a:pt x="120" y="279"/>
                    <a:pt x="120" y="279"/>
                    <a:pt x="120" y="279"/>
                  </a:cubicBezTo>
                  <a:cubicBezTo>
                    <a:pt x="116" y="279"/>
                    <a:pt x="116" y="279"/>
                    <a:pt x="116" y="279"/>
                  </a:cubicBezTo>
                  <a:cubicBezTo>
                    <a:pt x="120" y="276"/>
                    <a:pt x="120" y="276"/>
                    <a:pt x="120" y="276"/>
                  </a:cubicBezTo>
                  <a:cubicBezTo>
                    <a:pt x="126" y="275"/>
                    <a:pt x="126" y="275"/>
                    <a:pt x="126" y="275"/>
                  </a:cubicBezTo>
                  <a:cubicBezTo>
                    <a:pt x="130" y="274"/>
                    <a:pt x="130" y="274"/>
                    <a:pt x="130" y="274"/>
                  </a:cubicBezTo>
                  <a:cubicBezTo>
                    <a:pt x="124" y="280"/>
                    <a:pt x="124" y="280"/>
                    <a:pt x="124" y="280"/>
                  </a:cubicBezTo>
                  <a:cubicBezTo>
                    <a:pt x="122" y="282"/>
                    <a:pt x="122" y="282"/>
                    <a:pt x="122" y="282"/>
                  </a:cubicBezTo>
                  <a:close/>
                  <a:moveTo>
                    <a:pt x="133" y="244"/>
                  </a:moveTo>
                  <a:cubicBezTo>
                    <a:pt x="135" y="245"/>
                    <a:pt x="135" y="245"/>
                    <a:pt x="135" y="245"/>
                  </a:cubicBezTo>
                  <a:cubicBezTo>
                    <a:pt x="135" y="248"/>
                    <a:pt x="135" y="248"/>
                    <a:pt x="135" y="248"/>
                  </a:cubicBezTo>
                  <a:cubicBezTo>
                    <a:pt x="133" y="250"/>
                    <a:pt x="133" y="250"/>
                    <a:pt x="133" y="250"/>
                  </a:cubicBezTo>
                  <a:cubicBezTo>
                    <a:pt x="131" y="247"/>
                    <a:pt x="131" y="247"/>
                    <a:pt x="131" y="247"/>
                  </a:cubicBezTo>
                  <a:cubicBezTo>
                    <a:pt x="133" y="244"/>
                    <a:pt x="133" y="244"/>
                    <a:pt x="133" y="244"/>
                  </a:cubicBezTo>
                  <a:close/>
                  <a:moveTo>
                    <a:pt x="142" y="235"/>
                  </a:moveTo>
                  <a:cubicBezTo>
                    <a:pt x="144" y="233"/>
                    <a:pt x="144" y="233"/>
                    <a:pt x="144" y="233"/>
                  </a:cubicBezTo>
                  <a:cubicBezTo>
                    <a:pt x="148" y="233"/>
                    <a:pt x="148" y="233"/>
                    <a:pt x="148" y="233"/>
                  </a:cubicBezTo>
                  <a:cubicBezTo>
                    <a:pt x="142" y="238"/>
                    <a:pt x="142" y="238"/>
                    <a:pt x="142" y="238"/>
                  </a:cubicBezTo>
                  <a:cubicBezTo>
                    <a:pt x="142" y="235"/>
                    <a:pt x="142" y="235"/>
                    <a:pt x="142" y="235"/>
                  </a:cubicBezTo>
                  <a:close/>
                  <a:moveTo>
                    <a:pt x="139" y="227"/>
                  </a:moveTo>
                  <a:cubicBezTo>
                    <a:pt x="143" y="223"/>
                    <a:pt x="143" y="223"/>
                    <a:pt x="143" y="223"/>
                  </a:cubicBezTo>
                  <a:cubicBezTo>
                    <a:pt x="144" y="227"/>
                    <a:pt x="144" y="227"/>
                    <a:pt x="144" y="227"/>
                  </a:cubicBezTo>
                  <a:cubicBezTo>
                    <a:pt x="140" y="233"/>
                    <a:pt x="140" y="233"/>
                    <a:pt x="140" y="233"/>
                  </a:cubicBezTo>
                  <a:cubicBezTo>
                    <a:pt x="139" y="227"/>
                    <a:pt x="139" y="227"/>
                    <a:pt x="139" y="227"/>
                  </a:cubicBezTo>
                  <a:close/>
                  <a:moveTo>
                    <a:pt x="167" y="186"/>
                  </a:moveTo>
                  <a:cubicBezTo>
                    <a:pt x="168" y="184"/>
                    <a:pt x="168" y="184"/>
                    <a:pt x="168" y="184"/>
                  </a:cubicBezTo>
                  <a:cubicBezTo>
                    <a:pt x="171" y="184"/>
                    <a:pt x="171" y="184"/>
                    <a:pt x="171" y="184"/>
                  </a:cubicBezTo>
                  <a:cubicBezTo>
                    <a:pt x="169" y="188"/>
                    <a:pt x="169" y="188"/>
                    <a:pt x="169" y="188"/>
                  </a:cubicBezTo>
                  <a:cubicBezTo>
                    <a:pt x="167" y="186"/>
                    <a:pt x="167" y="186"/>
                    <a:pt x="167" y="186"/>
                  </a:cubicBezTo>
                  <a:close/>
                  <a:moveTo>
                    <a:pt x="140" y="163"/>
                  </a:moveTo>
                  <a:cubicBezTo>
                    <a:pt x="142" y="165"/>
                    <a:pt x="142" y="165"/>
                    <a:pt x="142" y="165"/>
                  </a:cubicBezTo>
                  <a:cubicBezTo>
                    <a:pt x="140" y="167"/>
                    <a:pt x="140" y="167"/>
                    <a:pt x="140" y="167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0" y="163"/>
                    <a:pt x="140" y="163"/>
                    <a:pt x="140" y="163"/>
                  </a:cubicBezTo>
                  <a:close/>
                  <a:moveTo>
                    <a:pt x="147" y="151"/>
                  </a:moveTo>
                  <a:cubicBezTo>
                    <a:pt x="142" y="156"/>
                    <a:pt x="142" y="156"/>
                    <a:pt x="142" y="156"/>
                  </a:cubicBezTo>
                  <a:cubicBezTo>
                    <a:pt x="142" y="152"/>
                    <a:pt x="142" y="152"/>
                    <a:pt x="142" y="152"/>
                  </a:cubicBezTo>
                  <a:cubicBezTo>
                    <a:pt x="146" y="145"/>
                    <a:pt x="146" y="145"/>
                    <a:pt x="146" y="145"/>
                  </a:cubicBezTo>
                  <a:cubicBezTo>
                    <a:pt x="147" y="151"/>
                    <a:pt x="147" y="151"/>
                    <a:pt x="147" y="151"/>
                  </a:cubicBezTo>
                  <a:close/>
                  <a:moveTo>
                    <a:pt x="151" y="148"/>
                  </a:moveTo>
                  <a:cubicBezTo>
                    <a:pt x="149" y="145"/>
                    <a:pt x="149" y="145"/>
                    <a:pt x="149" y="145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51" y="148"/>
                    <a:pt x="151" y="148"/>
                    <a:pt x="151" y="148"/>
                  </a:cubicBezTo>
                  <a:close/>
                  <a:moveTo>
                    <a:pt x="164" y="138"/>
                  </a:moveTo>
                  <a:cubicBezTo>
                    <a:pt x="163" y="141"/>
                    <a:pt x="163" y="141"/>
                    <a:pt x="163" y="141"/>
                  </a:cubicBezTo>
                  <a:cubicBezTo>
                    <a:pt x="155" y="148"/>
                    <a:pt x="155" y="148"/>
                    <a:pt x="155" y="148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64" y="138"/>
                    <a:pt x="164" y="138"/>
                    <a:pt x="164" y="138"/>
                  </a:cubicBezTo>
                  <a:close/>
                  <a:moveTo>
                    <a:pt x="171" y="128"/>
                  </a:moveTo>
                  <a:cubicBezTo>
                    <a:pt x="173" y="124"/>
                    <a:pt x="173" y="124"/>
                    <a:pt x="173" y="124"/>
                  </a:cubicBezTo>
                  <a:cubicBezTo>
                    <a:pt x="177" y="127"/>
                    <a:pt x="177" y="127"/>
                    <a:pt x="177" y="127"/>
                  </a:cubicBezTo>
                  <a:cubicBezTo>
                    <a:pt x="171" y="128"/>
                    <a:pt x="171" y="128"/>
                    <a:pt x="171" y="128"/>
                  </a:cubicBezTo>
                  <a:close/>
                  <a:moveTo>
                    <a:pt x="177" y="129"/>
                  </a:moveTo>
                  <a:cubicBezTo>
                    <a:pt x="177" y="138"/>
                    <a:pt x="177" y="138"/>
                    <a:pt x="177" y="138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66" y="140"/>
                    <a:pt x="166" y="140"/>
                    <a:pt x="166" y="140"/>
                  </a:cubicBezTo>
                  <a:cubicBezTo>
                    <a:pt x="167" y="136"/>
                    <a:pt x="167" y="136"/>
                    <a:pt x="167" y="136"/>
                  </a:cubicBezTo>
                  <a:cubicBezTo>
                    <a:pt x="177" y="129"/>
                    <a:pt x="177" y="129"/>
                    <a:pt x="177" y="129"/>
                  </a:cubicBezTo>
                  <a:close/>
                  <a:moveTo>
                    <a:pt x="180" y="107"/>
                  </a:moveTo>
                  <a:cubicBezTo>
                    <a:pt x="181" y="113"/>
                    <a:pt x="181" y="113"/>
                    <a:pt x="181" y="113"/>
                  </a:cubicBezTo>
                  <a:cubicBezTo>
                    <a:pt x="182" y="121"/>
                    <a:pt x="182" y="121"/>
                    <a:pt x="182" y="121"/>
                  </a:cubicBezTo>
                  <a:cubicBezTo>
                    <a:pt x="175" y="123"/>
                    <a:pt x="175" y="123"/>
                    <a:pt x="175" y="123"/>
                  </a:cubicBezTo>
                  <a:cubicBezTo>
                    <a:pt x="173" y="121"/>
                    <a:pt x="173" y="121"/>
                    <a:pt x="173" y="121"/>
                  </a:cubicBezTo>
                  <a:cubicBezTo>
                    <a:pt x="179" y="117"/>
                    <a:pt x="179" y="117"/>
                    <a:pt x="179" y="117"/>
                  </a:cubicBezTo>
                  <a:cubicBezTo>
                    <a:pt x="175" y="116"/>
                    <a:pt x="175" y="116"/>
                    <a:pt x="175" y="116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74" y="114"/>
                    <a:pt x="174" y="114"/>
                    <a:pt x="174" y="114"/>
                  </a:cubicBezTo>
                  <a:cubicBezTo>
                    <a:pt x="178" y="110"/>
                    <a:pt x="178" y="110"/>
                    <a:pt x="178" y="11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80" y="107"/>
                    <a:pt x="180" y="107"/>
                    <a:pt x="180" y="107"/>
                  </a:cubicBezTo>
                  <a:close/>
                  <a:moveTo>
                    <a:pt x="185" y="110"/>
                  </a:moveTo>
                  <a:cubicBezTo>
                    <a:pt x="182" y="108"/>
                    <a:pt x="182" y="108"/>
                    <a:pt x="182" y="108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89" y="97"/>
                    <a:pt x="189" y="97"/>
                    <a:pt x="189" y="97"/>
                  </a:cubicBezTo>
                  <a:cubicBezTo>
                    <a:pt x="189" y="93"/>
                    <a:pt x="189" y="93"/>
                    <a:pt x="189" y="93"/>
                  </a:cubicBezTo>
                  <a:cubicBezTo>
                    <a:pt x="195" y="90"/>
                    <a:pt x="195" y="90"/>
                    <a:pt x="195" y="90"/>
                  </a:cubicBezTo>
                  <a:cubicBezTo>
                    <a:pt x="196" y="95"/>
                    <a:pt x="196" y="95"/>
                    <a:pt x="196" y="95"/>
                  </a:cubicBezTo>
                  <a:cubicBezTo>
                    <a:pt x="191" y="98"/>
                    <a:pt x="191" y="98"/>
                    <a:pt x="191" y="98"/>
                  </a:cubicBezTo>
                  <a:cubicBezTo>
                    <a:pt x="191" y="103"/>
                    <a:pt x="191" y="103"/>
                    <a:pt x="191" y="103"/>
                  </a:cubicBezTo>
                  <a:cubicBezTo>
                    <a:pt x="185" y="110"/>
                    <a:pt x="185" y="110"/>
                    <a:pt x="185" y="110"/>
                  </a:cubicBezTo>
                  <a:close/>
                  <a:moveTo>
                    <a:pt x="200" y="113"/>
                  </a:moveTo>
                  <a:cubicBezTo>
                    <a:pt x="206" y="118"/>
                    <a:pt x="206" y="118"/>
                    <a:pt x="206" y="118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3" y="130"/>
                    <a:pt x="193" y="130"/>
                    <a:pt x="193" y="130"/>
                  </a:cubicBezTo>
                  <a:cubicBezTo>
                    <a:pt x="191" y="133"/>
                    <a:pt x="191" y="133"/>
                    <a:pt x="191" y="133"/>
                  </a:cubicBezTo>
                  <a:cubicBezTo>
                    <a:pt x="187" y="132"/>
                    <a:pt x="187" y="132"/>
                    <a:pt x="187" y="132"/>
                  </a:cubicBezTo>
                  <a:cubicBezTo>
                    <a:pt x="188" y="128"/>
                    <a:pt x="188" y="128"/>
                    <a:pt x="188" y="128"/>
                  </a:cubicBezTo>
                  <a:cubicBezTo>
                    <a:pt x="182" y="135"/>
                    <a:pt x="182" y="135"/>
                    <a:pt x="182" y="135"/>
                  </a:cubicBezTo>
                  <a:cubicBezTo>
                    <a:pt x="180" y="135"/>
                    <a:pt x="180" y="135"/>
                    <a:pt x="180" y="135"/>
                  </a:cubicBezTo>
                  <a:cubicBezTo>
                    <a:pt x="181" y="129"/>
                    <a:pt x="181" y="129"/>
                    <a:pt x="181" y="129"/>
                  </a:cubicBezTo>
                  <a:cubicBezTo>
                    <a:pt x="183" y="128"/>
                    <a:pt x="183" y="128"/>
                    <a:pt x="183" y="128"/>
                  </a:cubicBezTo>
                  <a:cubicBezTo>
                    <a:pt x="182" y="124"/>
                    <a:pt x="182" y="124"/>
                    <a:pt x="182" y="124"/>
                  </a:cubicBezTo>
                  <a:cubicBezTo>
                    <a:pt x="186" y="120"/>
                    <a:pt x="186" y="120"/>
                    <a:pt x="186" y="120"/>
                  </a:cubicBezTo>
                  <a:cubicBezTo>
                    <a:pt x="186" y="116"/>
                    <a:pt x="186" y="116"/>
                    <a:pt x="186" y="116"/>
                  </a:cubicBezTo>
                  <a:cubicBezTo>
                    <a:pt x="191" y="107"/>
                    <a:pt x="191" y="107"/>
                    <a:pt x="191" y="107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92" y="118"/>
                    <a:pt x="192" y="118"/>
                    <a:pt x="192" y="118"/>
                  </a:cubicBezTo>
                  <a:cubicBezTo>
                    <a:pt x="200" y="117"/>
                    <a:pt x="200" y="117"/>
                    <a:pt x="200" y="117"/>
                  </a:cubicBezTo>
                  <a:cubicBezTo>
                    <a:pt x="197" y="113"/>
                    <a:pt x="197" y="113"/>
                    <a:pt x="197" y="113"/>
                  </a:cubicBezTo>
                  <a:cubicBezTo>
                    <a:pt x="197" y="110"/>
                    <a:pt x="197" y="110"/>
                    <a:pt x="197" y="110"/>
                  </a:cubicBezTo>
                  <a:cubicBezTo>
                    <a:pt x="200" y="113"/>
                    <a:pt x="200" y="113"/>
                    <a:pt x="200" y="113"/>
                  </a:cubicBezTo>
                  <a:close/>
                  <a:moveTo>
                    <a:pt x="199" y="107"/>
                  </a:moveTo>
                  <a:cubicBezTo>
                    <a:pt x="198" y="106"/>
                    <a:pt x="198" y="106"/>
                    <a:pt x="198" y="106"/>
                  </a:cubicBezTo>
                  <a:cubicBezTo>
                    <a:pt x="201" y="105"/>
                    <a:pt x="201" y="105"/>
                    <a:pt x="201" y="105"/>
                  </a:cubicBezTo>
                  <a:cubicBezTo>
                    <a:pt x="206" y="107"/>
                    <a:pt x="206" y="107"/>
                    <a:pt x="206" y="107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199" y="107"/>
                    <a:pt x="199" y="107"/>
                    <a:pt x="199" y="107"/>
                  </a:cubicBezTo>
                  <a:close/>
                  <a:moveTo>
                    <a:pt x="212" y="114"/>
                  </a:moveTo>
                  <a:cubicBezTo>
                    <a:pt x="213" y="109"/>
                    <a:pt x="213" y="109"/>
                    <a:pt x="213" y="109"/>
                  </a:cubicBezTo>
                  <a:cubicBezTo>
                    <a:pt x="215" y="112"/>
                    <a:pt x="215" y="112"/>
                    <a:pt x="215" y="112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27" y="90"/>
                  </a:moveTo>
                  <a:cubicBezTo>
                    <a:pt x="226" y="92"/>
                    <a:pt x="226" y="92"/>
                    <a:pt x="226" y="92"/>
                  </a:cubicBezTo>
                  <a:cubicBezTo>
                    <a:pt x="227" y="96"/>
                    <a:pt x="227" y="96"/>
                    <a:pt x="227" y="96"/>
                  </a:cubicBezTo>
                  <a:cubicBezTo>
                    <a:pt x="222" y="97"/>
                    <a:pt x="222" y="97"/>
                    <a:pt x="222" y="97"/>
                  </a:cubicBezTo>
                  <a:cubicBezTo>
                    <a:pt x="221" y="100"/>
                    <a:pt x="221" y="100"/>
                    <a:pt x="221" y="100"/>
                  </a:cubicBezTo>
                  <a:cubicBezTo>
                    <a:pt x="215" y="99"/>
                    <a:pt x="215" y="99"/>
                    <a:pt x="215" y="99"/>
                  </a:cubicBezTo>
                  <a:cubicBezTo>
                    <a:pt x="214" y="105"/>
                    <a:pt x="214" y="105"/>
                    <a:pt x="214" y="105"/>
                  </a:cubicBezTo>
                  <a:cubicBezTo>
                    <a:pt x="212" y="105"/>
                    <a:pt x="212" y="105"/>
                    <a:pt x="212" y="105"/>
                  </a:cubicBezTo>
                  <a:cubicBezTo>
                    <a:pt x="212" y="101"/>
                    <a:pt x="212" y="101"/>
                    <a:pt x="212" y="101"/>
                  </a:cubicBezTo>
                  <a:cubicBezTo>
                    <a:pt x="208" y="100"/>
                    <a:pt x="208" y="100"/>
                    <a:pt x="208" y="100"/>
                  </a:cubicBezTo>
                  <a:cubicBezTo>
                    <a:pt x="212" y="95"/>
                    <a:pt x="212" y="95"/>
                    <a:pt x="212" y="95"/>
                  </a:cubicBezTo>
                  <a:cubicBezTo>
                    <a:pt x="207" y="95"/>
                    <a:pt x="207" y="95"/>
                    <a:pt x="207" y="95"/>
                  </a:cubicBezTo>
                  <a:cubicBezTo>
                    <a:pt x="209" y="89"/>
                    <a:pt x="209" y="89"/>
                    <a:pt x="209" y="89"/>
                  </a:cubicBezTo>
                  <a:cubicBezTo>
                    <a:pt x="215" y="89"/>
                    <a:pt x="215" y="89"/>
                    <a:pt x="215" y="89"/>
                  </a:cubicBezTo>
                  <a:cubicBezTo>
                    <a:pt x="210" y="86"/>
                    <a:pt x="210" y="86"/>
                    <a:pt x="210" y="86"/>
                  </a:cubicBezTo>
                  <a:cubicBezTo>
                    <a:pt x="213" y="81"/>
                    <a:pt x="213" y="81"/>
                    <a:pt x="213" y="81"/>
                  </a:cubicBezTo>
                  <a:cubicBezTo>
                    <a:pt x="216" y="84"/>
                    <a:pt x="216" y="84"/>
                    <a:pt x="216" y="84"/>
                  </a:cubicBezTo>
                  <a:cubicBezTo>
                    <a:pt x="215" y="79"/>
                    <a:pt x="215" y="79"/>
                    <a:pt x="215" y="79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3" y="84"/>
                    <a:pt x="223" y="84"/>
                    <a:pt x="223" y="84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27" y="90"/>
                    <a:pt x="227" y="90"/>
                    <a:pt x="227" y="90"/>
                  </a:cubicBezTo>
                  <a:close/>
                  <a:moveTo>
                    <a:pt x="227" y="76"/>
                  </a:moveTo>
                  <a:cubicBezTo>
                    <a:pt x="233" y="76"/>
                    <a:pt x="233" y="76"/>
                    <a:pt x="233" y="76"/>
                  </a:cubicBezTo>
                  <a:cubicBezTo>
                    <a:pt x="233" y="73"/>
                    <a:pt x="233" y="73"/>
                    <a:pt x="233" y="73"/>
                  </a:cubicBezTo>
                  <a:cubicBezTo>
                    <a:pt x="239" y="73"/>
                    <a:pt x="239" y="73"/>
                    <a:pt x="239" y="73"/>
                  </a:cubicBezTo>
                  <a:cubicBezTo>
                    <a:pt x="241" y="69"/>
                    <a:pt x="241" y="69"/>
                    <a:pt x="241" y="69"/>
                  </a:cubicBezTo>
                  <a:cubicBezTo>
                    <a:pt x="244" y="73"/>
                    <a:pt x="244" y="73"/>
                    <a:pt x="244" y="73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41" y="81"/>
                    <a:pt x="241" y="81"/>
                    <a:pt x="241" y="81"/>
                  </a:cubicBezTo>
                  <a:cubicBezTo>
                    <a:pt x="236" y="81"/>
                    <a:pt x="236" y="81"/>
                    <a:pt x="236" y="81"/>
                  </a:cubicBezTo>
                  <a:cubicBezTo>
                    <a:pt x="232" y="82"/>
                    <a:pt x="232" y="82"/>
                    <a:pt x="232" y="82"/>
                  </a:cubicBezTo>
                  <a:cubicBezTo>
                    <a:pt x="227" y="76"/>
                    <a:pt x="227" y="76"/>
                    <a:pt x="227" y="76"/>
                  </a:cubicBezTo>
                  <a:close/>
                  <a:moveTo>
                    <a:pt x="245" y="51"/>
                  </a:moveTo>
                  <a:cubicBezTo>
                    <a:pt x="244" y="48"/>
                    <a:pt x="244" y="48"/>
                    <a:pt x="244" y="48"/>
                  </a:cubicBezTo>
                  <a:cubicBezTo>
                    <a:pt x="248" y="47"/>
                    <a:pt x="248" y="47"/>
                    <a:pt x="248" y="47"/>
                  </a:cubicBezTo>
                  <a:cubicBezTo>
                    <a:pt x="245" y="51"/>
                    <a:pt x="245" y="51"/>
                    <a:pt x="245" y="51"/>
                  </a:cubicBezTo>
                  <a:close/>
                  <a:moveTo>
                    <a:pt x="237" y="60"/>
                  </a:moveTo>
                  <a:cubicBezTo>
                    <a:pt x="238" y="55"/>
                    <a:pt x="238" y="55"/>
                    <a:pt x="238" y="55"/>
                  </a:cubicBezTo>
                  <a:cubicBezTo>
                    <a:pt x="243" y="53"/>
                    <a:pt x="243" y="53"/>
                    <a:pt x="243" y="53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3" y="56"/>
                    <a:pt x="238" y="60"/>
                    <a:pt x="237" y="60"/>
                  </a:cubicBezTo>
                  <a:close/>
                  <a:moveTo>
                    <a:pt x="252" y="68"/>
                  </a:moveTo>
                  <a:cubicBezTo>
                    <a:pt x="254" y="62"/>
                    <a:pt x="254" y="62"/>
                    <a:pt x="254" y="62"/>
                  </a:cubicBezTo>
                  <a:cubicBezTo>
                    <a:pt x="256" y="66"/>
                    <a:pt x="256" y="66"/>
                    <a:pt x="256" y="66"/>
                  </a:cubicBezTo>
                  <a:cubicBezTo>
                    <a:pt x="252" y="68"/>
                    <a:pt x="252" y="68"/>
                    <a:pt x="252" y="68"/>
                  </a:cubicBezTo>
                  <a:close/>
                  <a:moveTo>
                    <a:pt x="250" y="67"/>
                  </a:moveTo>
                  <a:cubicBezTo>
                    <a:pt x="249" y="69"/>
                    <a:pt x="249" y="69"/>
                    <a:pt x="249" y="69"/>
                  </a:cubicBezTo>
                  <a:cubicBezTo>
                    <a:pt x="246" y="69"/>
                    <a:pt x="246" y="69"/>
                    <a:pt x="246" y="69"/>
                  </a:cubicBezTo>
                  <a:cubicBezTo>
                    <a:pt x="240" y="63"/>
                    <a:pt x="240" y="63"/>
                    <a:pt x="240" y="63"/>
                  </a:cubicBezTo>
                  <a:cubicBezTo>
                    <a:pt x="247" y="57"/>
                    <a:pt x="247" y="57"/>
                    <a:pt x="247" y="57"/>
                  </a:cubicBezTo>
                  <a:cubicBezTo>
                    <a:pt x="249" y="60"/>
                    <a:pt x="249" y="60"/>
                    <a:pt x="249" y="60"/>
                  </a:cubicBezTo>
                  <a:cubicBezTo>
                    <a:pt x="252" y="59"/>
                    <a:pt x="252" y="59"/>
                    <a:pt x="252" y="59"/>
                  </a:cubicBezTo>
                  <a:cubicBezTo>
                    <a:pt x="253" y="60"/>
                    <a:pt x="253" y="60"/>
                    <a:pt x="253" y="60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50" y="67"/>
                    <a:pt x="250" y="67"/>
                    <a:pt x="250" y="67"/>
                  </a:cubicBezTo>
                  <a:close/>
                  <a:moveTo>
                    <a:pt x="262" y="56"/>
                  </a:moveTo>
                  <a:cubicBezTo>
                    <a:pt x="260" y="58"/>
                    <a:pt x="260" y="58"/>
                    <a:pt x="260" y="58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55" y="52"/>
                    <a:pt x="255" y="52"/>
                    <a:pt x="255" y="52"/>
                  </a:cubicBezTo>
                  <a:cubicBezTo>
                    <a:pt x="253" y="46"/>
                    <a:pt x="253" y="46"/>
                    <a:pt x="253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50"/>
                    <a:pt x="257" y="50"/>
                    <a:pt x="257" y="50"/>
                  </a:cubicBezTo>
                  <a:cubicBezTo>
                    <a:pt x="261" y="53"/>
                    <a:pt x="261" y="53"/>
                    <a:pt x="261" y="53"/>
                  </a:cubicBezTo>
                  <a:cubicBezTo>
                    <a:pt x="262" y="56"/>
                    <a:pt x="262" y="56"/>
                    <a:pt x="262" y="56"/>
                  </a:cubicBezTo>
                  <a:close/>
                  <a:moveTo>
                    <a:pt x="275" y="63"/>
                  </a:moveTo>
                  <a:cubicBezTo>
                    <a:pt x="272" y="59"/>
                    <a:pt x="272" y="59"/>
                    <a:pt x="272" y="59"/>
                  </a:cubicBezTo>
                  <a:cubicBezTo>
                    <a:pt x="269" y="58"/>
                    <a:pt x="269" y="58"/>
                    <a:pt x="269" y="58"/>
                  </a:cubicBezTo>
                  <a:cubicBezTo>
                    <a:pt x="268" y="50"/>
                    <a:pt x="268" y="50"/>
                    <a:pt x="268" y="50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74" y="56"/>
                    <a:pt x="274" y="56"/>
                    <a:pt x="274" y="56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275" y="63"/>
                    <a:pt x="275" y="63"/>
                    <a:pt x="275" y="63"/>
                  </a:cubicBezTo>
                  <a:close/>
                  <a:moveTo>
                    <a:pt x="309" y="46"/>
                  </a:moveTo>
                  <a:cubicBezTo>
                    <a:pt x="304" y="44"/>
                    <a:pt x="304" y="44"/>
                    <a:pt x="304" y="44"/>
                  </a:cubicBezTo>
                  <a:cubicBezTo>
                    <a:pt x="299" y="41"/>
                    <a:pt x="299" y="41"/>
                    <a:pt x="299" y="41"/>
                  </a:cubicBezTo>
                  <a:cubicBezTo>
                    <a:pt x="303" y="39"/>
                    <a:pt x="303" y="39"/>
                    <a:pt x="303" y="39"/>
                  </a:cubicBezTo>
                  <a:cubicBezTo>
                    <a:pt x="308" y="39"/>
                    <a:pt x="308" y="39"/>
                    <a:pt x="308" y="39"/>
                  </a:cubicBezTo>
                  <a:cubicBezTo>
                    <a:pt x="310" y="42"/>
                    <a:pt x="310" y="42"/>
                    <a:pt x="310" y="42"/>
                  </a:cubicBezTo>
                  <a:cubicBezTo>
                    <a:pt x="309" y="46"/>
                    <a:pt x="309" y="46"/>
                    <a:pt x="309" y="46"/>
                  </a:cubicBezTo>
                  <a:close/>
                  <a:moveTo>
                    <a:pt x="315" y="42"/>
                  </a:moveTo>
                  <a:cubicBezTo>
                    <a:pt x="310" y="36"/>
                    <a:pt x="310" y="36"/>
                    <a:pt x="310" y="36"/>
                  </a:cubicBezTo>
                  <a:cubicBezTo>
                    <a:pt x="318" y="29"/>
                    <a:pt x="318" y="29"/>
                    <a:pt x="318" y="29"/>
                  </a:cubicBezTo>
                  <a:cubicBezTo>
                    <a:pt x="319" y="34"/>
                    <a:pt x="319" y="34"/>
                    <a:pt x="319" y="34"/>
                  </a:cubicBezTo>
                  <a:cubicBezTo>
                    <a:pt x="315" y="38"/>
                    <a:pt x="315" y="38"/>
                    <a:pt x="315" y="38"/>
                  </a:cubicBezTo>
                  <a:cubicBezTo>
                    <a:pt x="315" y="42"/>
                    <a:pt x="315" y="42"/>
                    <a:pt x="315" y="42"/>
                  </a:cubicBezTo>
                  <a:close/>
                  <a:moveTo>
                    <a:pt x="305" y="34"/>
                  </a:moveTo>
                  <a:cubicBezTo>
                    <a:pt x="302" y="34"/>
                    <a:pt x="302" y="34"/>
                    <a:pt x="302" y="34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293" y="27"/>
                    <a:pt x="293" y="27"/>
                    <a:pt x="293" y="27"/>
                  </a:cubicBezTo>
                  <a:cubicBezTo>
                    <a:pt x="297" y="28"/>
                    <a:pt x="297" y="28"/>
                    <a:pt x="297" y="28"/>
                  </a:cubicBezTo>
                  <a:cubicBezTo>
                    <a:pt x="301" y="25"/>
                    <a:pt x="301" y="25"/>
                    <a:pt x="301" y="25"/>
                  </a:cubicBezTo>
                  <a:cubicBezTo>
                    <a:pt x="303" y="28"/>
                    <a:pt x="303" y="28"/>
                    <a:pt x="303" y="28"/>
                  </a:cubicBezTo>
                  <a:cubicBezTo>
                    <a:pt x="306" y="24"/>
                    <a:pt x="306" y="24"/>
                    <a:pt x="306" y="24"/>
                  </a:cubicBezTo>
                  <a:cubicBezTo>
                    <a:pt x="308" y="25"/>
                    <a:pt x="308" y="25"/>
                    <a:pt x="308" y="25"/>
                  </a:cubicBezTo>
                  <a:cubicBezTo>
                    <a:pt x="316" y="19"/>
                    <a:pt x="316" y="19"/>
                    <a:pt x="316" y="19"/>
                  </a:cubicBezTo>
                  <a:cubicBezTo>
                    <a:pt x="317" y="22"/>
                    <a:pt x="317" y="22"/>
                    <a:pt x="317" y="22"/>
                  </a:cubicBezTo>
                  <a:cubicBezTo>
                    <a:pt x="305" y="34"/>
                    <a:pt x="305" y="34"/>
                    <a:pt x="305" y="34"/>
                  </a:cubicBezTo>
                  <a:close/>
                  <a:moveTo>
                    <a:pt x="319" y="24"/>
                  </a:moveTo>
                  <a:cubicBezTo>
                    <a:pt x="319" y="24"/>
                    <a:pt x="325" y="22"/>
                    <a:pt x="325" y="22"/>
                  </a:cubicBezTo>
                  <a:cubicBezTo>
                    <a:pt x="330" y="26"/>
                    <a:pt x="330" y="26"/>
                    <a:pt x="330" y="26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23" y="32"/>
                    <a:pt x="323" y="32"/>
                    <a:pt x="323" y="32"/>
                  </a:cubicBezTo>
                  <a:cubicBezTo>
                    <a:pt x="322" y="28"/>
                    <a:pt x="322" y="28"/>
                    <a:pt x="322" y="28"/>
                  </a:cubicBezTo>
                  <a:cubicBezTo>
                    <a:pt x="319" y="24"/>
                    <a:pt x="319" y="24"/>
                    <a:pt x="319" y="24"/>
                  </a:cubicBezTo>
                  <a:close/>
                  <a:moveTo>
                    <a:pt x="331" y="13"/>
                  </a:moveTo>
                  <a:cubicBezTo>
                    <a:pt x="330" y="15"/>
                    <a:pt x="330" y="15"/>
                    <a:pt x="330" y="15"/>
                  </a:cubicBezTo>
                  <a:cubicBezTo>
                    <a:pt x="328" y="16"/>
                    <a:pt x="328" y="16"/>
                    <a:pt x="328" y="16"/>
                  </a:cubicBezTo>
                  <a:cubicBezTo>
                    <a:pt x="325" y="12"/>
                    <a:pt x="325" y="12"/>
                    <a:pt x="325" y="12"/>
                  </a:cubicBezTo>
                  <a:cubicBezTo>
                    <a:pt x="329" y="11"/>
                    <a:pt x="329" y="11"/>
                    <a:pt x="329" y="11"/>
                  </a:cubicBezTo>
                  <a:cubicBezTo>
                    <a:pt x="331" y="13"/>
                    <a:pt x="331" y="13"/>
                    <a:pt x="331" y="13"/>
                  </a:cubicBezTo>
                  <a:close/>
                  <a:moveTo>
                    <a:pt x="341" y="6"/>
                  </a:moveTo>
                  <a:cubicBezTo>
                    <a:pt x="338" y="6"/>
                    <a:pt x="338" y="6"/>
                    <a:pt x="338" y="6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43" y="3"/>
                    <a:pt x="343" y="3"/>
                    <a:pt x="343" y="3"/>
                  </a:cubicBezTo>
                  <a:cubicBezTo>
                    <a:pt x="341" y="6"/>
                    <a:pt x="341" y="6"/>
                    <a:pt x="341" y="6"/>
                  </a:cubicBezTo>
                  <a:close/>
                  <a:moveTo>
                    <a:pt x="347" y="9"/>
                  </a:moveTo>
                  <a:cubicBezTo>
                    <a:pt x="348" y="6"/>
                    <a:pt x="348" y="6"/>
                    <a:pt x="348" y="6"/>
                  </a:cubicBezTo>
                  <a:cubicBezTo>
                    <a:pt x="350" y="4"/>
                    <a:pt x="350" y="4"/>
                    <a:pt x="350" y="4"/>
                  </a:cubicBezTo>
                  <a:cubicBezTo>
                    <a:pt x="352" y="6"/>
                    <a:pt x="352" y="6"/>
                    <a:pt x="352" y="6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5" y="0"/>
                    <a:pt x="355" y="0"/>
                    <a:pt x="355" y="0"/>
                  </a:cubicBezTo>
                  <a:cubicBezTo>
                    <a:pt x="358" y="2"/>
                    <a:pt x="358" y="2"/>
                    <a:pt x="358" y="2"/>
                  </a:cubicBezTo>
                  <a:cubicBezTo>
                    <a:pt x="361" y="3"/>
                    <a:pt x="361" y="3"/>
                    <a:pt x="361" y="3"/>
                  </a:cubicBezTo>
                  <a:cubicBezTo>
                    <a:pt x="358" y="7"/>
                    <a:pt x="358" y="7"/>
                    <a:pt x="358" y="7"/>
                  </a:cubicBezTo>
                  <a:cubicBezTo>
                    <a:pt x="364" y="7"/>
                    <a:pt x="364" y="7"/>
                    <a:pt x="364" y="7"/>
                  </a:cubicBezTo>
                  <a:cubicBezTo>
                    <a:pt x="362" y="12"/>
                    <a:pt x="362" y="12"/>
                    <a:pt x="362" y="12"/>
                  </a:cubicBezTo>
                  <a:cubicBezTo>
                    <a:pt x="357" y="13"/>
                    <a:pt x="357" y="13"/>
                    <a:pt x="357" y="13"/>
                  </a:cubicBezTo>
                  <a:cubicBezTo>
                    <a:pt x="352" y="9"/>
                    <a:pt x="352" y="9"/>
                    <a:pt x="352" y="9"/>
                  </a:cubicBezTo>
                  <a:lnTo>
                    <a:pt x="347" y="9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0198D4F5-066E-463D-9643-FC7EC4F364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4088" y="1573213"/>
              <a:ext cx="569913" cy="1292225"/>
            </a:xfrm>
            <a:custGeom>
              <a:avLst/>
              <a:gdLst>
                <a:gd name="T0" fmla="*/ 14 w 359"/>
                <a:gd name="T1" fmla="*/ 587 h 814"/>
                <a:gd name="T2" fmla="*/ 36 w 359"/>
                <a:gd name="T3" fmla="*/ 548 h 814"/>
                <a:gd name="T4" fmla="*/ 42 w 359"/>
                <a:gd name="T5" fmla="*/ 480 h 814"/>
                <a:gd name="T6" fmla="*/ 19 w 359"/>
                <a:gd name="T7" fmla="*/ 399 h 814"/>
                <a:gd name="T8" fmla="*/ 53 w 359"/>
                <a:gd name="T9" fmla="*/ 329 h 814"/>
                <a:gd name="T10" fmla="*/ 72 w 359"/>
                <a:gd name="T11" fmla="*/ 229 h 814"/>
                <a:gd name="T12" fmla="*/ 101 w 359"/>
                <a:gd name="T13" fmla="*/ 183 h 814"/>
                <a:gd name="T14" fmla="*/ 115 w 359"/>
                <a:gd name="T15" fmla="*/ 104 h 814"/>
                <a:gd name="T16" fmla="*/ 153 w 359"/>
                <a:gd name="T17" fmla="*/ 70 h 814"/>
                <a:gd name="T18" fmla="*/ 168 w 359"/>
                <a:gd name="T19" fmla="*/ 50 h 814"/>
                <a:gd name="T20" fmla="*/ 212 w 359"/>
                <a:gd name="T21" fmla="*/ 43 h 814"/>
                <a:gd name="T22" fmla="*/ 226 w 359"/>
                <a:gd name="T23" fmla="*/ 18 h 814"/>
                <a:gd name="T24" fmla="*/ 244 w 359"/>
                <a:gd name="T25" fmla="*/ 7 h 814"/>
                <a:gd name="T26" fmla="*/ 306 w 359"/>
                <a:gd name="T27" fmla="*/ 48 h 814"/>
                <a:gd name="T28" fmla="*/ 326 w 359"/>
                <a:gd name="T29" fmla="*/ 75 h 814"/>
                <a:gd name="T30" fmla="*/ 336 w 359"/>
                <a:gd name="T31" fmla="*/ 126 h 814"/>
                <a:gd name="T32" fmla="*/ 342 w 359"/>
                <a:gd name="T33" fmla="*/ 184 h 814"/>
                <a:gd name="T34" fmla="*/ 348 w 359"/>
                <a:gd name="T35" fmla="*/ 215 h 814"/>
                <a:gd name="T36" fmla="*/ 312 w 359"/>
                <a:gd name="T37" fmla="*/ 218 h 814"/>
                <a:gd name="T38" fmla="*/ 287 w 359"/>
                <a:gd name="T39" fmla="*/ 221 h 814"/>
                <a:gd name="T40" fmla="*/ 285 w 359"/>
                <a:gd name="T41" fmla="*/ 248 h 814"/>
                <a:gd name="T42" fmla="*/ 285 w 359"/>
                <a:gd name="T43" fmla="*/ 256 h 814"/>
                <a:gd name="T44" fmla="*/ 287 w 359"/>
                <a:gd name="T45" fmla="*/ 291 h 814"/>
                <a:gd name="T46" fmla="*/ 275 w 359"/>
                <a:gd name="T47" fmla="*/ 326 h 814"/>
                <a:gd name="T48" fmla="*/ 245 w 359"/>
                <a:gd name="T49" fmla="*/ 357 h 814"/>
                <a:gd name="T50" fmla="*/ 223 w 359"/>
                <a:gd name="T51" fmla="*/ 380 h 814"/>
                <a:gd name="T52" fmla="*/ 203 w 359"/>
                <a:gd name="T53" fmla="*/ 389 h 814"/>
                <a:gd name="T54" fmla="*/ 185 w 359"/>
                <a:gd name="T55" fmla="*/ 421 h 814"/>
                <a:gd name="T56" fmla="*/ 176 w 359"/>
                <a:gd name="T57" fmla="*/ 460 h 814"/>
                <a:gd name="T58" fmla="*/ 177 w 359"/>
                <a:gd name="T59" fmla="*/ 492 h 814"/>
                <a:gd name="T60" fmla="*/ 185 w 359"/>
                <a:gd name="T61" fmla="*/ 524 h 814"/>
                <a:gd name="T62" fmla="*/ 218 w 359"/>
                <a:gd name="T63" fmla="*/ 546 h 814"/>
                <a:gd name="T64" fmla="*/ 217 w 359"/>
                <a:gd name="T65" fmla="*/ 597 h 814"/>
                <a:gd name="T66" fmla="*/ 187 w 359"/>
                <a:gd name="T67" fmla="*/ 591 h 814"/>
                <a:gd name="T68" fmla="*/ 155 w 359"/>
                <a:gd name="T69" fmla="*/ 592 h 814"/>
                <a:gd name="T70" fmla="*/ 179 w 359"/>
                <a:gd name="T71" fmla="*/ 600 h 814"/>
                <a:gd name="T72" fmla="*/ 220 w 359"/>
                <a:gd name="T73" fmla="*/ 610 h 814"/>
                <a:gd name="T74" fmla="*/ 199 w 359"/>
                <a:gd name="T75" fmla="*/ 619 h 814"/>
                <a:gd name="T76" fmla="*/ 180 w 359"/>
                <a:gd name="T77" fmla="*/ 641 h 814"/>
                <a:gd name="T78" fmla="*/ 168 w 359"/>
                <a:gd name="T79" fmla="*/ 657 h 814"/>
                <a:gd name="T80" fmla="*/ 171 w 359"/>
                <a:gd name="T81" fmla="*/ 686 h 814"/>
                <a:gd name="T82" fmla="*/ 174 w 359"/>
                <a:gd name="T83" fmla="*/ 730 h 814"/>
                <a:gd name="T84" fmla="*/ 142 w 359"/>
                <a:gd name="T85" fmla="*/ 775 h 814"/>
                <a:gd name="T86" fmla="*/ 106 w 359"/>
                <a:gd name="T87" fmla="*/ 800 h 814"/>
                <a:gd name="T88" fmla="*/ 65 w 359"/>
                <a:gd name="T89" fmla="*/ 805 h 814"/>
                <a:gd name="T90" fmla="*/ 63 w 359"/>
                <a:gd name="T91" fmla="*/ 760 h 814"/>
                <a:gd name="T92" fmla="*/ 30 w 359"/>
                <a:gd name="T93" fmla="*/ 716 h 814"/>
                <a:gd name="T94" fmla="*/ 15 w 359"/>
                <a:gd name="T95" fmla="*/ 679 h 814"/>
                <a:gd name="T96" fmla="*/ 14 w 359"/>
                <a:gd name="T97" fmla="*/ 662 h 814"/>
                <a:gd name="T98" fmla="*/ 1 w 359"/>
                <a:gd name="T99" fmla="*/ 643 h 814"/>
                <a:gd name="T100" fmla="*/ 225 w 359"/>
                <a:gd name="T101" fmla="*/ 613 h 814"/>
                <a:gd name="T102" fmla="*/ 9 w 359"/>
                <a:gd name="T103" fmla="*/ 675 h 814"/>
                <a:gd name="T104" fmla="*/ 252 w 359"/>
                <a:gd name="T105" fmla="*/ 657 h 814"/>
                <a:gd name="T106" fmla="*/ 258 w 359"/>
                <a:gd name="T107" fmla="*/ 684 h 814"/>
                <a:gd name="T108" fmla="*/ 236 w 359"/>
                <a:gd name="T109" fmla="*/ 738 h 814"/>
                <a:gd name="T110" fmla="*/ 250 w 359"/>
                <a:gd name="T111" fmla="*/ 706 h 814"/>
                <a:gd name="T112" fmla="*/ 236 w 359"/>
                <a:gd name="T113" fmla="*/ 689 h 814"/>
                <a:gd name="T114" fmla="*/ 233 w 359"/>
                <a:gd name="T115" fmla="*/ 725 h 814"/>
                <a:gd name="T116" fmla="*/ 174 w 359"/>
                <a:gd name="T117" fmla="*/ 773 h 814"/>
                <a:gd name="T118" fmla="*/ 185 w 359"/>
                <a:gd name="T119" fmla="*/ 719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814">
                  <a:moveTo>
                    <a:pt x="6" y="622"/>
                  </a:moveTo>
                  <a:lnTo>
                    <a:pt x="11" y="625"/>
                  </a:lnTo>
                  <a:lnTo>
                    <a:pt x="14" y="633"/>
                  </a:lnTo>
                  <a:lnTo>
                    <a:pt x="19" y="625"/>
                  </a:lnTo>
                  <a:lnTo>
                    <a:pt x="17" y="603"/>
                  </a:lnTo>
                  <a:lnTo>
                    <a:pt x="11" y="594"/>
                  </a:lnTo>
                  <a:lnTo>
                    <a:pt x="14" y="587"/>
                  </a:lnTo>
                  <a:lnTo>
                    <a:pt x="19" y="584"/>
                  </a:lnTo>
                  <a:lnTo>
                    <a:pt x="15" y="578"/>
                  </a:lnTo>
                  <a:lnTo>
                    <a:pt x="17" y="573"/>
                  </a:lnTo>
                  <a:lnTo>
                    <a:pt x="28" y="573"/>
                  </a:lnTo>
                  <a:lnTo>
                    <a:pt x="31" y="567"/>
                  </a:lnTo>
                  <a:lnTo>
                    <a:pt x="31" y="559"/>
                  </a:lnTo>
                  <a:lnTo>
                    <a:pt x="36" y="548"/>
                  </a:lnTo>
                  <a:lnTo>
                    <a:pt x="31" y="541"/>
                  </a:lnTo>
                  <a:lnTo>
                    <a:pt x="28" y="524"/>
                  </a:lnTo>
                  <a:lnTo>
                    <a:pt x="22" y="511"/>
                  </a:lnTo>
                  <a:lnTo>
                    <a:pt x="23" y="505"/>
                  </a:lnTo>
                  <a:lnTo>
                    <a:pt x="39" y="500"/>
                  </a:lnTo>
                  <a:lnTo>
                    <a:pt x="39" y="487"/>
                  </a:lnTo>
                  <a:lnTo>
                    <a:pt x="42" y="480"/>
                  </a:lnTo>
                  <a:lnTo>
                    <a:pt x="30" y="467"/>
                  </a:lnTo>
                  <a:lnTo>
                    <a:pt x="20" y="460"/>
                  </a:lnTo>
                  <a:lnTo>
                    <a:pt x="19" y="448"/>
                  </a:lnTo>
                  <a:lnTo>
                    <a:pt x="22" y="435"/>
                  </a:lnTo>
                  <a:lnTo>
                    <a:pt x="20" y="419"/>
                  </a:lnTo>
                  <a:lnTo>
                    <a:pt x="15" y="410"/>
                  </a:lnTo>
                  <a:lnTo>
                    <a:pt x="19" y="399"/>
                  </a:lnTo>
                  <a:lnTo>
                    <a:pt x="17" y="380"/>
                  </a:lnTo>
                  <a:lnTo>
                    <a:pt x="14" y="362"/>
                  </a:lnTo>
                  <a:lnTo>
                    <a:pt x="15" y="345"/>
                  </a:lnTo>
                  <a:lnTo>
                    <a:pt x="23" y="330"/>
                  </a:lnTo>
                  <a:lnTo>
                    <a:pt x="31" y="326"/>
                  </a:lnTo>
                  <a:lnTo>
                    <a:pt x="41" y="329"/>
                  </a:lnTo>
                  <a:lnTo>
                    <a:pt x="53" y="329"/>
                  </a:lnTo>
                  <a:lnTo>
                    <a:pt x="60" y="321"/>
                  </a:lnTo>
                  <a:lnTo>
                    <a:pt x="58" y="307"/>
                  </a:lnTo>
                  <a:lnTo>
                    <a:pt x="55" y="302"/>
                  </a:lnTo>
                  <a:lnTo>
                    <a:pt x="57" y="292"/>
                  </a:lnTo>
                  <a:lnTo>
                    <a:pt x="68" y="262"/>
                  </a:lnTo>
                  <a:lnTo>
                    <a:pt x="69" y="246"/>
                  </a:lnTo>
                  <a:lnTo>
                    <a:pt x="72" y="229"/>
                  </a:lnTo>
                  <a:lnTo>
                    <a:pt x="76" y="221"/>
                  </a:lnTo>
                  <a:lnTo>
                    <a:pt x="76" y="210"/>
                  </a:lnTo>
                  <a:lnTo>
                    <a:pt x="71" y="205"/>
                  </a:lnTo>
                  <a:lnTo>
                    <a:pt x="71" y="197"/>
                  </a:lnTo>
                  <a:lnTo>
                    <a:pt x="82" y="191"/>
                  </a:lnTo>
                  <a:lnTo>
                    <a:pt x="95" y="188"/>
                  </a:lnTo>
                  <a:lnTo>
                    <a:pt x="101" y="183"/>
                  </a:lnTo>
                  <a:lnTo>
                    <a:pt x="101" y="177"/>
                  </a:lnTo>
                  <a:lnTo>
                    <a:pt x="111" y="159"/>
                  </a:lnTo>
                  <a:lnTo>
                    <a:pt x="120" y="145"/>
                  </a:lnTo>
                  <a:lnTo>
                    <a:pt x="125" y="135"/>
                  </a:lnTo>
                  <a:lnTo>
                    <a:pt x="120" y="126"/>
                  </a:lnTo>
                  <a:lnTo>
                    <a:pt x="117" y="121"/>
                  </a:lnTo>
                  <a:lnTo>
                    <a:pt x="115" y="104"/>
                  </a:lnTo>
                  <a:lnTo>
                    <a:pt x="120" y="102"/>
                  </a:lnTo>
                  <a:lnTo>
                    <a:pt x="125" y="96"/>
                  </a:lnTo>
                  <a:lnTo>
                    <a:pt x="126" y="86"/>
                  </a:lnTo>
                  <a:lnTo>
                    <a:pt x="133" y="85"/>
                  </a:lnTo>
                  <a:lnTo>
                    <a:pt x="137" y="72"/>
                  </a:lnTo>
                  <a:lnTo>
                    <a:pt x="145" y="67"/>
                  </a:lnTo>
                  <a:lnTo>
                    <a:pt x="153" y="70"/>
                  </a:lnTo>
                  <a:lnTo>
                    <a:pt x="157" y="73"/>
                  </a:lnTo>
                  <a:lnTo>
                    <a:pt x="161" y="73"/>
                  </a:lnTo>
                  <a:lnTo>
                    <a:pt x="166" y="69"/>
                  </a:lnTo>
                  <a:lnTo>
                    <a:pt x="163" y="61"/>
                  </a:lnTo>
                  <a:lnTo>
                    <a:pt x="166" y="58"/>
                  </a:lnTo>
                  <a:lnTo>
                    <a:pt x="166" y="53"/>
                  </a:lnTo>
                  <a:lnTo>
                    <a:pt x="168" y="50"/>
                  </a:lnTo>
                  <a:lnTo>
                    <a:pt x="163" y="40"/>
                  </a:lnTo>
                  <a:lnTo>
                    <a:pt x="166" y="37"/>
                  </a:lnTo>
                  <a:lnTo>
                    <a:pt x="177" y="39"/>
                  </a:lnTo>
                  <a:lnTo>
                    <a:pt x="183" y="34"/>
                  </a:lnTo>
                  <a:lnTo>
                    <a:pt x="196" y="37"/>
                  </a:lnTo>
                  <a:lnTo>
                    <a:pt x="204" y="42"/>
                  </a:lnTo>
                  <a:lnTo>
                    <a:pt x="212" y="43"/>
                  </a:lnTo>
                  <a:lnTo>
                    <a:pt x="217" y="46"/>
                  </a:lnTo>
                  <a:lnTo>
                    <a:pt x="220" y="45"/>
                  </a:lnTo>
                  <a:lnTo>
                    <a:pt x="223" y="48"/>
                  </a:lnTo>
                  <a:lnTo>
                    <a:pt x="223" y="39"/>
                  </a:lnTo>
                  <a:lnTo>
                    <a:pt x="220" y="32"/>
                  </a:lnTo>
                  <a:lnTo>
                    <a:pt x="220" y="21"/>
                  </a:lnTo>
                  <a:lnTo>
                    <a:pt x="226" y="18"/>
                  </a:lnTo>
                  <a:lnTo>
                    <a:pt x="225" y="12"/>
                  </a:lnTo>
                  <a:lnTo>
                    <a:pt x="218" y="8"/>
                  </a:lnTo>
                  <a:lnTo>
                    <a:pt x="218" y="0"/>
                  </a:lnTo>
                  <a:lnTo>
                    <a:pt x="226" y="4"/>
                  </a:lnTo>
                  <a:lnTo>
                    <a:pt x="234" y="2"/>
                  </a:lnTo>
                  <a:lnTo>
                    <a:pt x="237" y="0"/>
                  </a:lnTo>
                  <a:lnTo>
                    <a:pt x="244" y="7"/>
                  </a:lnTo>
                  <a:lnTo>
                    <a:pt x="253" y="12"/>
                  </a:lnTo>
                  <a:lnTo>
                    <a:pt x="266" y="27"/>
                  </a:lnTo>
                  <a:lnTo>
                    <a:pt x="274" y="34"/>
                  </a:lnTo>
                  <a:lnTo>
                    <a:pt x="288" y="35"/>
                  </a:lnTo>
                  <a:lnTo>
                    <a:pt x="294" y="39"/>
                  </a:lnTo>
                  <a:lnTo>
                    <a:pt x="299" y="40"/>
                  </a:lnTo>
                  <a:lnTo>
                    <a:pt x="306" y="48"/>
                  </a:lnTo>
                  <a:lnTo>
                    <a:pt x="309" y="54"/>
                  </a:lnTo>
                  <a:lnTo>
                    <a:pt x="312" y="54"/>
                  </a:lnTo>
                  <a:lnTo>
                    <a:pt x="315" y="54"/>
                  </a:lnTo>
                  <a:lnTo>
                    <a:pt x="320" y="62"/>
                  </a:lnTo>
                  <a:lnTo>
                    <a:pt x="326" y="64"/>
                  </a:lnTo>
                  <a:lnTo>
                    <a:pt x="329" y="69"/>
                  </a:lnTo>
                  <a:lnTo>
                    <a:pt x="326" y="75"/>
                  </a:lnTo>
                  <a:lnTo>
                    <a:pt x="328" y="86"/>
                  </a:lnTo>
                  <a:lnTo>
                    <a:pt x="325" y="94"/>
                  </a:lnTo>
                  <a:lnTo>
                    <a:pt x="326" y="100"/>
                  </a:lnTo>
                  <a:lnTo>
                    <a:pt x="336" y="102"/>
                  </a:lnTo>
                  <a:lnTo>
                    <a:pt x="337" y="110"/>
                  </a:lnTo>
                  <a:lnTo>
                    <a:pt x="334" y="115"/>
                  </a:lnTo>
                  <a:lnTo>
                    <a:pt x="336" y="126"/>
                  </a:lnTo>
                  <a:lnTo>
                    <a:pt x="339" y="131"/>
                  </a:lnTo>
                  <a:lnTo>
                    <a:pt x="342" y="143"/>
                  </a:lnTo>
                  <a:lnTo>
                    <a:pt x="340" y="150"/>
                  </a:lnTo>
                  <a:lnTo>
                    <a:pt x="342" y="156"/>
                  </a:lnTo>
                  <a:lnTo>
                    <a:pt x="342" y="169"/>
                  </a:lnTo>
                  <a:lnTo>
                    <a:pt x="339" y="175"/>
                  </a:lnTo>
                  <a:lnTo>
                    <a:pt x="342" y="184"/>
                  </a:lnTo>
                  <a:lnTo>
                    <a:pt x="350" y="188"/>
                  </a:lnTo>
                  <a:lnTo>
                    <a:pt x="356" y="200"/>
                  </a:lnTo>
                  <a:lnTo>
                    <a:pt x="359" y="205"/>
                  </a:lnTo>
                  <a:lnTo>
                    <a:pt x="359" y="213"/>
                  </a:lnTo>
                  <a:lnTo>
                    <a:pt x="359" y="213"/>
                  </a:lnTo>
                  <a:lnTo>
                    <a:pt x="355" y="216"/>
                  </a:lnTo>
                  <a:lnTo>
                    <a:pt x="348" y="215"/>
                  </a:lnTo>
                  <a:lnTo>
                    <a:pt x="344" y="210"/>
                  </a:lnTo>
                  <a:lnTo>
                    <a:pt x="336" y="216"/>
                  </a:lnTo>
                  <a:lnTo>
                    <a:pt x="329" y="213"/>
                  </a:lnTo>
                  <a:lnTo>
                    <a:pt x="326" y="218"/>
                  </a:lnTo>
                  <a:lnTo>
                    <a:pt x="320" y="216"/>
                  </a:lnTo>
                  <a:lnTo>
                    <a:pt x="318" y="210"/>
                  </a:lnTo>
                  <a:lnTo>
                    <a:pt x="312" y="218"/>
                  </a:lnTo>
                  <a:lnTo>
                    <a:pt x="307" y="210"/>
                  </a:lnTo>
                  <a:lnTo>
                    <a:pt x="304" y="211"/>
                  </a:lnTo>
                  <a:lnTo>
                    <a:pt x="302" y="219"/>
                  </a:lnTo>
                  <a:lnTo>
                    <a:pt x="301" y="224"/>
                  </a:lnTo>
                  <a:lnTo>
                    <a:pt x="294" y="226"/>
                  </a:lnTo>
                  <a:lnTo>
                    <a:pt x="291" y="223"/>
                  </a:lnTo>
                  <a:lnTo>
                    <a:pt x="287" y="221"/>
                  </a:lnTo>
                  <a:lnTo>
                    <a:pt x="291" y="229"/>
                  </a:lnTo>
                  <a:lnTo>
                    <a:pt x="296" y="232"/>
                  </a:lnTo>
                  <a:lnTo>
                    <a:pt x="290" y="238"/>
                  </a:lnTo>
                  <a:lnTo>
                    <a:pt x="285" y="237"/>
                  </a:lnTo>
                  <a:lnTo>
                    <a:pt x="279" y="240"/>
                  </a:lnTo>
                  <a:lnTo>
                    <a:pt x="285" y="243"/>
                  </a:lnTo>
                  <a:lnTo>
                    <a:pt x="285" y="248"/>
                  </a:lnTo>
                  <a:lnTo>
                    <a:pt x="282" y="248"/>
                  </a:lnTo>
                  <a:lnTo>
                    <a:pt x="280" y="246"/>
                  </a:lnTo>
                  <a:lnTo>
                    <a:pt x="277" y="243"/>
                  </a:lnTo>
                  <a:lnTo>
                    <a:pt x="274" y="246"/>
                  </a:lnTo>
                  <a:lnTo>
                    <a:pt x="277" y="251"/>
                  </a:lnTo>
                  <a:lnTo>
                    <a:pt x="282" y="251"/>
                  </a:lnTo>
                  <a:lnTo>
                    <a:pt x="285" y="256"/>
                  </a:lnTo>
                  <a:lnTo>
                    <a:pt x="283" y="261"/>
                  </a:lnTo>
                  <a:lnTo>
                    <a:pt x="279" y="273"/>
                  </a:lnTo>
                  <a:lnTo>
                    <a:pt x="280" y="278"/>
                  </a:lnTo>
                  <a:lnTo>
                    <a:pt x="272" y="280"/>
                  </a:lnTo>
                  <a:lnTo>
                    <a:pt x="279" y="284"/>
                  </a:lnTo>
                  <a:lnTo>
                    <a:pt x="285" y="286"/>
                  </a:lnTo>
                  <a:lnTo>
                    <a:pt x="287" y="291"/>
                  </a:lnTo>
                  <a:lnTo>
                    <a:pt x="282" y="292"/>
                  </a:lnTo>
                  <a:lnTo>
                    <a:pt x="287" y="299"/>
                  </a:lnTo>
                  <a:lnTo>
                    <a:pt x="291" y="299"/>
                  </a:lnTo>
                  <a:lnTo>
                    <a:pt x="285" y="307"/>
                  </a:lnTo>
                  <a:lnTo>
                    <a:pt x="280" y="307"/>
                  </a:lnTo>
                  <a:lnTo>
                    <a:pt x="274" y="313"/>
                  </a:lnTo>
                  <a:lnTo>
                    <a:pt x="275" y="326"/>
                  </a:lnTo>
                  <a:lnTo>
                    <a:pt x="269" y="337"/>
                  </a:lnTo>
                  <a:lnTo>
                    <a:pt x="264" y="337"/>
                  </a:lnTo>
                  <a:lnTo>
                    <a:pt x="256" y="345"/>
                  </a:lnTo>
                  <a:lnTo>
                    <a:pt x="253" y="340"/>
                  </a:lnTo>
                  <a:lnTo>
                    <a:pt x="252" y="346"/>
                  </a:lnTo>
                  <a:lnTo>
                    <a:pt x="255" y="353"/>
                  </a:lnTo>
                  <a:lnTo>
                    <a:pt x="245" y="357"/>
                  </a:lnTo>
                  <a:lnTo>
                    <a:pt x="242" y="364"/>
                  </a:lnTo>
                  <a:lnTo>
                    <a:pt x="237" y="364"/>
                  </a:lnTo>
                  <a:lnTo>
                    <a:pt x="237" y="359"/>
                  </a:lnTo>
                  <a:lnTo>
                    <a:pt x="231" y="359"/>
                  </a:lnTo>
                  <a:lnTo>
                    <a:pt x="228" y="367"/>
                  </a:lnTo>
                  <a:lnTo>
                    <a:pt x="228" y="375"/>
                  </a:lnTo>
                  <a:lnTo>
                    <a:pt x="223" y="380"/>
                  </a:lnTo>
                  <a:lnTo>
                    <a:pt x="220" y="375"/>
                  </a:lnTo>
                  <a:lnTo>
                    <a:pt x="217" y="375"/>
                  </a:lnTo>
                  <a:lnTo>
                    <a:pt x="215" y="381"/>
                  </a:lnTo>
                  <a:lnTo>
                    <a:pt x="212" y="383"/>
                  </a:lnTo>
                  <a:lnTo>
                    <a:pt x="209" y="380"/>
                  </a:lnTo>
                  <a:lnTo>
                    <a:pt x="204" y="384"/>
                  </a:lnTo>
                  <a:lnTo>
                    <a:pt x="203" y="389"/>
                  </a:lnTo>
                  <a:lnTo>
                    <a:pt x="207" y="391"/>
                  </a:lnTo>
                  <a:lnTo>
                    <a:pt x="206" y="395"/>
                  </a:lnTo>
                  <a:lnTo>
                    <a:pt x="196" y="403"/>
                  </a:lnTo>
                  <a:lnTo>
                    <a:pt x="190" y="402"/>
                  </a:lnTo>
                  <a:lnTo>
                    <a:pt x="188" y="405"/>
                  </a:lnTo>
                  <a:lnTo>
                    <a:pt x="191" y="411"/>
                  </a:lnTo>
                  <a:lnTo>
                    <a:pt x="185" y="421"/>
                  </a:lnTo>
                  <a:lnTo>
                    <a:pt x="176" y="422"/>
                  </a:lnTo>
                  <a:lnTo>
                    <a:pt x="169" y="421"/>
                  </a:lnTo>
                  <a:lnTo>
                    <a:pt x="177" y="430"/>
                  </a:lnTo>
                  <a:lnTo>
                    <a:pt x="179" y="440"/>
                  </a:lnTo>
                  <a:lnTo>
                    <a:pt x="177" y="443"/>
                  </a:lnTo>
                  <a:lnTo>
                    <a:pt x="179" y="451"/>
                  </a:lnTo>
                  <a:lnTo>
                    <a:pt x="176" y="460"/>
                  </a:lnTo>
                  <a:lnTo>
                    <a:pt x="182" y="467"/>
                  </a:lnTo>
                  <a:lnTo>
                    <a:pt x="180" y="475"/>
                  </a:lnTo>
                  <a:lnTo>
                    <a:pt x="176" y="470"/>
                  </a:lnTo>
                  <a:lnTo>
                    <a:pt x="174" y="472"/>
                  </a:lnTo>
                  <a:lnTo>
                    <a:pt x="177" y="483"/>
                  </a:lnTo>
                  <a:lnTo>
                    <a:pt x="171" y="489"/>
                  </a:lnTo>
                  <a:lnTo>
                    <a:pt x="177" y="492"/>
                  </a:lnTo>
                  <a:lnTo>
                    <a:pt x="177" y="495"/>
                  </a:lnTo>
                  <a:lnTo>
                    <a:pt x="174" y="499"/>
                  </a:lnTo>
                  <a:lnTo>
                    <a:pt x="177" y="506"/>
                  </a:lnTo>
                  <a:lnTo>
                    <a:pt x="172" y="513"/>
                  </a:lnTo>
                  <a:lnTo>
                    <a:pt x="176" y="516"/>
                  </a:lnTo>
                  <a:lnTo>
                    <a:pt x="180" y="522"/>
                  </a:lnTo>
                  <a:lnTo>
                    <a:pt x="185" y="524"/>
                  </a:lnTo>
                  <a:lnTo>
                    <a:pt x="185" y="530"/>
                  </a:lnTo>
                  <a:lnTo>
                    <a:pt x="188" y="527"/>
                  </a:lnTo>
                  <a:lnTo>
                    <a:pt x="191" y="535"/>
                  </a:lnTo>
                  <a:lnTo>
                    <a:pt x="198" y="527"/>
                  </a:lnTo>
                  <a:lnTo>
                    <a:pt x="204" y="530"/>
                  </a:lnTo>
                  <a:lnTo>
                    <a:pt x="206" y="537"/>
                  </a:lnTo>
                  <a:lnTo>
                    <a:pt x="218" y="546"/>
                  </a:lnTo>
                  <a:lnTo>
                    <a:pt x="215" y="551"/>
                  </a:lnTo>
                  <a:lnTo>
                    <a:pt x="226" y="557"/>
                  </a:lnTo>
                  <a:lnTo>
                    <a:pt x="226" y="562"/>
                  </a:lnTo>
                  <a:lnTo>
                    <a:pt x="234" y="570"/>
                  </a:lnTo>
                  <a:lnTo>
                    <a:pt x="229" y="581"/>
                  </a:lnTo>
                  <a:lnTo>
                    <a:pt x="220" y="591"/>
                  </a:lnTo>
                  <a:lnTo>
                    <a:pt x="217" y="597"/>
                  </a:lnTo>
                  <a:lnTo>
                    <a:pt x="207" y="600"/>
                  </a:lnTo>
                  <a:lnTo>
                    <a:pt x="201" y="597"/>
                  </a:lnTo>
                  <a:lnTo>
                    <a:pt x="203" y="592"/>
                  </a:lnTo>
                  <a:lnTo>
                    <a:pt x="195" y="589"/>
                  </a:lnTo>
                  <a:lnTo>
                    <a:pt x="191" y="586"/>
                  </a:lnTo>
                  <a:lnTo>
                    <a:pt x="190" y="591"/>
                  </a:lnTo>
                  <a:lnTo>
                    <a:pt x="187" y="591"/>
                  </a:lnTo>
                  <a:lnTo>
                    <a:pt x="183" y="587"/>
                  </a:lnTo>
                  <a:lnTo>
                    <a:pt x="177" y="586"/>
                  </a:lnTo>
                  <a:lnTo>
                    <a:pt x="174" y="591"/>
                  </a:lnTo>
                  <a:lnTo>
                    <a:pt x="169" y="592"/>
                  </a:lnTo>
                  <a:lnTo>
                    <a:pt x="166" y="589"/>
                  </a:lnTo>
                  <a:lnTo>
                    <a:pt x="161" y="595"/>
                  </a:lnTo>
                  <a:lnTo>
                    <a:pt x="155" y="592"/>
                  </a:lnTo>
                  <a:lnTo>
                    <a:pt x="150" y="595"/>
                  </a:lnTo>
                  <a:lnTo>
                    <a:pt x="150" y="597"/>
                  </a:lnTo>
                  <a:lnTo>
                    <a:pt x="161" y="598"/>
                  </a:lnTo>
                  <a:lnTo>
                    <a:pt x="163" y="602"/>
                  </a:lnTo>
                  <a:lnTo>
                    <a:pt x="164" y="597"/>
                  </a:lnTo>
                  <a:lnTo>
                    <a:pt x="174" y="597"/>
                  </a:lnTo>
                  <a:lnTo>
                    <a:pt x="179" y="600"/>
                  </a:lnTo>
                  <a:lnTo>
                    <a:pt x="187" y="602"/>
                  </a:lnTo>
                  <a:lnTo>
                    <a:pt x="191" y="608"/>
                  </a:lnTo>
                  <a:lnTo>
                    <a:pt x="196" y="605"/>
                  </a:lnTo>
                  <a:lnTo>
                    <a:pt x="199" y="606"/>
                  </a:lnTo>
                  <a:lnTo>
                    <a:pt x="206" y="603"/>
                  </a:lnTo>
                  <a:lnTo>
                    <a:pt x="215" y="605"/>
                  </a:lnTo>
                  <a:lnTo>
                    <a:pt x="220" y="610"/>
                  </a:lnTo>
                  <a:lnTo>
                    <a:pt x="220" y="616"/>
                  </a:lnTo>
                  <a:lnTo>
                    <a:pt x="215" y="619"/>
                  </a:lnTo>
                  <a:lnTo>
                    <a:pt x="210" y="619"/>
                  </a:lnTo>
                  <a:lnTo>
                    <a:pt x="204" y="629"/>
                  </a:lnTo>
                  <a:lnTo>
                    <a:pt x="199" y="629"/>
                  </a:lnTo>
                  <a:lnTo>
                    <a:pt x="201" y="622"/>
                  </a:lnTo>
                  <a:lnTo>
                    <a:pt x="199" y="619"/>
                  </a:lnTo>
                  <a:lnTo>
                    <a:pt x="196" y="622"/>
                  </a:lnTo>
                  <a:lnTo>
                    <a:pt x="198" y="627"/>
                  </a:lnTo>
                  <a:lnTo>
                    <a:pt x="193" y="629"/>
                  </a:lnTo>
                  <a:lnTo>
                    <a:pt x="188" y="633"/>
                  </a:lnTo>
                  <a:lnTo>
                    <a:pt x="187" y="641"/>
                  </a:lnTo>
                  <a:lnTo>
                    <a:pt x="180" y="637"/>
                  </a:lnTo>
                  <a:lnTo>
                    <a:pt x="180" y="641"/>
                  </a:lnTo>
                  <a:lnTo>
                    <a:pt x="177" y="644"/>
                  </a:lnTo>
                  <a:lnTo>
                    <a:pt x="176" y="643"/>
                  </a:lnTo>
                  <a:lnTo>
                    <a:pt x="172" y="643"/>
                  </a:lnTo>
                  <a:lnTo>
                    <a:pt x="168" y="648"/>
                  </a:lnTo>
                  <a:lnTo>
                    <a:pt x="174" y="649"/>
                  </a:lnTo>
                  <a:lnTo>
                    <a:pt x="180" y="656"/>
                  </a:lnTo>
                  <a:lnTo>
                    <a:pt x="168" y="657"/>
                  </a:lnTo>
                  <a:lnTo>
                    <a:pt x="179" y="660"/>
                  </a:lnTo>
                  <a:lnTo>
                    <a:pt x="179" y="665"/>
                  </a:lnTo>
                  <a:lnTo>
                    <a:pt x="176" y="673"/>
                  </a:lnTo>
                  <a:lnTo>
                    <a:pt x="182" y="681"/>
                  </a:lnTo>
                  <a:lnTo>
                    <a:pt x="174" y="683"/>
                  </a:lnTo>
                  <a:lnTo>
                    <a:pt x="166" y="679"/>
                  </a:lnTo>
                  <a:lnTo>
                    <a:pt x="171" y="686"/>
                  </a:lnTo>
                  <a:lnTo>
                    <a:pt x="168" y="692"/>
                  </a:lnTo>
                  <a:lnTo>
                    <a:pt x="176" y="697"/>
                  </a:lnTo>
                  <a:lnTo>
                    <a:pt x="169" y="703"/>
                  </a:lnTo>
                  <a:lnTo>
                    <a:pt x="174" y="710"/>
                  </a:lnTo>
                  <a:lnTo>
                    <a:pt x="168" y="717"/>
                  </a:lnTo>
                  <a:lnTo>
                    <a:pt x="168" y="724"/>
                  </a:lnTo>
                  <a:lnTo>
                    <a:pt x="174" y="730"/>
                  </a:lnTo>
                  <a:lnTo>
                    <a:pt x="171" y="735"/>
                  </a:lnTo>
                  <a:lnTo>
                    <a:pt x="169" y="754"/>
                  </a:lnTo>
                  <a:lnTo>
                    <a:pt x="163" y="759"/>
                  </a:lnTo>
                  <a:lnTo>
                    <a:pt x="161" y="773"/>
                  </a:lnTo>
                  <a:lnTo>
                    <a:pt x="153" y="783"/>
                  </a:lnTo>
                  <a:lnTo>
                    <a:pt x="149" y="778"/>
                  </a:lnTo>
                  <a:lnTo>
                    <a:pt x="142" y="775"/>
                  </a:lnTo>
                  <a:lnTo>
                    <a:pt x="134" y="779"/>
                  </a:lnTo>
                  <a:lnTo>
                    <a:pt x="122" y="778"/>
                  </a:lnTo>
                  <a:lnTo>
                    <a:pt x="120" y="771"/>
                  </a:lnTo>
                  <a:lnTo>
                    <a:pt x="117" y="784"/>
                  </a:lnTo>
                  <a:lnTo>
                    <a:pt x="106" y="784"/>
                  </a:lnTo>
                  <a:lnTo>
                    <a:pt x="101" y="797"/>
                  </a:lnTo>
                  <a:lnTo>
                    <a:pt x="106" y="800"/>
                  </a:lnTo>
                  <a:lnTo>
                    <a:pt x="106" y="806"/>
                  </a:lnTo>
                  <a:lnTo>
                    <a:pt x="99" y="813"/>
                  </a:lnTo>
                  <a:lnTo>
                    <a:pt x="90" y="809"/>
                  </a:lnTo>
                  <a:lnTo>
                    <a:pt x="71" y="814"/>
                  </a:lnTo>
                  <a:lnTo>
                    <a:pt x="65" y="814"/>
                  </a:lnTo>
                  <a:lnTo>
                    <a:pt x="61" y="811"/>
                  </a:lnTo>
                  <a:lnTo>
                    <a:pt x="65" y="805"/>
                  </a:lnTo>
                  <a:lnTo>
                    <a:pt x="61" y="787"/>
                  </a:lnTo>
                  <a:lnTo>
                    <a:pt x="53" y="784"/>
                  </a:lnTo>
                  <a:lnTo>
                    <a:pt x="53" y="778"/>
                  </a:lnTo>
                  <a:lnTo>
                    <a:pt x="49" y="775"/>
                  </a:lnTo>
                  <a:lnTo>
                    <a:pt x="49" y="771"/>
                  </a:lnTo>
                  <a:lnTo>
                    <a:pt x="58" y="770"/>
                  </a:lnTo>
                  <a:lnTo>
                    <a:pt x="63" y="760"/>
                  </a:lnTo>
                  <a:lnTo>
                    <a:pt x="61" y="752"/>
                  </a:lnTo>
                  <a:lnTo>
                    <a:pt x="53" y="756"/>
                  </a:lnTo>
                  <a:lnTo>
                    <a:pt x="47" y="749"/>
                  </a:lnTo>
                  <a:lnTo>
                    <a:pt x="46" y="743"/>
                  </a:lnTo>
                  <a:lnTo>
                    <a:pt x="38" y="740"/>
                  </a:lnTo>
                  <a:lnTo>
                    <a:pt x="38" y="730"/>
                  </a:lnTo>
                  <a:lnTo>
                    <a:pt x="30" y="716"/>
                  </a:lnTo>
                  <a:lnTo>
                    <a:pt x="27" y="713"/>
                  </a:lnTo>
                  <a:lnTo>
                    <a:pt x="23" y="705"/>
                  </a:lnTo>
                  <a:lnTo>
                    <a:pt x="17" y="703"/>
                  </a:lnTo>
                  <a:lnTo>
                    <a:pt x="14" y="697"/>
                  </a:lnTo>
                  <a:lnTo>
                    <a:pt x="17" y="694"/>
                  </a:lnTo>
                  <a:lnTo>
                    <a:pt x="17" y="686"/>
                  </a:lnTo>
                  <a:lnTo>
                    <a:pt x="15" y="679"/>
                  </a:lnTo>
                  <a:lnTo>
                    <a:pt x="17" y="675"/>
                  </a:lnTo>
                  <a:lnTo>
                    <a:pt x="23" y="668"/>
                  </a:lnTo>
                  <a:lnTo>
                    <a:pt x="22" y="664"/>
                  </a:lnTo>
                  <a:lnTo>
                    <a:pt x="15" y="660"/>
                  </a:lnTo>
                  <a:lnTo>
                    <a:pt x="17" y="657"/>
                  </a:lnTo>
                  <a:lnTo>
                    <a:pt x="14" y="657"/>
                  </a:lnTo>
                  <a:lnTo>
                    <a:pt x="14" y="662"/>
                  </a:lnTo>
                  <a:lnTo>
                    <a:pt x="19" y="668"/>
                  </a:lnTo>
                  <a:lnTo>
                    <a:pt x="11" y="671"/>
                  </a:lnTo>
                  <a:lnTo>
                    <a:pt x="12" y="664"/>
                  </a:lnTo>
                  <a:lnTo>
                    <a:pt x="9" y="660"/>
                  </a:lnTo>
                  <a:lnTo>
                    <a:pt x="4" y="659"/>
                  </a:lnTo>
                  <a:lnTo>
                    <a:pt x="4" y="646"/>
                  </a:lnTo>
                  <a:lnTo>
                    <a:pt x="1" y="643"/>
                  </a:lnTo>
                  <a:lnTo>
                    <a:pt x="0" y="627"/>
                  </a:lnTo>
                  <a:lnTo>
                    <a:pt x="4" y="624"/>
                  </a:lnTo>
                  <a:lnTo>
                    <a:pt x="6" y="622"/>
                  </a:lnTo>
                  <a:lnTo>
                    <a:pt x="6" y="622"/>
                  </a:lnTo>
                  <a:close/>
                  <a:moveTo>
                    <a:pt x="217" y="602"/>
                  </a:moveTo>
                  <a:lnTo>
                    <a:pt x="223" y="610"/>
                  </a:lnTo>
                  <a:lnTo>
                    <a:pt x="225" y="613"/>
                  </a:lnTo>
                  <a:lnTo>
                    <a:pt x="226" y="603"/>
                  </a:lnTo>
                  <a:lnTo>
                    <a:pt x="233" y="597"/>
                  </a:lnTo>
                  <a:lnTo>
                    <a:pt x="233" y="591"/>
                  </a:lnTo>
                  <a:lnTo>
                    <a:pt x="225" y="591"/>
                  </a:lnTo>
                  <a:lnTo>
                    <a:pt x="217" y="602"/>
                  </a:lnTo>
                  <a:lnTo>
                    <a:pt x="217" y="602"/>
                  </a:lnTo>
                  <a:close/>
                  <a:moveTo>
                    <a:pt x="9" y="675"/>
                  </a:moveTo>
                  <a:lnTo>
                    <a:pt x="9" y="679"/>
                  </a:lnTo>
                  <a:lnTo>
                    <a:pt x="12" y="679"/>
                  </a:lnTo>
                  <a:lnTo>
                    <a:pt x="14" y="673"/>
                  </a:lnTo>
                  <a:lnTo>
                    <a:pt x="9" y="675"/>
                  </a:lnTo>
                  <a:lnTo>
                    <a:pt x="9" y="675"/>
                  </a:lnTo>
                  <a:close/>
                  <a:moveTo>
                    <a:pt x="248" y="651"/>
                  </a:moveTo>
                  <a:lnTo>
                    <a:pt x="252" y="657"/>
                  </a:lnTo>
                  <a:lnTo>
                    <a:pt x="255" y="652"/>
                  </a:lnTo>
                  <a:lnTo>
                    <a:pt x="252" y="649"/>
                  </a:lnTo>
                  <a:lnTo>
                    <a:pt x="248" y="651"/>
                  </a:lnTo>
                  <a:lnTo>
                    <a:pt x="248" y="651"/>
                  </a:lnTo>
                  <a:close/>
                  <a:moveTo>
                    <a:pt x="252" y="684"/>
                  </a:moveTo>
                  <a:lnTo>
                    <a:pt x="253" y="687"/>
                  </a:lnTo>
                  <a:lnTo>
                    <a:pt x="258" y="684"/>
                  </a:lnTo>
                  <a:lnTo>
                    <a:pt x="264" y="683"/>
                  </a:lnTo>
                  <a:lnTo>
                    <a:pt x="263" y="679"/>
                  </a:lnTo>
                  <a:lnTo>
                    <a:pt x="255" y="679"/>
                  </a:lnTo>
                  <a:lnTo>
                    <a:pt x="252" y="684"/>
                  </a:lnTo>
                  <a:lnTo>
                    <a:pt x="252" y="684"/>
                  </a:lnTo>
                  <a:close/>
                  <a:moveTo>
                    <a:pt x="226" y="740"/>
                  </a:moveTo>
                  <a:lnTo>
                    <a:pt x="236" y="738"/>
                  </a:lnTo>
                  <a:lnTo>
                    <a:pt x="237" y="733"/>
                  </a:lnTo>
                  <a:lnTo>
                    <a:pt x="234" y="732"/>
                  </a:lnTo>
                  <a:lnTo>
                    <a:pt x="236" y="727"/>
                  </a:lnTo>
                  <a:lnTo>
                    <a:pt x="244" y="721"/>
                  </a:lnTo>
                  <a:lnTo>
                    <a:pt x="245" y="716"/>
                  </a:lnTo>
                  <a:lnTo>
                    <a:pt x="250" y="710"/>
                  </a:lnTo>
                  <a:lnTo>
                    <a:pt x="250" y="706"/>
                  </a:lnTo>
                  <a:lnTo>
                    <a:pt x="244" y="702"/>
                  </a:lnTo>
                  <a:lnTo>
                    <a:pt x="247" y="695"/>
                  </a:lnTo>
                  <a:lnTo>
                    <a:pt x="248" y="692"/>
                  </a:lnTo>
                  <a:lnTo>
                    <a:pt x="252" y="689"/>
                  </a:lnTo>
                  <a:lnTo>
                    <a:pt x="247" y="687"/>
                  </a:lnTo>
                  <a:lnTo>
                    <a:pt x="244" y="689"/>
                  </a:lnTo>
                  <a:lnTo>
                    <a:pt x="236" y="689"/>
                  </a:lnTo>
                  <a:lnTo>
                    <a:pt x="231" y="695"/>
                  </a:lnTo>
                  <a:lnTo>
                    <a:pt x="226" y="702"/>
                  </a:lnTo>
                  <a:lnTo>
                    <a:pt x="222" y="706"/>
                  </a:lnTo>
                  <a:lnTo>
                    <a:pt x="225" y="714"/>
                  </a:lnTo>
                  <a:lnTo>
                    <a:pt x="222" y="716"/>
                  </a:lnTo>
                  <a:lnTo>
                    <a:pt x="229" y="727"/>
                  </a:lnTo>
                  <a:lnTo>
                    <a:pt x="233" y="725"/>
                  </a:lnTo>
                  <a:lnTo>
                    <a:pt x="229" y="732"/>
                  </a:lnTo>
                  <a:lnTo>
                    <a:pt x="226" y="737"/>
                  </a:lnTo>
                  <a:lnTo>
                    <a:pt x="226" y="740"/>
                  </a:lnTo>
                  <a:lnTo>
                    <a:pt x="226" y="740"/>
                  </a:lnTo>
                  <a:close/>
                  <a:moveTo>
                    <a:pt x="172" y="762"/>
                  </a:moveTo>
                  <a:lnTo>
                    <a:pt x="174" y="768"/>
                  </a:lnTo>
                  <a:lnTo>
                    <a:pt x="174" y="773"/>
                  </a:lnTo>
                  <a:lnTo>
                    <a:pt x="176" y="776"/>
                  </a:lnTo>
                  <a:lnTo>
                    <a:pt x="179" y="770"/>
                  </a:lnTo>
                  <a:lnTo>
                    <a:pt x="183" y="759"/>
                  </a:lnTo>
                  <a:lnTo>
                    <a:pt x="183" y="746"/>
                  </a:lnTo>
                  <a:lnTo>
                    <a:pt x="188" y="733"/>
                  </a:lnTo>
                  <a:lnTo>
                    <a:pt x="188" y="724"/>
                  </a:lnTo>
                  <a:lnTo>
                    <a:pt x="185" y="719"/>
                  </a:lnTo>
                  <a:lnTo>
                    <a:pt x="180" y="725"/>
                  </a:lnTo>
                  <a:lnTo>
                    <a:pt x="182" y="729"/>
                  </a:lnTo>
                  <a:lnTo>
                    <a:pt x="179" y="740"/>
                  </a:lnTo>
                  <a:lnTo>
                    <a:pt x="176" y="743"/>
                  </a:lnTo>
                  <a:lnTo>
                    <a:pt x="172" y="762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E0089CFB-96D1-406B-92E5-8932DA378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0325" y="1447800"/>
              <a:ext cx="574675" cy="1030287"/>
            </a:xfrm>
            <a:custGeom>
              <a:avLst/>
              <a:gdLst>
                <a:gd name="T0" fmla="*/ 208 w 228"/>
                <a:gd name="T1" fmla="*/ 339 h 409"/>
                <a:gd name="T2" fmla="*/ 211 w 228"/>
                <a:gd name="T3" fmla="*/ 276 h 409"/>
                <a:gd name="T4" fmla="*/ 197 w 228"/>
                <a:gd name="T5" fmla="*/ 232 h 409"/>
                <a:gd name="T6" fmla="*/ 188 w 228"/>
                <a:gd name="T7" fmla="*/ 205 h 409"/>
                <a:gd name="T8" fmla="*/ 181 w 228"/>
                <a:gd name="T9" fmla="*/ 156 h 409"/>
                <a:gd name="T10" fmla="*/ 175 w 228"/>
                <a:gd name="T11" fmla="*/ 102 h 409"/>
                <a:gd name="T12" fmla="*/ 147 w 228"/>
                <a:gd name="T13" fmla="*/ 79 h 409"/>
                <a:gd name="T14" fmla="*/ 143 w 228"/>
                <a:gd name="T15" fmla="*/ 47 h 409"/>
                <a:gd name="T16" fmla="*/ 147 w 228"/>
                <a:gd name="T17" fmla="*/ 16 h 409"/>
                <a:gd name="T18" fmla="*/ 112 w 228"/>
                <a:gd name="T19" fmla="*/ 0 h 409"/>
                <a:gd name="T20" fmla="*/ 94 w 228"/>
                <a:gd name="T21" fmla="*/ 11 h 409"/>
                <a:gd name="T22" fmla="*/ 90 w 228"/>
                <a:gd name="T23" fmla="*/ 43 h 409"/>
                <a:gd name="T24" fmla="*/ 75 w 228"/>
                <a:gd name="T25" fmla="*/ 57 h 409"/>
                <a:gd name="T26" fmla="*/ 47 w 228"/>
                <a:gd name="T27" fmla="*/ 65 h 409"/>
                <a:gd name="T28" fmla="*/ 11 w 228"/>
                <a:gd name="T29" fmla="*/ 39 h 409"/>
                <a:gd name="T30" fmla="*/ 1 w 228"/>
                <a:gd name="T31" fmla="*/ 48 h 409"/>
                <a:gd name="T32" fmla="*/ 32 w 228"/>
                <a:gd name="T33" fmla="*/ 72 h 409"/>
                <a:gd name="T34" fmla="*/ 49 w 228"/>
                <a:gd name="T35" fmla="*/ 84 h 409"/>
                <a:gd name="T36" fmla="*/ 55 w 228"/>
                <a:gd name="T37" fmla="*/ 109 h 409"/>
                <a:gd name="T38" fmla="*/ 64 w 228"/>
                <a:gd name="T39" fmla="*/ 132 h 409"/>
                <a:gd name="T40" fmla="*/ 66 w 228"/>
                <a:gd name="T41" fmla="*/ 166 h 409"/>
                <a:gd name="T42" fmla="*/ 83 w 228"/>
                <a:gd name="T43" fmla="*/ 186 h 409"/>
                <a:gd name="T44" fmla="*/ 101 w 228"/>
                <a:gd name="T45" fmla="*/ 207 h 409"/>
                <a:gd name="T46" fmla="*/ 105 w 228"/>
                <a:gd name="T47" fmla="*/ 222 h 409"/>
                <a:gd name="T48" fmla="*/ 83 w 228"/>
                <a:gd name="T49" fmla="*/ 233 h 409"/>
                <a:gd name="T50" fmla="*/ 68 w 228"/>
                <a:gd name="T51" fmla="*/ 248 h 409"/>
                <a:gd name="T52" fmla="*/ 65 w 228"/>
                <a:gd name="T53" fmla="*/ 269 h 409"/>
                <a:gd name="T54" fmla="*/ 51 w 228"/>
                <a:gd name="T55" fmla="*/ 272 h 409"/>
                <a:gd name="T56" fmla="*/ 45 w 228"/>
                <a:gd name="T57" fmla="*/ 287 h 409"/>
                <a:gd name="T58" fmla="*/ 34 w 228"/>
                <a:gd name="T59" fmla="*/ 290 h 409"/>
                <a:gd name="T60" fmla="*/ 33 w 228"/>
                <a:gd name="T61" fmla="*/ 308 h 409"/>
                <a:gd name="T62" fmla="*/ 36 w 228"/>
                <a:gd name="T63" fmla="*/ 324 h 409"/>
                <a:gd name="T64" fmla="*/ 45 w 228"/>
                <a:gd name="T65" fmla="*/ 348 h 409"/>
                <a:gd name="T66" fmla="*/ 41 w 228"/>
                <a:gd name="T67" fmla="*/ 376 h 409"/>
                <a:gd name="T68" fmla="*/ 57 w 228"/>
                <a:gd name="T69" fmla="*/ 384 h 409"/>
                <a:gd name="T70" fmla="*/ 72 w 228"/>
                <a:gd name="T71" fmla="*/ 390 h 409"/>
                <a:gd name="T72" fmla="*/ 81 w 228"/>
                <a:gd name="T73" fmla="*/ 408 h 409"/>
                <a:gd name="T74" fmla="*/ 95 w 228"/>
                <a:gd name="T75" fmla="*/ 402 h 409"/>
                <a:gd name="T76" fmla="*/ 126 w 228"/>
                <a:gd name="T77" fmla="*/ 389 h 409"/>
                <a:gd name="T78" fmla="*/ 135 w 228"/>
                <a:gd name="T79" fmla="*/ 386 h 409"/>
                <a:gd name="T80" fmla="*/ 143 w 228"/>
                <a:gd name="T81" fmla="*/ 386 h 409"/>
                <a:gd name="T82" fmla="*/ 159 w 228"/>
                <a:gd name="T83" fmla="*/ 381 h 409"/>
                <a:gd name="T84" fmla="*/ 173 w 228"/>
                <a:gd name="T85" fmla="*/ 378 h 409"/>
                <a:gd name="T86" fmla="*/ 89 w 228"/>
                <a:gd name="T87" fmla="*/ 215 h 409"/>
                <a:gd name="T88" fmla="*/ 95 w 228"/>
                <a:gd name="T89" fmla="*/ 213 h 409"/>
                <a:gd name="T90" fmla="*/ 29 w 228"/>
                <a:gd name="T91" fmla="*/ 280 h 409"/>
                <a:gd name="T92" fmla="*/ 29 w 228"/>
                <a:gd name="T93" fmla="*/ 280 h 409"/>
                <a:gd name="T94" fmla="*/ 76 w 228"/>
                <a:gd name="T95" fmla="*/ 400 h 409"/>
                <a:gd name="T96" fmla="*/ 68 w 228"/>
                <a:gd name="T97" fmla="*/ 389 h 409"/>
                <a:gd name="T98" fmla="*/ 56 w 228"/>
                <a:gd name="T99" fmla="*/ 387 h 409"/>
                <a:gd name="T100" fmla="*/ 43 w 228"/>
                <a:gd name="T101" fmla="*/ 386 h 409"/>
                <a:gd name="T102" fmla="*/ 14 w 228"/>
                <a:gd name="T103" fmla="*/ 385 h 409"/>
                <a:gd name="T104" fmla="*/ 22 w 228"/>
                <a:gd name="T105" fmla="*/ 398 h 409"/>
                <a:gd name="T106" fmla="*/ 12 w 228"/>
                <a:gd name="T107" fmla="*/ 396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409">
                  <a:moveTo>
                    <a:pt x="180" y="378"/>
                  </a:moveTo>
                  <a:cubicBezTo>
                    <a:pt x="179" y="372"/>
                    <a:pt x="179" y="372"/>
                    <a:pt x="179" y="372"/>
                  </a:cubicBezTo>
                  <a:cubicBezTo>
                    <a:pt x="190" y="362"/>
                    <a:pt x="190" y="362"/>
                    <a:pt x="190" y="362"/>
                  </a:cubicBezTo>
                  <a:cubicBezTo>
                    <a:pt x="195" y="359"/>
                    <a:pt x="195" y="359"/>
                    <a:pt x="195" y="359"/>
                  </a:cubicBezTo>
                  <a:cubicBezTo>
                    <a:pt x="201" y="348"/>
                    <a:pt x="201" y="348"/>
                    <a:pt x="201" y="348"/>
                  </a:cubicBezTo>
                  <a:cubicBezTo>
                    <a:pt x="208" y="339"/>
                    <a:pt x="208" y="339"/>
                    <a:pt x="208" y="339"/>
                  </a:cubicBezTo>
                  <a:cubicBezTo>
                    <a:pt x="212" y="328"/>
                    <a:pt x="212" y="328"/>
                    <a:pt x="212" y="328"/>
                  </a:cubicBezTo>
                  <a:cubicBezTo>
                    <a:pt x="221" y="312"/>
                    <a:pt x="221" y="312"/>
                    <a:pt x="221" y="312"/>
                  </a:cubicBezTo>
                  <a:cubicBezTo>
                    <a:pt x="228" y="296"/>
                    <a:pt x="228" y="296"/>
                    <a:pt x="228" y="296"/>
                  </a:cubicBezTo>
                  <a:cubicBezTo>
                    <a:pt x="227" y="289"/>
                    <a:pt x="227" y="289"/>
                    <a:pt x="227" y="289"/>
                  </a:cubicBezTo>
                  <a:cubicBezTo>
                    <a:pt x="217" y="278"/>
                    <a:pt x="217" y="278"/>
                    <a:pt x="217" y="278"/>
                  </a:cubicBezTo>
                  <a:cubicBezTo>
                    <a:pt x="211" y="276"/>
                    <a:pt x="211" y="276"/>
                    <a:pt x="211" y="276"/>
                  </a:cubicBezTo>
                  <a:cubicBezTo>
                    <a:pt x="200" y="261"/>
                    <a:pt x="200" y="261"/>
                    <a:pt x="200" y="261"/>
                  </a:cubicBezTo>
                  <a:cubicBezTo>
                    <a:pt x="202" y="254"/>
                    <a:pt x="202" y="254"/>
                    <a:pt x="202" y="254"/>
                  </a:cubicBezTo>
                  <a:cubicBezTo>
                    <a:pt x="206" y="248"/>
                    <a:pt x="206" y="248"/>
                    <a:pt x="206" y="248"/>
                  </a:cubicBezTo>
                  <a:cubicBezTo>
                    <a:pt x="206" y="242"/>
                    <a:pt x="206" y="242"/>
                    <a:pt x="206" y="242"/>
                  </a:cubicBezTo>
                  <a:cubicBezTo>
                    <a:pt x="199" y="237"/>
                    <a:pt x="199" y="237"/>
                    <a:pt x="199" y="237"/>
                  </a:cubicBezTo>
                  <a:cubicBezTo>
                    <a:pt x="197" y="232"/>
                    <a:pt x="197" y="232"/>
                    <a:pt x="197" y="232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8" y="221"/>
                    <a:pt x="198" y="221"/>
                    <a:pt x="198" y="221"/>
                  </a:cubicBezTo>
                  <a:cubicBezTo>
                    <a:pt x="196" y="217"/>
                    <a:pt x="196" y="217"/>
                    <a:pt x="196" y="217"/>
                  </a:cubicBezTo>
                  <a:cubicBezTo>
                    <a:pt x="190" y="216"/>
                    <a:pt x="190" y="216"/>
                    <a:pt x="190" y="216"/>
                  </a:cubicBezTo>
                  <a:cubicBezTo>
                    <a:pt x="188" y="212"/>
                    <a:pt x="188" y="212"/>
                    <a:pt x="188" y="212"/>
                  </a:cubicBezTo>
                  <a:cubicBezTo>
                    <a:pt x="188" y="205"/>
                    <a:pt x="188" y="205"/>
                    <a:pt x="188" y="205"/>
                  </a:cubicBezTo>
                  <a:cubicBezTo>
                    <a:pt x="191" y="200"/>
                    <a:pt x="191" y="200"/>
                    <a:pt x="191" y="200"/>
                  </a:cubicBezTo>
                  <a:cubicBezTo>
                    <a:pt x="186" y="199"/>
                    <a:pt x="186" y="199"/>
                    <a:pt x="186" y="199"/>
                  </a:cubicBezTo>
                  <a:cubicBezTo>
                    <a:pt x="186" y="195"/>
                    <a:pt x="186" y="195"/>
                    <a:pt x="186" y="195"/>
                  </a:cubicBezTo>
                  <a:cubicBezTo>
                    <a:pt x="187" y="181"/>
                    <a:pt x="187" y="181"/>
                    <a:pt x="187" y="181"/>
                  </a:cubicBezTo>
                  <a:cubicBezTo>
                    <a:pt x="191" y="180"/>
                    <a:pt x="191" y="180"/>
                    <a:pt x="191" y="180"/>
                  </a:cubicBezTo>
                  <a:cubicBezTo>
                    <a:pt x="181" y="156"/>
                    <a:pt x="181" y="156"/>
                    <a:pt x="181" y="156"/>
                  </a:cubicBezTo>
                  <a:cubicBezTo>
                    <a:pt x="172" y="139"/>
                    <a:pt x="172" y="139"/>
                    <a:pt x="172" y="139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27"/>
                    <a:pt x="164" y="127"/>
                    <a:pt x="164" y="127"/>
                  </a:cubicBezTo>
                  <a:cubicBezTo>
                    <a:pt x="168" y="116"/>
                    <a:pt x="168" y="116"/>
                    <a:pt x="168" y="116"/>
                  </a:cubicBezTo>
                  <a:cubicBezTo>
                    <a:pt x="173" y="108"/>
                    <a:pt x="173" y="108"/>
                    <a:pt x="173" y="108"/>
                  </a:cubicBezTo>
                  <a:cubicBezTo>
                    <a:pt x="175" y="102"/>
                    <a:pt x="175" y="102"/>
                    <a:pt x="175" y="102"/>
                  </a:cubicBezTo>
                  <a:cubicBezTo>
                    <a:pt x="172" y="99"/>
                    <a:pt x="172" y="99"/>
                    <a:pt x="172" y="99"/>
                  </a:cubicBezTo>
                  <a:cubicBezTo>
                    <a:pt x="162" y="92"/>
                    <a:pt x="162" y="92"/>
                    <a:pt x="162" y="92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56" y="83"/>
                    <a:pt x="156" y="83"/>
                    <a:pt x="156" y="83"/>
                  </a:cubicBezTo>
                  <a:cubicBezTo>
                    <a:pt x="150" y="80"/>
                    <a:pt x="150" y="80"/>
                    <a:pt x="150" y="80"/>
                  </a:cubicBezTo>
                  <a:cubicBezTo>
                    <a:pt x="147" y="79"/>
                    <a:pt x="147" y="79"/>
                    <a:pt x="147" y="79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142" y="57"/>
                    <a:pt x="142" y="57"/>
                    <a:pt x="142" y="57"/>
                  </a:cubicBezTo>
                  <a:cubicBezTo>
                    <a:pt x="143" y="51"/>
                    <a:pt x="143" y="51"/>
                    <a:pt x="143" y="51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43" y="47"/>
                    <a:pt x="143" y="47"/>
                    <a:pt x="143" y="47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48" y="20"/>
                    <a:pt x="148" y="20"/>
                    <a:pt x="148" y="20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26" y="3"/>
                    <a:pt x="126" y="3"/>
                    <a:pt x="126" y="3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89" y="24"/>
                    <a:pt x="89" y="24"/>
                    <a:pt x="89" y="24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9" y="84"/>
                    <a:pt x="49" y="84"/>
                    <a:pt x="49" y="84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7" y="104"/>
                    <a:pt x="57" y="104"/>
                    <a:pt x="57" y="104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3" y="119"/>
                    <a:pt x="63" y="119"/>
                    <a:pt x="63" y="119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62" y="129"/>
                    <a:pt x="62" y="129"/>
                    <a:pt x="62" y="129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8"/>
                    <a:pt x="66" y="148"/>
                    <a:pt x="66" y="148"/>
                  </a:cubicBezTo>
                  <a:cubicBezTo>
                    <a:pt x="66" y="156"/>
                    <a:pt x="66" y="156"/>
                    <a:pt x="66" y="156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6" y="166"/>
                    <a:pt x="66" y="166"/>
                    <a:pt x="66" y="166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5" y="176"/>
                    <a:pt x="75" y="176"/>
                    <a:pt x="75" y="176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84"/>
                    <a:pt x="77" y="184"/>
                    <a:pt x="77" y="184"/>
                  </a:cubicBezTo>
                  <a:cubicBezTo>
                    <a:pt x="78" y="185"/>
                    <a:pt x="78" y="185"/>
                    <a:pt x="78" y="18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87" y="190"/>
                    <a:pt x="87" y="190"/>
                    <a:pt x="87" y="190"/>
                  </a:cubicBezTo>
                  <a:cubicBezTo>
                    <a:pt x="95" y="190"/>
                    <a:pt x="95" y="190"/>
                    <a:pt x="95" y="190"/>
                  </a:cubicBezTo>
                  <a:cubicBezTo>
                    <a:pt x="101" y="196"/>
                    <a:pt x="101" y="196"/>
                    <a:pt x="101" y="196"/>
                  </a:cubicBezTo>
                  <a:cubicBezTo>
                    <a:pt x="98" y="197"/>
                    <a:pt x="98" y="197"/>
                    <a:pt x="98" y="197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1" y="207"/>
                    <a:pt x="101" y="207"/>
                    <a:pt x="101" y="207"/>
                  </a:cubicBezTo>
                  <a:cubicBezTo>
                    <a:pt x="99" y="209"/>
                    <a:pt x="99" y="209"/>
                    <a:pt x="99" y="209"/>
                  </a:cubicBezTo>
                  <a:cubicBezTo>
                    <a:pt x="106" y="215"/>
                    <a:pt x="106" y="215"/>
                    <a:pt x="106" y="215"/>
                  </a:cubicBezTo>
                  <a:cubicBezTo>
                    <a:pt x="101" y="214"/>
                    <a:pt x="101" y="214"/>
                    <a:pt x="101" y="214"/>
                  </a:cubicBezTo>
                  <a:cubicBezTo>
                    <a:pt x="99" y="215"/>
                    <a:pt x="99" y="215"/>
                    <a:pt x="99" y="215"/>
                  </a:cubicBezTo>
                  <a:cubicBezTo>
                    <a:pt x="105" y="219"/>
                    <a:pt x="105" y="219"/>
                    <a:pt x="105" y="219"/>
                  </a:cubicBezTo>
                  <a:cubicBezTo>
                    <a:pt x="105" y="222"/>
                    <a:pt x="105" y="222"/>
                    <a:pt x="105" y="222"/>
                  </a:cubicBezTo>
                  <a:cubicBezTo>
                    <a:pt x="98" y="218"/>
                    <a:pt x="98" y="218"/>
                    <a:pt x="98" y="218"/>
                  </a:cubicBezTo>
                  <a:cubicBezTo>
                    <a:pt x="93" y="218"/>
                    <a:pt x="93" y="218"/>
                    <a:pt x="93" y="218"/>
                  </a:cubicBezTo>
                  <a:cubicBezTo>
                    <a:pt x="87" y="222"/>
                    <a:pt x="87" y="222"/>
                    <a:pt x="87" y="222"/>
                  </a:cubicBezTo>
                  <a:cubicBezTo>
                    <a:pt x="87" y="226"/>
                    <a:pt x="87" y="226"/>
                    <a:pt x="87" y="226"/>
                  </a:cubicBezTo>
                  <a:cubicBezTo>
                    <a:pt x="83" y="230"/>
                    <a:pt x="83" y="230"/>
                    <a:pt x="83" y="230"/>
                  </a:cubicBezTo>
                  <a:cubicBezTo>
                    <a:pt x="83" y="233"/>
                    <a:pt x="83" y="233"/>
                    <a:pt x="83" y="233"/>
                  </a:cubicBezTo>
                  <a:cubicBezTo>
                    <a:pt x="81" y="235"/>
                    <a:pt x="81" y="235"/>
                    <a:pt x="81" y="235"/>
                  </a:cubicBezTo>
                  <a:cubicBezTo>
                    <a:pt x="74" y="242"/>
                    <a:pt x="74" y="242"/>
                    <a:pt x="74" y="242"/>
                  </a:cubicBezTo>
                  <a:cubicBezTo>
                    <a:pt x="73" y="250"/>
                    <a:pt x="73" y="250"/>
                    <a:pt x="73" y="250"/>
                  </a:cubicBezTo>
                  <a:cubicBezTo>
                    <a:pt x="71" y="250"/>
                    <a:pt x="71" y="250"/>
                    <a:pt x="71" y="250"/>
                  </a:cubicBezTo>
                  <a:cubicBezTo>
                    <a:pt x="70" y="248"/>
                    <a:pt x="70" y="248"/>
                    <a:pt x="70" y="248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9" y="253"/>
                    <a:pt x="69" y="253"/>
                    <a:pt x="69" y="253"/>
                  </a:cubicBezTo>
                  <a:cubicBezTo>
                    <a:pt x="68" y="256"/>
                    <a:pt x="68" y="256"/>
                    <a:pt x="68" y="256"/>
                  </a:cubicBezTo>
                  <a:cubicBezTo>
                    <a:pt x="63" y="257"/>
                    <a:pt x="63" y="257"/>
                    <a:pt x="63" y="257"/>
                  </a:cubicBezTo>
                  <a:cubicBezTo>
                    <a:pt x="61" y="261"/>
                    <a:pt x="61" y="261"/>
                    <a:pt x="61" y="261"/>
                  </a:cubicBezTo>
                  <a:cubicBezTo>
                    <a:pt x="62" y="266"/>
                    <a:pt x="62" y="266"/>
                    <a:pt x="62" y="266"/>
                  </a:cubicBezTo>
                  <a:cubicBezTo>
                    <a:pt x="65" y="269"/>
                    <a:pt x="65" y="269"/>
                    <a:pt x="65" y="269"/>
                  </a:cubicBezTo>
                  <a:cubicBezTo>
                    <a:pt x="60" y="267"/>
                    <a:pt x="60" y="267"/>
                    <a:pt x="60" y="267"/>
                  </a:cubicBezTo>
                  <a:cubicBezTo>
                    <a:pt x="58" y="265"/>
                    <a:pt x="58" y="265"/>
                    <a:pt x="58" y="265"/>
                  </a:cubicBezTo>
                  <a:cubicBezTo>
                    <a:pt x="55" y="266"/>
                    <a:pt x="55" y="266"/>
                    <a:pt x="55" y="266"/>
                  </a:cubicBezTo>
                  <a:cubicBezTo>
                    <a:pt x="53" y="271"/>
                    <a:pt x="53" y="271"/>
                    <a:pt x="53" y="271"/>
                  </a:cubicBezTo>
                  <a:cubicBezTo>
                    <a:pt x="54" y="273"/>
                    <a:pt x="54" y="273"/>
                    <a:pt x="54" y="273"/>
                  </a:cubicBezTo>
                  <a:cubicBezTo>
                    <a:pt x="51" y="272"/>
                    <a:pt x="51" y="272"/>
                    <a:pt x="51" y="272"/>
                  </a:cubicBezTo>
                  <a:cubicBezTo>
                    <a:pt x="50" y="273"/>
                    <a:pt x="50" y="273"/>
                    <a:pt x="50" y="273"/>
                  </a:cubicBezTo>
                  <a:cubicBezTo>
                    <a:pt x="53" y="276"/>
                    <a:pt x="53" y="276"/>
                    <a:pt x="53" y="276"/>
                  </a:cubicBezTo>
                  <a:cubicBezTo>
                    <a:pt x="53" y="279"/>
                    <a:pt x="53" y="279"/>
                    <a:pt x="53" y="279"/>
                  </a:cubicBezTo>
                  <a:cubicBezTo>
                    <a:pt x="50" y="281"/>
                    <a:pt x="50" y="281"/>
                    <a:pt x="50" y="281"/>
                  </a:cubicBezTo>
                  <a:cubicBezTo>
                    <a:pt x="49" y="284"/>
                    <a:pt x="49" y="284"/>
                    <a:pt x="49" y="284"/>
                  </a:cubicBezTo>
                  <a:cubicBezTo>
                    <a:pt x="45" y="287"/>
                    <a:pt x="45" y="287"/>
                    <a:pt x="45" y="287"/>
                  </a:cubicBezTo>
                  <a:cubicBezTo>
                    <a:pt x="43" y="285"/>
                    <a:pt x="43" y="285"/>
                    <a:pt x="43" y="285"/>
                  </a:cubicBezTo>
                  <a:cubicBezTo>
                    <a:pt x="42" y="283"/>
                    <a:pt x="42" y="283"/>
                    <a:pt x="42" y="283"/>
                  </a:cubicBezTo>
                  <a:cubicBezTo>
                    <a:pt x="39" y="283"/>
                    <a:pt x="39" y="283"/>
                    <a:pt x="39" y="283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7" y="288"/>
                    <a:pt x="37" y="288"/>
                    <a:pt x="37" y="288"/>
                  </a:cubicBezTo>
                  <a:cubicBezTo>
                    <a:pt x="34" y="290"/>
                    <a:pt x="34" y="290"/>
                    <a:pt x="34" y="290"/>
                  </a:cubicBezTo>
                  <a:cubicBezTo>
                    <a:pt x="36" y="294"/>
                    <a:pt x="36" y="294"/>
                    <a:pt x="36" y="294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2" y="299"/>
                    <a:pt x="32" y="299"/>
                    <a:pt x="32" y="299"/>
                  </a:cubicBezTo>
                  <a:cubicBezTo>
                    <a:pt x="30" y="303"/>
                    <a:pt x="30" y="303"/>
                    <a:pt x="30" y="303"/>
                  </a:cubicBezTo>
                  <a:cubicBezTo>
                    <a:pt x="32" y="307"/>
                    <a:pt x="32" y="307"/>
                    <a:pt x="32" y="307"/>
                  </a:cubicBezTo>
                  <a:cubicBezTo>
                    <a:pt x="33" y="308"/>
                    <a:pt x="33" y="308"/>
                    <a:pt x="33" y="308"/>
                  </a:cubicBezTo>
                  <a:cubicBezTo>
                    <a:pt x="32" y="313"/>
                    <a:pt x="32" y="313"/>
                    <a:pt x="32" y="313"/>
                  </a:cubicBezTo>
                  <a:cubicBezTo>
                    <a:pt x="33" y="316"/>
                    <a:pt x="33" y="316"/>
                    <a:pt x="33" y="316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8" y="317"/>
                    <a:pt x="38" y="317"/>
                    <a:pt x="38" y="317"/>
                  </a:cubicBezTo>
                  <a:cubicBezTo>
                    <a:pt x="37" y="322"/>
                    <a:pt x="37" y="322"/>
                    <a:pt x="37" y="322"/>
                  </a:cubicBezTo>
                  <a:cubicBezTo>
                    <a:pt x="36" y="324"/>
                    <a:pt x="36" y="324"/>
                    <a:pt x="36" y="324"/>
                  </a:cubicBezTo>
                  <a:cubicBezTo>
                    <a:pt x="37" y="328"/>
                    <a:pt x="37" y="328"/>
                    <a:pt x="37" y="328"/>
                  </a:cubicBezTo>
                  <a:cubicBezTo>
                    <a:pt x="37" y="330"/>
                    <a:pt x="37" y="330"/>
                    <a:pt x="37" y="330"/>
                  </a:cubicBezTo>
                  <a:cubicBezTo>
                    <a:pt x="41" y="338"/>
                    <a:pt x="41" y="338"/>
                    <a:pt x="41" y="338"/>
                  </a:cubicBezTo>
                  <a:cubicBezTo>
                    <a:pt x="43" y="340"/>
                    <a:pt x="43" y="340"/>
                    <a:pt x="43" y="340"/>
                  </a:cubicBezTo>
                  <a:cubicBezTo>
                    <a:pt x="42" y="342"/>
                    <a:pt x="42" y="342"/>
                    <a:pt x="42" y="342"/>
                  </a:cubicBezTo>
                  <a:cubicBezTo>
                    <a:pt x="45" y="348"/>
                    <a:pt x="45" y="348"/>
                    <a:pt x="45" y="348"/>
                  </a:cubicBezTo>
                  <a:cubicBezTo>
                    <a:pt x="42" y="349"/>
                    <a:pt x="42" y="349"/>
                    <a:pt x="42" y="349"/>
                  </a:cubicBezTo>
                  <a:cubicBezTo>
                    <a:pt x="43" y="356"/>
                    <a:pt x="43" y="356"/>
                    <a:pt x="43" y="356"/>
                  </a:cubicBezTo>
                  <a:cubicBezTo>
                    <a:pt x="41" y="359"/>
                    <a:pt x="41" y="359"/>
                    <a:pt x="41" y="359"/>
                  </a:cubicBezTo>
                  <a:cubicBezTo>
                    <a:pt x="41" y="368"/>
                    <a:pt x="41" y="368"/>
                    <a:pt x="41" y="368"/>
                  </a:cubicBezTo>
                  <a:cubicBezTo>
                    <a:pt x="43" y="371"/>
                    <a:pt x="43" y="371"/>
                    <a:pt x="43" y="371"/>
                  </a:cubicBezTo>
                  <a:cubicBezTo>
                    <a:pt x="41" y="376"/>
                    <a:pt x="41" y="376"/>
                    <a:pt x="41" y="376"/>
                  </a:cubicBezTo>
                  <a:cubicBezTo>
                    <a:pt x="41" y="380"/>
                    <a:pt x="41" y="380"/>
                    <a:pt x="41" y="380"/>
                  </a:cubicBezTo>
                  <a:cubicBezTo>
                    <a:pt x="43" y="382"/>
                    <a:pt x="43" y="382"/>
                    <a:pt x="43" y="382"/>
                  </a:cubicBezTo>
                  <a:cubicBezTo>
                    <a:pt x="49" y="380"/>
                    <a:pt x="49" y="380"/>
                    <a:pt x="49" y="380"/>
                  </a:cubicBezTo>
                  <a:cubicBezTo>
                    <a:pt x="51" y="381"/>
                    <a:pt x="51" y="381"/>
                    <a:pt x="51" y="381"/>
                  </a:cubicBezTo>
                  <a:cubicBezTo>
                    <a:pt x="52" y="378"/>
                    <a:pt x="52" y="378"/>
                    <a:pt x="52" y="378"/>
                  </a:cubicBezTo>
                  <a:cubicBezTo>
                    <a:pt x="57" y="384"/>
                    <a:pt x="57" y="384"/>
                    <a:pt x="57" y="384"/>
                  </a:cubicBezTo>
                  <a:cubicBezTo>
                    <a:pt x="60" y="383"/>
                    <a:pt x="60" y="383"/>
                    <a:pt x="60" y="383"/>
                  </a:cubicBezTo>
                  <a:cubicBezTo>
                    <a:pt x="63" y="386"/>
                    <a:pt x="63" y="386"/>
                    <a:pt x="63" y="386"/>
                  </a:cubicBezTo>
                  <a:cubicBezTo>
                    <a:pt x="70" y="386"/>
                    <a:pt x="70" y="386"/>
                    <a:pt x="70" y="386"/>
                  </a:cubicBezTo>
                  <a:cubicBezTo>
                    <a:pt x="72" y="386"/>
                    <a:pt x="72" y="386"/>
                    <a:pt x="72" y="386"/>
                  </a:cubicBezTo>
                  <a:cubicBezTo>
                    <a:pt x="70" y="390"/>
                    <a:pt x="70" y="390"/>
                    <a:pt x="70" y="390"/>
                  </a:cubicBezTo>
                  <a:cubicBezTo>
                    <a:pt x="72" y="390"/>
                    <a:pt x="72" y="390"/>
                    <a:pt x="72" y="390"/>
                  </a:cubicBezTo>
                  <a:cubicBezTo>
                    <a:pt x="78" y="386"/>
                    <a:pt x="78" y="386"/>
                    <a:pt x="78" y="386"/>
                  </a:cubicBezTo>
                  <a:cubicBezTo>
                    <a:pt x="78" y="389"/>
                    <a:pt x="78" y="389"/>
                    <a:pt x="78" y="389"/>
                  </a:cubicBezTo>
                  <a:cubicBezTo>
                    <a:pt x="75" y="393"/>
                    <a:pt x="75" y="393"/>
                    <a:pt x="75" y="393"/>
                  </a:cubicBezTo>
                  <a:cubicBezTo>
                    <a:pt x="81" y="401"/>
                    <a:pt x="81" y="401"/>
                    <a:pt x="81" y="401"/>
                  </a:cubicBezTo>
                  <a:cubicBezTo>
                    <a:pt x="82" y="404"/>
                    <a:pt x="82" y="404"/>
                    <a:pt x="82" y="404"/>
                  </a:cubicBezTo>
                  <a:cubicBezTo>
                    <a:pt x="81" y="408"/>
                    <a:pt x="81" y="408"/>
                    <a:pt x="81" y="408"/>
                  </a:cubicBezTo>
                  <a:cubicBezTo>
                    <a:pt x="82" y="409"/>
                    <a:pt x="82" y="409"/>
                    <a:pt x="82" y="409"/>
                  </a:cubicBezTo>
                  <a:cubicBezTo>
                    <a:pt x="84" y="402"/>
                    <a:pt x="84" y="402"/>
                    <a:pt x="84" y="402"/>
                  </a:cubicBezTo>
                  <a:cubicBezTo>
                    <a:pt x="87" y="401"/>
                    <a:pt x="87" y="401"/>
                    <a:pt x="87" y="401"/>
                  </a:cubicBezTo>
                  <a:cubicBezTo>
                    <a:pt x="88" y="404"/>
                    <a:pt x="88" y="404"/>
                    <a:pt x="88" y="404"/>
                  </a:cubicBezTo>
                  <a:cubicBezTo>
                    <a:pt x="92" y="402"/>
                    <a:pt x="92" y="402"/>
                    <a:pt x="92" y="402"/>
                  </a:cubicBezTo>
                  <a:cubicBezTo>
                    <a:pt x="95" y="402"/>
                    <a:pt x="95" y="402"/>
                    <a:pt x="95" y="402"/>
                  </a:cubicBezTo>
                  <a:cubicBezTo>
                    <a:pt x="102" y="397"/>
                    <a:pt x="102" y="397"/>
                    <a:pt x="102" y="397"/>
                  </a:cubicBezTo>
                  <a:cubicBezTo>
                    <a:pt x="107" y="397"/>
                    <a:pt x="107" y="397"/>
                    <a:pt x="107" y="397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6" y="388"/>
                    <a:pt x="116" y="388"/>
                    <a:pt x="116" y="388"/>
                  </a:cubicBezTo>
                  <a:cubicBezTo>
                    <a:pt x="122" y="390"/>
                    <a:pt x="122" y="390"/>
                    <a:pt x="122" y="390"/>
                  </a:cubicBezTo>
                  <a:cubicBezTo>
                    <a:pt x="126" y="389"/>
                    <a:pt x="126" y="389"/>
                    <a:pt x="126" y="389"/>
                  </a:cubicBezTo>
                  <a:cubicBezTo>
                    <a:pt x="129" y="384"/>
                    <a:pt x="129" y="384"/>
                    <a:pt x="129" y="384"/>
                  </a:cubicBezTo>
                  <a:cubicBezTo>
                    <a:pt x="130" y="386"/>
                    <a:pt x="130" y="386"/>
                    <a:pt x="130" y="386"/>
                  </a:cubicBezTo>
                  <a:cubicBezTo>
                    <a:pt x="128" y="390"/>
                    <a:pt x="128" y="390"/>
                    <a:pt x="128" y="390"/>
                  </a:cubicBezTo>
                  <a:cubicBezTo>
                    <a:pt x="131" y="391"/>
                    <a:pt x="131" y="391"/>
                    <a:pt x="131" y="391"/>
                  </a:cubicBezTo>
                  <a:cubicBezTo>
                    <a:pt x="133" y="385"/>
                    <a:pt x="133" y="385"/>
                    <a:pt x="133" y="385"/>
                  </a:cubicBezTo>
                  <a:cubicBezTo>
                    <a:pt x="135" y="386"/>
                    <a:pt x="135" y="386"/>
                    <a:pt x="135" y="386"/>
                  </a:cubicBezTo>
                  <a:cubicBezTo>
                    <a:pt x="133" y="381"/>
                    <a:pt x="133" y="381"/>
                    <a:pt x="133" y="381"/>
                  </a:cubicBezTo>
                  <a:cubicBezTo>
                    <a:pt x="135" y="379"/>
                    <a:pt x="135" y="379"/>
                    <a:pt x="135" y="379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0" y="384"/>
                    <a:pt x="140" y="384"/>
                    <a:pt x="140" y="384"/>
                  </a:cubicBezTo>
                  <a:cubicBezTo>
                    <a:pt x="141" y="381"/>
                    <a:pt x="141" y="381"/>
                    <a:pt x="141" y="381"/>
                  </a:cubicBezTo>
                  <a:cubicBezTo>
                    <a:pt x="143" y="386"/>
                    <a:pt x="143" y="386"/>
                    <a:pt x="143" y="386"/>
                  </a:cubicBezTo>
                  <a:cubicBezTo>
                    <a:pt x="146" y="385"/>
                    <a:pt x="146" y="385"/>
                    <a:pt x="146" y="385"/>
                  </a:cubicBezTo>
                  <a:cubicBezTo>
                    <a:pt x="147" y="382"/>
                    <a:pt x="147" y="382"/>
                    <a:pt x="147" y="382"/>
                  </a:cubicBezTo>
                  <a:cubicBezTo>
                    <a:pt x="149" y="382"/>
                    <a:pt x="149" y="382"/>
                    <a:pt x="149" y="382"/>
                  </a:cubicBezTo>
                  <a:cubicBezTo>
                    <a:pt x="150" y="385"/>
                    <a:pt x="150" y="385"/>
                    <a:pt x="150" y="385"/>
                  </a:cubicBezTo>
                  <a:cubicBezTo>
                    <a:pt x="153" y="382"/>
                    <a:pt x="153" y="382"/>
                    <a:pt x="153" y="382"/>
                  </a:cubicBezTo>
                  <a:cubicBezTo>
                    <a:pt x="159" y="381"/>
                    <a:pt x="159" y="381"/>
                    <a:pt x="159" y="381"/>
                  </a:cubicBezTo>
                  <a:cubicBezTo>
                    <a:pt x="162" y="384"/>
                    <a:pt x="162" y="384"/>
                    <a:pt x="162" y="384"/>
                  </a:cubicBezTo>
                  <a:cubicBezTo>
                    <a:pt x="169" y="383"/>
                    <a:pt x="169" y="383"/>
                    <a:pt x="169" y="383"/>
                  </a:cubicBezTo>
                  <a:cubicBezTo>
                    <a:pt x="170" y="380"/>
                    <a:pt x="170" y="380"/>
                    <a:pt x="170" y="380"/>
                  </a:cubicBezTo>
                  <a:cubicBezTo>
                    <a:pt x="168" y="378"/>
                    <a:pt x="168" y="378"/>
                    <a:pt x="168" y="378"/>
                  </a:cubicBezTo>
                  <a:cubicBezTo>
                    <a:pt x="170" y="377"/>
                    <a:pt x="170" y="377"/>
                    <a:pt x="170" y="377"/>
                  </a:cubicBezTo>
                  <a:cubicBezTo>
                    <a:pt x="173" y="378"/>
                    <a:pt x="173" y="378"/>
                    <a:pt x="173" y="378"/>
                  </a:cubicBezTo>
                  <a:cubicBezTo>
                    <a:pt x="174" y="381"/>
                    <a:pt x="174" y="381"/>
                    <a:pt x="174" y="381"/>
                  </a:cubicBezTo>
                  <a:cubicBezTo>
                    <a:pt x="178" y="382"/>
                    <a:pt x="178" y="382"/>
                    <a:pt x="178" y="382"/>
                  </a:cubicBezTo>
                  <a:cubicBezTo>
                    <a:pt x="178" y="382"/>
                    <a:pt x="179" y="380"/>
                    <a:pt x="180" y="378"/>
                  </a:cubicBezTo>
                  <a:close/>
                  <a:moveTo>
                    <a:pt x="95" y="213"/>
                  </a:moveTo>
                  <a:cubicBezTo>
                    <a:pt x="93" y="215"/>
                    <a:pt x="93" y="215"/>
                    <a:pt x="93" y="215"/>
                  </a:cubicBezTo>
                  <a:cubicBezTo>
                    <a:pt x="89" y="215"/>
                    <a:pt x="89" y="215"/>
                    <a:pt x="89" y="215"/>
                  </a:cubicBezTo>
                  <a:cubicBezTo>
                    <a:pt x="86" y="210"/>
                    <a:pt x="86" y="210"/>
                    <a:pt x="86" y="210"/>
                  </a:cubicBezTo>
                  <a:cubicBezTo>
                    <a:pt x="91" y="207"/>
                    <a:pt x="91" y="207"/>
                    <a:pt x="91" y="207"/>
                  </a:cubicBezTo>
                  <a:cubicBezTo>
                    <a:pt x="97" y="208"/>
                    <a:pt x="97" y="208"/>
                    <a:pt x="97" y="208"/>
                  </a:cubicBezTo>
                  <a:cubicBezTo>
                    <a:pt x="97" y="210"/>
                    <a:pt x="97" y="210"/>
                    <a:pt x="97" y="210"/>
                  </a:cubicBezTo>
                  <a:cubicBezTo>
                    <a:pt x="93" y="210"/>
                    <a:pt x="93" y="210"/>
                    <a:pt x="93" y="210"/>
                  </a:cubicBezTo>
                  <a:cubicBezTo>
                    <a:pt x="95" y="213"/>
                    <a:pt x="95" y="213"/>
                    <a:pt x="95" y="213"/>
                  </a:cubicBezTo>
                  <a:close/>
                  <a:moveTo>
                    <a:pt x="31" y="278"/>
                  </a:moveTo>
                  <a:cubicBezTo>
                    <a:pt x="32" y="275"/>
                    <a:pt x="32" y="275"/>
                    <a:pt x="32" y="275"/>
                  </a:cubicBezTo>
                  <a:cubicBezTo>
                    <a:pt x="34" y="277"/>
                    <a:pt x="34" y="277"/>
                    <a:pt x="34" y="277"/>
                  </a:cubicBezTo>
                  <a:cubicBezTo>
                    <a:pt x="32" y="279"/>
                    <a:pt x="32" y="279"/>
                    <a:pt x="32" y="279"/>
                  </a:cubicBezTo>
                  <a:cubicBezTo>
                    <a:pt x="31" y="278"/>
                    <a:pt x="31" y="278"/>
                    <a:pt x="31" y="278"/>
                  </a:cubicBezTo>
                  <a:close/>
                  <a:moveTo>
                    <a:pt x="29" y="280"/>
                  </a:moveTo>
                  <a:cubicBezTo>
                    <a:pt x="32" y="283"/>
                    <a:pt x="32" y="283"/>
                    <a:pt x="32" y="283"/>
                  </a:cubicBezTo>
                  <a:cubicBezTo>
                    <a:pt x="35" y="281"/>
                    <a:pt x="35" y="281"/>
                    <a:pt x="35" y="281"/>
                  </a:cubicBezTo>
                  <a:cubicBezTo>
                    <a:pt x="34" y="285"/>
                    <a:pt x="34" y="285"/>
                    <a:pt x="34" y="285"/>
                  </a:cubicBezTo>
                  <a:cubicBezTo>
                    <a:pt x="30" y="287"/>
                    <a:pt x="30" y="287"/>
                    <a:pt x="30" y="287"/>
                  </a:cubicBezTo>
                  <a:cubicBezTo>
                    <a:pt x="28" y="284"/>
                    <a:pt x="28" y="284"/>
                    <a:pt x="28" y="284"/>
                  </a:cubicBezTo>
                  <a:cubicBezTo>
                    <a:pt x="29" y="280"/>
                    <a:pt x="29" y="280"/>
                    <a:pt x="29" y="280"/>
                  </a:cubicBezTo>
                  <a:close/>
                  <a:moveTo>
                    <a:pt x="76" y="400"/>
                  </a:moveTo>
                  <a:cubicBezTo>
                    <a:pt x="77" y="403"/>
                    <a:pt x="77" y="403"/>
                    <a:pt x="77" y="403"/>
                  </a:cubicBezTo>
                  <a:cubicBezTo>
                    <a:pt x="74" y="405"/>
                    <a:pt x="74" y="405"/>
                    <a:pt x="74" y="405"/>
                  </a:cubicBezTo>
                  <a:cubicBezTo>
                    <a:pt x="73" y="403"/>
                    <a:pt x="73" y="403"/>
                    <a:pt x="73" y="403"/>
                  </a:cubicBezTo>
                  <a:cubicBezTo>
                    <a:pt x="75" y="402"/>
                    <a:pt x="75" y="402"/>
                    <a:pt x="75" y="402"/>
                  </a:cubicBezTo>
                  <a:cubicBezTo>
                    <a:pt x="76" y="400"/>
                    <a:pt x="76" y="400"/>
                    <a:pt x="76" y="400"/>
                  </a:cubicBezTo>
                  <a:close/>
                  <a:moveTo>
                    <a:pt x="70" y="395"/>
                  </a:moveTo>
                  <a:cubicBezTo>
                    <a:pt x="70" y="395"/>
                    <a:pt x="71" y="398"/>
                    <a:pt x="71" y="398"/>
                  </a:cubicBezTo>
                  <a:cubicBezTo>
                    <a:pt x="70" y="398"/>
                    <a:pt x="70" y="398"/>
                    <a:pt x="70" y="398"/>
                  </a:cubicBezTo>
                  <a:cubicBezTo>
                    <a:pt x="70" y="395"/>
                    <a:pt x="70" y="395"/>
                    <a:pt x="70" y="395"/>
                  </a:cubicBezTo>
                  <a:close/>
                  <a:moveTo>
                    <a:pt x="61" y="390"/>
                  </a:moveTo>
                  <a:cubicBezTo>
                    <a:pt x="68" y="389"/>
                    <a:pt x="68" y="389"/>
                    <a:pt x="68" y="389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95"/>
                    <a:pt x="63" y="395"/>
                    <a:pt x="63" y="395"/>
                  </a:cubicBezTo>
                  <a:cubicBezTo>
                    <a:pt x="60" y="393"/>
                    <a:pt x="60" y="393"/>
                    <a:pt x="60" y="393"/>
                  </a:cubicBezTo>
                  <a:cubicBezTo>
                    <a:pt x="61" y="390"/>
                    <a:pt x="61" y="390"/>
                    <a:pt x="61" y="390"/>
                  </a:cubicBezTo>
                  <a:close/>
                  <a:moveTo>
                    <a:pt x="52" y="383"/>
                  </a:moveTo>
                  <a:cubicBezTo>
                    <a:pt x="56" y="387"/>
                    <a:pt x="56" y="387"/>
                    <a:pt x="56" y="387"/>
                  </a:cubicBezTo>
                  <a:cubicBezTo>
                    <a:pt x="53" y="389"/>
                    <a:pt x="53" y="389"/>
                    <a:pt x="53" y="389"/>
                  </a:cubicBezTo>
                  <a:cubicBezTo>
                    <a:pt x="52" y="386"/>
                    <a:pt x="52" y="386"/>
                    <a:pt x="52" y="386"/>
                  </a:cubicBezTo>
                  <a:cubicBezTo>
                    <a:pt x="52" y="383"/>
                    <a:pt x="52" y="383"/>
                    <a:pt x="52" y="383"/>
                  </a:cubicBezTo>
                  <a:close/>
                  <a:moveTo>
                    <a:pt x="41" y="385"/>
                  </a:moveTo>
                  <a:cubicBezTo>
                    <a:pt x="46" y="385"/>
                    <a:pt x="46" y="385"/>
                    <a:pt x="46" y="385"/>
                  </a:cubicBezTo>
                  <a:cubicBezTo>
                    <a:pt x="43" y="386"/>
                    <a:pt x="43" y="386"/>
                    <a:pt x="43" y="386"/>
                  </a:cubicBezTo>
                  <a:cubicBezTo>
                    <a:pt x="43" y="386"/>
                    <a:pt x="41" y="385"/>
                    <a:pt x="41" y="385"/>
                  </a:cubicBezTo>
                  <a:close/>
                  <a:moveTo>
                    <a:pt x="11" y="391"/>
                  </a:moveTo>
                  <a:cubicBezTo>
                    <a:pt x="16" y="393"/>
                    <a:pt x="16" y="393"/>
                    <a:pt x="16" y="393"/>
                  </a:cubicBezTo>
                  <a:cubicBezTo>
                    <a:pt x="18" y="391"/>
                    <a:pt x="18" y="391"/>
                    <a:pt x="18" y="391"/>
                  </a:cubicBezTo>
                  <a:cubicBezTo>
                    <a:pt x="14" y="389"/>
                    <a:pt x="14" y="389"/>
                    <a:pt x="14" y="389"/>
                  </a:cubicBezTo>
                  <a:cubicBezTo>
                    <a:pt x="14" y="385"/>
                    <a:pt x="14" y="385"/>
                    <a:pt x="14" y="385"/>
                  </a:cubicBezTo>
                  <a:cubicBezTo>
                    <a:pt x="17" y="385"/>
                    <a:pt x="17" y="385"/>
                    <a:pt x="17" y="385"/>
                  </a:cubicBezTo>
                  <a:cubicBezTo>
                    <a:pt x="23" y="390"/>
                    <a:pt x="23" y="390"/>
                    <a:pt x="23" y="390"/>
                  </a:cubicBezTo>
                  <a:cubicBezTo>
                    <a:pt x="24" y="393"/>
                    <a:pt x="24" y="393"/>
                    <a:pt x="24" y="393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9" y="394"/>
                    <a:pt x="19" y="394"/>
                    <a:pt x="19" y="394"/>
                  </a:cubicBezTo>
                  <a:cubicBezTo>
                    <a:pt x="22" y="398"/>
                    <a:pt x="22" y="398"/>
                    <a:pt x="22" y="398"/>
                  </a:cubicBezTo>
                  <a:cubicBezTo>
                    <a:pt x="25" y="398"/>
                    <a:pt x="25" y="398"/>
                    <a:pt x="25" y="398"/>
                  </a:cubicBezTo>
                  <a:cubicBezTo>
                    <a:pt x="26" y="402"/>
                    <a:pt x="26" y="402"/>
                    <a:pt x="26" y="402"/>
                  </a:cubicBezTo>
                  <a:cubicBezTo>
                    <a:pt x="23" y="404"/>
                    <a:pt x="23" y="404"/>
                    <a:pt x="23" y="404"/>
                  </a:cubicBezTo>
                  <a:cubicBezTo>
                    <a:pt x="19" y="400"/>
                    <a:pt x="19" y="400"/>
                    <a:pt x="19" y="400"/>
                  </a:cubicBezTo>
                  <a:cubicBezTo>
                    <a:pt x="15" y="399"/>
                    <a:pt x="15" y="399"/>
                    <a:pt x="15" y="399"/>
                  </a:cubicBezTo>
                  <a:cubicBezTo>
                    <a:pt x="12" y="396"/>
                    <a:pt x="12" y="396"/>
                    <a:pt x="12" y="396"/>
                  </a:cubicBezTo>
                  <a:cubicBezTo>
                    <a:pt x="9" y="394"/>
                    <a:pt x="9" y="394"/>
                    <a:pt x="9" y="394"/>
                  </a:cubicBezTo>
                  <a:lnTo>
                    <a:pt x="11" y="39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B322CCBA-509F-41B1-9A12-443137CD3E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0325" y="1447800"/>
              <a:ext cx="574675" cy="1030287"/>
            </a:xfrm>
            <a:custGeom>
              <a:avLst/>
              <a:gdLst>
                <a:gd name="T0" fmla="*/ 208 w 228"/>
                <a:gd name="T1" fmla="*/ 339 h 409"/>
                <a:gd name="T2" fmla="*/ 211 w 228"/>
                <a:gd name="T3" fmla="*/ 276 h 409"/>
                <a:gd name="T4" fmla="*/ 197 w 228"/>
                <a:gd name="T5" fmla="*/ 232 h 409"/>
                <a:gd name="T6" fmla="*/ 188 w 228"/>
                <a:gd name="T7" fmla="*/ 205 h 409"/>
                <a:gd name="T8" fmla="*/ 181 w 228"/>
                <a:gd name="T9" fmla="*/ 156 h 409"/>
                <a:gd name="T10" fmla="*/ 175 w 228"/>
                <a:gd name="T11" fmla="*/ 102 h 409"/>
                <a:gd name="T12" fmla="*/ 147 w 228"/>
                <a:gd name="T13" fmla="*/ 79 h 409"/>
                <a:gd name="T14" fmla="*/ 143 w 228"/>
                <a:gd name="T15" fmla="*/ 47 h 409"/>
                <a:gd name="T16" fmla="*/ 147 w 228"/>
                <a:gd name="T17" fmla="*/ 16 h 409"/>
                <a:gd name="T18" fmla="*/ 112 w 228"/>
                <a:gd name="T19" fmla="*/ 0 h 409"/>
                <a:gd name="T20" fmla="*/ 94 w 228"/>
                <a:gd name="T21" fmla="*/ 11 h 409"/>
                <a:gd name="T22" fmla="*/ 90 w 228"/>
                <a:gd name="T23" fmla="*/ 43 h 409"/>
                <a:gd name="T24" fmla="*/ 75 w 228"/>
                <a:gd name="T25" fmla="*/ 57 h 409"/>
                <a:gd name="T26" fmla="*/ 47 w 228"/>
                <a:gd name="T27" fmla="*/ 65 h 409"/>
                <a:gd name="T28" fmla="*/ 11 w 228"/>
                <a:gd name="T29" fmla="*/ 39 h 409"/>
                <a:gd name="T30" fmla="*/ 1 w 228"/>
                <a:gd name="T31" fmla="*/ 48 h 409"/>
                <a:gd name="T32" fmla="*/ 32 w 228"/>
                <a:gd name="T33" fmla="*/ 72 h 409"/>
                <a:gd name="T34" fmla="*/ 49 w 228"/>
                <a:gd name="T35" fmla="*/ 84 h 409"/>
                <a:gd name="T36" fmla="*/ 55 w 228"/>
                <a:gd name="T37" fmla="*/ 109 h 409"/>
                <a:gd name="T38" fmla="*/ 64 w 228"/>
                <a:gd name="T39" fmla="*/ 132 h 409"/>
                <a:gd name="T40" fmla="*/ 66 w 228"/>
                <a:gd name="T41" fmla="*/ 166 h 409"/>
                <a:gd name="T42" fmla="*/ 83 w 228"/>
                <a:gd name="T43" fmla="*/ 186 h 409"/>
                <a:gd name="T44" fmla="*/ 101 w 228"/>
                <a:gd name="T45" fmla="*/ 207 h 409"/>
                <a:gd name="T46" fmla="*/ 105 w 228"/>
                <a:gd name="T47" fmla="*/ 222 h 409"/>
                <a:gd name="T48" fmla="*/ 83 w 228"/>
                <a:gd name="T49" fmla="*/ 233 h 409"/>
                <a:gd name="T50" fmla="*/ 68 w 228"/>
                <a:gd name="T51" fmla="*/ 248 h 409"/>
                <a:gd name="T52" fmla="*/ 65 w 228"/>
                <a:gd name="T53" fmla="*/ 269 h 409"/>
                <a:gd name="T54" fmla="*/ 51 w 228"/>
                <a:gd name="T55" fmla="*/ 272 h 409"/>
                <a:gd name="T56" fmla="*/ 45 w 228"/>
                <a:gd name="T57" fmla="*/ 287 h 409"/>
                <a:gd name="T58" fmla="*/ 34 w 228"/>
                <a:gd name="T59" fmla="*/ 290 h 409"/>
                <a:gd name="T60" fmla="*/ 33 w 228"/>
                <a:gd name="T61" fmla="*/ 308 h 409"/>
                <a:gd name="T62" fmla="*/ 36 w 228"/>
                <a:gd name="T63" fmla="*/ 324 h 409"/>
                <a:gd name="T64" fmla="*/ 45 w 228"/>
                <a:gd name="T65" fmla="*/ 348 h 409"/>
                <a:gd name="T66" fmla="*/ 41 w 228"/>
                <a:gd name="T67" fmla="*/ 376 h 409"/>
                <a:gd name="T68" fmla="*/ 57 w 228"/>
                <a:gd name="T69" fmla="*/ 384 h 409"/>
                <a:gd name="T70" fmla="*/ 72 w 228"/>
                <a:gd name="T71" fmla="*/ 390 h 409"/>
                <a:gd name="T72" fmla="*/ 81 w 228"/>
                <a:gd name="T73" fmla="*/ 408 h 409"/>
                <a:gd name="T74" fmla="*/ 95 w 228"/>
                <a:gd name="T75" fmla="*/ 402 h 409"/>
                <a:gd name="T76" fmla="*/ 126 w 228"/>
                <a:gd name="T77" fmla="*/ 389 h 409"/>
                <a:gd name="T78" fmla="*/ 135 w 228"/>
                <a:gd name="T79" fmla="*/ 386 h 409"/>
                <a:gd name="T80" fmla="*/ 143 w 228"/>
                <a:gd name="T81" fmla="*/ 386 h 409"/>
                <a:gd name="T82" fmla="*/ 159 w 228"/>
                <a:gd name="T83" fmla="*/ 381 h 409"/>
                <a:gd name="T84" fmla="*/ 173 w 228"/>
                <a:gd name="T85" fmla="*/ 378 h 409"/>
                <a:gd name="T86" fmla="*/ 89 w 228"/>
                <a:gd name="T87" fmla="*/ 215 h 409"/>
                <a:gd name="T88" fmla="*/ 95 w 228"/>
                <a:gd name="T89" fmla="*/ 213 h 409"/>
                <a:gd name="T90" fmla="*/ 29 w 228"/>
                <a:gd name="T91" fmla="*/ 280 h 409"/>
                <a:gd name="T92" fmla="*/ 29 w 228"/>
                <a:gd name="T93" fmla="*/ 280 h 409"/>
                <a:gd name="T94" fmla="*/ 76 w 228"/>
                <a:gd name="T95" fmla="*/ 400 h 409"/>
                <a:gd name="T96" fmla="*/ 68 w 228"/>
                <a:gd name="T97" fmla="*/ 389 h 409"/>
                <a:gd name="T98" fmla="*/ 56 w 228"/>
                <a:gd name="T99" fmla="*/ 387 h 409"/>
                <a:gd name="T100" fmla="*/ 43 w 228"/>
                <a:gd name="T101" fmla="*/ 386 h 409"/>
                <a:gd name="T102" fmla="*/ 14 w 228"/>
                <a:gd name="T103" fmla="*/ 385 h 409"/>
                <a:gd name="T104" fmla="*/ 22 w 228"/>
                <a:gd name="T105" fmla="*/ 398 h 409"/>
                <a:gd name="T106" fmla="*/ 12 w 228"/>
                <a:gd name="T107" fmla="*/ 396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409">
                  <a:moveTo>
                    <a:pt x="180" y="378"/>
                  </a:moveTo>
                  <a:cubicBezTo>
                    <a:pt x="179" y="372"/>
                    <a:pt x="179" y="372"/>
                    <a:pt x="179" y="372"/>
                  </a:cubicBezTo>
                  <a:cubicBezTo>
                    <a:pt x="190" y="362"/>
                    <a:pt x="190" y="362"/>
                    <a:pt x="190" y="362"/>
                  </a:cubicBezTo>
                  <a:cubicBezTo>
                    <a:pt x="195" y="359"/>
                    <a:pt x="195" y="359"/>
                    <a:pt x="195" y="359"/>
                  </a:cubicBezTo>
                  <a:cubicBezTo>
                    <a:pt x="201" y="348"/>
                    <a:pt x="201" y="348"/>
                    <a:pt x="201" y="348"/>
                  </a:cubicBezTo>
                  <a:cubicBezTo>
                    <a:pt x="208" y="339"/>
                    <a:pt x="208" y="339"/>
                    <a:pt x="208" y="339"/>
                  </a:cubicBezTo>
                  <a:cubicBezTo>
                    <a:pt x="212" y="328"/>
                    <a:pt x="212" y="328"/>
                    <a:pt x="212" y="328"/>
                  </a:cubicBezTo>
                  <a:cubicBezTo>
                    <a:pt x="221" y="312"/>
                    <a:pt x="221" y="312"/>
                    <a:pt x="221" y="312"/>
                  </a:cubicBezTo>
                  <a:cubicBezTo>
                    <a:pt x="228" y="296"/>
                    <a:pt x="228" y="296"/>
                    <a:pt x="228" y="296"/>
                  </a:cubicBezTo>
                  <a:cubicBezTo>
                    <a:pt x="227" y="289"/>
                    <a:pt x="227" y="289"/>
                    <a:pt x="227" y="289"/>
                  </a:cubicBezTo>
                  <a:cubicBezTo>
                    <a:pt x="217" y="278"/>
                    <a:pt x="217" y="278"/>
                    <a:pt x="217" y="278"/>
                  </a:cubicBezTo>
                  <a:cubicBezTo>
                    <a:pt x="211" y="276"/>
                    <a:pt x="211" y="276"/>
                    <a:pt x="211" y="276"/>
                  </a:cubicBezTo>
                  <a:cubicBezTo>
                    <a:pt x="200" y="261"/>
                    <a:pt x="200" y="261"/>
                    <a:pt x="200" y="261"/>
                  </a:cubicBezTo>
                  <a:cubicBezTo>
                    <a:pt x="202" y="254"/>
                    <a:pt x="202" y="254"/>
                    <a:pt x="202" y="254"/>
                  </a:cubicBezTo>
                  <a:cubicBezTo>
                    <a:pt x="206" y="248"/>
                    <a:pt x="206" y="248"/>
                    <a:pt x="206" y="248"/>
                  </a:cubicBezTo>
                  <a:cubicBezTo>
                    <a:pt x="206" y="242"/>
                    <a:pt x="206" y="242"/>
                    <a:pt x="206" y="242"/>
                  </a:cubicBezTo>
                  <a:cubicBezTo>
                    <a:pt x="199" y="237"/>
                    <a:pt x="199" y="237"/>
                    <a:pt x="199" y="237"/>
                  </a:cubicBezTo>
                  <a:cubicBezTo>
                    <a:pt x="197" y="232"/>
                    <a:pt x="197" y="232"/>
                    <a:pt x="197" y="232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8" y="221"/>
                    <a:pt x="198" y="221"/>
                    <a:pt x="198" y="221"/>
                  </a:cubicBezTo>
                  <a:cubicBezTo>
                    <a:pt x="196" y="217"/>
                    <a:pt x="196" y="217"/>
                    <a:pt x="196" y="217"/>
                  </a:cubicBezTo>
                  <a:cubicBezTo>
                    <a:pt x="190" y="216"/>
                    <a:pt x="190" y="216"/>
                    <a:pt x="190" y="216"/>
                  </a:cubicBezTo>
                  <a:cubicBezTo>
                    <a:pt x="188" y="212"/>
                    <a:pt x="188" y="212"/>
                    <a:pt x="188" y="212"/>
                  </a:cubicBezTo>
                  <a:cubicBezTo>
                    <a:pt x="188" y="205"/>
                    <a:pt x="188" y="205"/>
                    <a:pt x="188" y="205"/>
                  </a:cubicBezTo>
                  <a:cubicBezTo>
                    <a:pt x="191" y="200"/>
                    <a:pt x="191" y="200"/>
                    <a:pt x="191" y="200"/>
                  </a:cubicBezTo>
                  <a:cubicBezTo>
                    <a:pt x="186" y="199"/>
                    <a:pt x="186" y="199"/>
                    <a:pt x="186" y="199"/>
                  </a:cubicBezTo>
                  <a:cubicBezTo>
                    <a:pt x="186" y="195"/>
                    <a:pt x="186" y="195"/>
                    <a:pt x="186" y="195"/>
                  </a:cubicBezTo>
                  <a:cubicBezTo>
                    <a:pt x="187" y="181"/>
                    <a:pt x="187" y="181"/>
                    <a:pt x="187" y="181"/>
                  </a:cubicBezTo>
                  <a:cubicBezTo>
                    <a:pt x="191" y="180"/>
                    <a:pt x="191" y="180"/>
                    <a:pt x="191" y="180"/>
                  </a:cubicBezTo>
                  <a:cubicBezTo>
                    <a:pt x="181" y="156"/>
                    <a:pt x="181" y="156"/>
                    <a:pt x="181" y="156"/>
                  </a:cubicBezTo>
                  <a:cubicBezTo>
                    <a:pt x="172" y="139"/>
                    <a:pt x="172" y="139"/>
                    <a:pt x="172" y="139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27"/>
                    <a:pt x="164" y="127"/>
                    <a:pt x="164" y="127"/>
                  </a:cubicBezTo>
                  <a:cubicBezTo>
                    <a:pt x="168" y="116"/>
                    <a:pt x="168" y="116"/>
                    <a:pt x="168" y="116"/>
                  </a:cubicBezTo>
                  <a:cubicBezTo>
                    <a:pt x="173" y="108"/>
                    <a:pt x="173" y="108"/>
                    <a:pt x="173" y="108"/>
                  </a:cubicBezTo>
                  <a:cubicBezTo>
                    <a:pt x="175" y="102"/>
                    <a:pt x="175" y="102"/>
                    <a:pt x="175" y="102"/>
                  </a:cubicBezTo>
                  <a:cubicBezTo>
                    <a:pt x="172" y="99"/>
                    <a:pt x="172" y="99"/>
                    <a:pt x="172" y="99"/>
                  </a:cubicBezTo>
                  <a:cubicBezTo>
                    <a:pt x="162" y="92"/>
                    <a:pt x="162" y="92"/>
                    <a:pt x="162" y="92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56" y="83"/>
                    <a:pt x="156" y="83"/>
                    <a:pt x="156" y="83"/>
                  </a:cubicBezTo>
                  <a:cubicBezTo>
                    <a:pt x="150" y="80"/>
                    <a:pt x="150" y="80"/>
                    <a:pt x="150" y="80"/>
                  </a:cubicBezTo>
                  <a:cubicBezTo>
                    <a:pt x="147" y="79"/>
                    <a:pt x="147" y="79"/>
                    <a:pt x="147" y="79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142" y="57"/>
                    <a:pt x="142" y="57"/>
                    <a:pt x="142" y="57"/>
                  </a:cubicBezTo>
                  <a:cubicBezTo>
                    <a:pt x="143" y="51"/>
                    <a:pt x="143" y="51"/>
                    <a:pt x="143" y="51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43" y="47"/>
                    <a:pt x="143" y="47"/>
                    <a:pt x="143" y="47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48" y="20"/>
                    <a:pt x="148" y="20"/>
                    <a:pt x="148" y="20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26" y="3"/>
                    <a:pt x="126" y="3"/>
                    <a:pt x="126" y="3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89" y="24"/>
                    <a:pt x="89" y="24"/>
                    <a:pt x="89" y="24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9" y="84"/>
                    <a:pt x="49" y="84"/>
                    <a:pt x="49" y="84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7" y="104"/>
                    <a:pt x="57" y="104"/>
                    <a:pt x="57" y="104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3" y="119"/>
                    <a:pt x="63" y="119"/>
                    <a:pt x="63" y="119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62" y="129"/>
                    <a:pt x="62" y="129"/>
                    <a:pt x="62" y="129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8"/>
                    <a:pt x="66" y="148"/>
                    <a:pt x="66" y="148"/>
                  </a:cubicBezTo>
                  <a:cubicBezTo>
                    <a:pt x="66" y="156"/>
                    <a:pt x="66" y="156"/>
                    <a:pt x="66" y="156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6" y="166"/>
                    <a:pt x="66" y="166"/>
                    <a:pt x="66" y="166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5" y="176"/>
                    <a:pt x="75" y="176"/>
                    <a:pt x="75" y="176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84"/>
                    <a:pt x="77" y="184"/>
                    <a:pt x="77" y="184"/>
                  </a:cubicBezTo>
                  <a:cubicBezTo>
                    <a:pt x="78" y="185"/>
                    <a:pt x="78" y="185"/>
                    <a:pt x="78" y="18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87" y="190"/>
                    <a:pt x="87" y="190"/>
                    <a:pt x="87" y="190"/>
                  </a:cubicBezTo>
                  <a:cubicBezTo>
                    <a:pt x="95" y="190"/>
                    <a:pt x="95" y="190"/>
                    <a:pt x="95" y="190"/>
                  </a:cubicBezTo>
                  <a:cubicBezTo>
                    <a:pt x="101" y="196"/>
                    <a:pt x="101" y="196"/>
                    <a:pt x="101" y="196"/>
                  </a:cubicBezTo>
                  <a:cubicBezTo>
                    <a:pt x="98" y="197"/>
                    <a:pt x="98" y="197"/>
                    <a:pt x="98" y="197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1" y="207"/>
                    <a:pt x="101" y="207"/>
                    <a:pt x="101" y="207"/>
                  </a:cubicBezTo>
                  <a:cubicBezTo>
                    <a:pt x="99" y="209"/>
                    <a:pt x="99" y="209"/>
                    <a:pt x="99" y="209"/>
                  </a:cubicBezTo>
                  <a:cubicBezTo>
                    <a:pt x="106" y="215"/>
                    <a:pt x="106" y="215"/>
                    <a:pt x="106" y="215"/>
                  </a:cubicBezTo>
                  <a:cubicBezTo>
                    <a:pt x="101" y="214"/>
                    <a:pt x="101" y="214"/>
                    <a:pt x="101" y="214"/>
                  </a:cubicBezTo>
                  <a:cubicBezTo>
                    <a:pt x="99" y="215"/>
                    <a:pt x="99" y="215"/>
                    <a:pt x="99" y="215"/>
                  </a:cubicBezTo>
                  <a:cubicBezTo>
                    <a:pt x="105" y="219"/>
                    <a:pt x="105" y="219"/>
                    <a:pt x="105" y="219"/>
                  </a:cubicBezTo>
                  <a:cubicBezTo>
                    <a:pt x="105" y="222"/>
                    <a:pt x="105" y="222"/>
                    <a:pt x="105" y="222"/>
                  </a:cubicBezTo>
                  <a:cubicBezTo>
                    <a:pt x="98" y="218"/>
                    <a:pt x="98" y="218"/>
                    <a:pt x="98" y="218"/>
                  </a:cubicBezTo>
                  <a:cubicBezTo>
                    <a:pt x="93" y="218"/>
                    <a:pt x="93" y="218"/>
                    <a:pt x="93" y="218"/>
                  </a:cubicBezTo>
                  <a:cubicBezTo>
                    <a:pt x="87" y="222"/>
                    <a:pt x="87" y="222"/>
                    <a:pt x="87" y="222"/>
                  </a:cubicBezTo>
                  <a:cubicBezTo>
                    <a:pt x="87" y="226"/>
                    <a:pt x="87" y="226"/>
                    <a:pt x="87" y="226"/>
                  </a:cubicBezTo>
                  <a:cubicBezTo>
                    <a:pt x="83" y="230"/>
                    <a:pt x="83" y="230"/>
                    <a:pt x="83" y="230"/>
                  </a:cubicBezTo>
                  <a:cubicBezTo>
                    <a:pt x="83" y="233"/>
                    <a:pt x="83" y="233"/>
                    <a:pt x="83" y="233"/>
                  </a:cubicBezTo>
                  <a:cubicBezTo>
                    <a:pt x="81" y="235"/>
                    <a:pt x="81" y="235"/>
                    <a:pt x="81" y="235"/>
                  </a:cubicBezTo>
                  <a:cubicBezTo>
                    <a:pt x="74" y="242"/>
                    <a:pt x="74" y="242"/>
                    <a:pt x="74" y="242"/>
                  </a:cubicBezTo>
                  <a:cubicBezTo>
                    <a:pt x="73" y="250"/>
                    <a:pt x="73" y="250"/>
                    <a:pt x="73" y="250"/>
                  </a:cubicBezTo>
                  <a:cubicBezTo>
                    <a:pt x="71" y="250"/>
                    <a:pt x="71" y="250"/>
                    <a:pt x="71" y="250"/>
                  </a:cubicBezTo>
                  <a:cubicBezTo>
                    <a:pt x="70" y="248"/>
                    <a:pt x="70" y="248"/>
                    <a:pt x="70" y="248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9" y="253"/>
                    <a:pt x="69" y="253"/>
                    <a:pt x="69" y="253"/>
                  </a:cubicBezTo>
                  <a:cubicBezTo>
                    <a:pt x="68" y="256"/>
                    <a:pt x="68" y="256"/>
                    <a:pt x="68" y="256"/>
                  </a:cubicBezTo>
                  <a:cubicBezTo>
                    <a:pt x="63" y="257"/>
                    <a:pt x="63" y="257"/>
                    <a:pt x="63" y="257"/>
                  </a:cubicBezTo>
                  <a:cubicBezTo>
                    <a:pt x="61" y="261"/>
                    <a:pt x="61" y="261"/>
                    <a:pt x="61" y="261"/>
                  </a:cubicBezTo>
                  <a:cubicBezTo>
                    <a:pt x="62" y="266"/>
                    <a:pt x="62" y="266"/>
                    <a:pt x="62" y="266"/>
                  </a:cubicBezTo>
                  <a:cubicBezTo>
                    <a:pt x="65" y="269"/>
                    <a:pt x="65" y="269"/>
                    <a:pt x="65" y="269"/>
                  </a:cubicBezTo>
                  <a:cubicBezTo>
                    <a:pt x="60" y="267"/>
                    <a:pt x="60" y="267"/>
                    <a:pt x="60" y="267"/>
                  </a:cubicBezTo>
                  <a:cubicBezTo>
                    <a:pt x="58" y="265"/>
                    <a:pt x="58" y="265"/>
                    <a:pt x="58" y="265"/>
                  </a:cubicBezTo>
                  <a:cubicBezTo>
                    <a:pt x="55" y="266"/>
                    <a:pt x="55" y="266"/>
                    <a:pt x="55" y="266"/>
                  </a:cubicBezTo>
                  <a:cubicBezTo>
                    <a:pt x="53" y="271"/>
                    <a:pt x="53" y="271"/>
                    <a:pt x="53" y="271"/>
                  </a:cubicBezTo>
                  <a:cubicBezTo>
                    <a:pt x="54" y="273"/>
                    <a:pt x="54" y="273"/>
                    <a:pt x="54" y="273"/>
                  </a:cubicBezTo>
                  <a:cubicBezTo>
                    <a:pt x="51" y="272"/>
                    <a:pt x="51" y="272"/>
                    <a:pt x="51" y="272"/>
                  </a:cubicBezTo>
                  <a:cubicBezTo>
                    <a:pt x="50" y="273"/>
                    <a:pt x="50" y="273"/>
                    <a:pt x="50" y="273"/>
                  </a:cubicBezTo>
                  <a:cubicBezTo>
                    <a:pt x="53" y="276"/>
                    <a:pt x="53" y="276"/>
                    <a:pt x="53" y="276"/>
                  </a:cubicBezTo>
                  <a:cubicBezTo>
                    <a:pt x="53" y="279"/>
                    <a:pt x="53" y="279"/>
                    <a:pt x="53" y="279"/>
                  </a:cubicBezTo>
                  <a:cubicBezTo>
                    <a:pt x="50" y="281"/>
                    <a:pt x="50" y="281"/>
                    <a:pt x="50" y="281"/>
                  </a:cubicBezTo>
                  <a:cubicBezTo>
                    <a:pt x="49" y="284"/>
                    <a:pt x="49" y="284"/>
                    <a:pt x="49" y="284"/>
                  </a:cubicBezTo>
                  <a:cubicBezTo>
                    <a:pt x="45" y="287"/>
                    <a:pt x="45" y="287"/>
                    <a:pt x="45" y="287"/>
                  </a:cubicBezTo>
                  <a:cubicBezTo>
                    <a:pt x="43" y="285"/>
                    <a:pt x="43" y="285"/>
                    <a:pt x="43" y="285"/>
                  </a:cubicBezTo>
                  <a:cubicBezTo>
                    <a:pt x="42" y="283"/>
                    <a:pt x="42" y="283"/>
                    <a:pt x="42" y="283"/>
                  </a:cubicBezTo>
                  <a:cubicBezTo>
                    <a:pt x="39" y="283"/>
                    <a:pt x="39" y="283"/>
                    <a:pt x="39" y="283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7" y="288"/>
                    <a:pt x="37" y="288"/>
                    <a:pt x="37" y="288"/>
                  </a:cubicBezTo>
                  <a:cubicBezTo>
                    <a:pt x="34" y="290"/>
                    <a:pt x="34" y="290"/>
                    <a:pt x="34" y="290"/>
                  </a:cubicBezTo>
                  <a:cubicBezTo>
                    <a:pt x="36" y="294"/>
                    <a:pt x="36" y="294"/>
                    <a:pt x="36" y="294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2" y="299"/>
                    <a:pt x="32" y="299"/>
                    <a:pt x="32" y="299"/>
                  </a:cubicBezTo>
                  <a:cubicBezTo>
                    <a:pt x="30" y="303"/>
                    <a:pt x="30" y="303"/>
                    <a:pt x="30" y="303"/>
                  </a:cubicBezTo>
                  <a:cubicBezTo>
                    <a:pt x="32" y="307"/>
                    <a:pt x="32" y="307"/>
                    <a:pt x="32" y="307"/>
                  </a:cubicBezTo>
                  <a:cubicBezTo>
                    <a:pt x="33" y="308"/>
                    <a:pt x="33" y="308"/>
                    <a:pt x="33" y="308"/>
                  </a:cubicBezTo>
                  <a:cubicBezTo>
                    <a:pt x="32" y="313"/>
                    <a:pt x="32" y="313"/>
                    <a:pt x="32" y="313"/>
                  </a:cubicBezTo>
                  <a:cubicBezTo>
                    <a:pt x="33" y="316"/>
                    <a:pt x="33" y="316"/>
                    <a:pt x="33" y="316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8" y="317"/>
                    <a:pt x="38" y="317"/>
                    <a:pt x="38" y="317"/>
                  </a:cubicBezTo>
                  <a:cubicBezTo>
                    <a:pt x="37" y="322"/>
                    <a:pt x="37" y="322"/>
                    <a:pt x="37" y="322"/>
                  </a:cubicBezTo>
                  <a:cubicBezTo>
                    <a:pt x="36" y="324"/>
                    <a:pt x="36" y="324"/>
                    <a:pt x="36" y="324"/>
                  </a:cubicBezTo>
                  <a:cubicBezTo>
                    <a:pt x="37" y="328"/>
                    <a:pt x="37" y="328"/>
                    <a:pt x="37" y="328"/>
                  </a:cubicBezTo>
                  <a:cubicBezTo>
                    <a:pt x="37" y="330"/>
                    <a:pt x="37" y="330"/>
                    <a:pt x="37" y="330"/>
                  </a:cubicBezTo>
                  <a:cubicBezTo>
                    <a:pt x="41" y="338"/>
                    <a:pt x="41" y="338"/>
                    <a:pt x="41" y="338"/>
                  </a:cubicBezTo>
                  <a:cubicBezTo>
                    <a:pt x="43" y="340"/>
                    <a:pt x="43" y="340"/>
                    <a:pt x="43" y="340"/>
                  </a:cubicBezTo>
                  <a:cubicBezTo>
                    <a:pt x="42" y="342"/>
                    <a:pt x="42" y="342"/>
                    <a:pt x="42" y="342"/>
                  </a:cubicBezTo>
                  <a:cubicBezTo>
                    <a:pt x="45" y="348"/>
                    <a:pt x="45" y="348"/>
                    <a:pt x="45" y="348"/>
                  </a:cubicBezTo>
                  <a:cubicBezTo>
                    <a:pt x="42" y="349"/>
                    <a:pt x="42" y="349"/>
                    <a:pt x="42" y="349"/>
                  </a:cubicBezTo>
                  <a:cubicBezTo>
                    <a:pt x="43" y="356"/>
                    <a:pt x="43" y="356"/>
                    <a:pt x="43" y="356"/>
                  </a:cubicBezTo>
                  <a:cubicBezTo>
                    <a:pt x="41" y="359"/>
                    <a:pt x="41" y="359"/>
                    <a:pt x="41" y="359"/>
                  </a:cubicBezTo>
                  <a:cubicBezTo>
                    <a:pt x="41" y="368"/>
                    <a:pt x="41" y="368"/>
                    <a:pt x="41" y="368"/>
                  </a:cubicBezTo>
                  <a:cubicBezTo>
                    <a:pt x="43" y="371"/>
                    <a:pt x="43" y="371"/>
                    <a:pt x="43" y="371"/>
                  </a:cubicBezTo>
                  <a:cubicBezTo>
                    <a:pt x="41" y="376"/>
                    <a:pt x="41" y="376"/>
                    <a:pt x="41" y="376"/>
                  </a:cubicBezTo>
                  <a:cubicBezTo>
                    <a:pt x="41" y="380"/>
                    <a:pt x="41" y="380"/>
                    <a:pt x="41" y="380"/>
                  </a:cubicBezTo>
                  <a:cubicBezTo>
                    <a:pt x="43" y="382"/>
                    <a:pt x="43" y="382"/>
                    <a:pt x="43" y="382"/>
                  </a:cubicBezTo>
                  <a:cubicBezTo>
                    <a:pt x="49" y="380"/>
                    <a:pt x="49" y="380"/>
                    <a:pt x="49" y="380"/>
                  </a:cubicBezTo>
                  <a:cubicBezTo>
                    <a:pt x="51" y="381"/>
                    <a:pt x="51" y="381"/>
                    <a:pt x="51" y="381"/>
                  </a:cubicBezTo>
                  <a:cubicBezTo>
                    <a:pt x="52" y="378"/>
                    <a:pt x="52" y="378"/>
                    <a:pt x="52" y="378"/>
                  </a:cubicBezTo>
                  <a:cubicBezTo>
                    <a:pt x="57" y="384"/>
                    <a:pt x="57" y="384"/>
                    <a:pt x="57" y="384"/>
                  </a:cubicBezTo>
                  <a:cubicBezTo>
                    <a:pt x="60" y="383"/>
                    <a:pt x="60" y="383"/>
                    <a:pt x="60" y="383"/>
                  </a:cubicBezTo>
                  <a:cubicBezTo>
                    <a:pt x="63" y="386"/>
                    <a:pt x="63" y="386"/>
                    <a:pt x="63" y="386"/>
                  </a:cubicBezTo>
                  <a:cubicBezTo>
                    <a:pt x="70" y="386"/>
                    <a:pt x="70" y="386"/>
                    <a:pt x="70" y="386"/>
                  </a:cubicBezTo>
                  <a:cubicBezTo>
                    <a:pt x="72" y="386"/>
                    <a:pt x="72" y="386"/>
                    <a:pt x="72" y="386"/>
                  </a:cubicBezTo>
                  <a:cubicBezTo>
                    <a:pt x="70" y="390"/>
                    <a:pt x="70" y="390"/>
                    <a:pt x="70" y="390"/>
                  </a:cubicBezTo>
                  <a:cubicBezTo>
                    <a:pt x="72" y="390"/>
                    <a:pt x="72" y="390"/>
                    <a:pt x="72" y="390"/>
                  </a:cubicBezTo>
                  <a:cubicBezTo>
                    <a:pt x="78" y="386"/>
                    <a:pt x="78" y="386"/>
                    <a:pt x="78" y="386"/>
                  </a:cubicBezTo>
                  <a:cubicBezTo>
                    <a:pt x="78" y="389"/>
                    <a:pt x="78" y="389"/>
                    <a:pt x="78" y="389"/>
                  </a:cubicBezTo>
                  <a:cubicBezTo>
                    <a:pt x="75" y="393"/>
                    <a:pt x="75" y="393"/>
                    <a:pt x="75" y="393"/>
                  </a:cubicBezTo>
                  <a:cubicBezTo>
                    <a:pt x="81" y="401"/>
                    <a:pt x="81" y="401"/>
                    <a:pt x="81" y="401"/>
                  </a:cubicBezTo>
                  <a:cubicBezTo>
                    <a:pt x="82" y="404"/>
                    <a:pt x="82" y="404"/>
                    <a:pt x="82" y="404"/>
                  </a:cubicBezTo>
                  <a:cubicBezTo>
                    <a:pt x="81" y="408"/>
                    <a:pt x="81" y="408"/>
                    <a:pt x="81" y="408"/>
                  </a:cubicBezTo>
                  <a:cubicBezTo>
                    <a:pt x="82" y="409"/>
                    <a:pt x="82" y="409"/>
                    <a:pt x="82" y="409"/>
                  </a:cubicBezTo>
                  <a:cubicBezTo>
                    <a:pt x="84" y="402"/>
                    <a:pt x="84" y="402"/>
                    <a:pt x="84" y="402"/>
                  </a:cubicBezTo>
                  <a:cubicBezTo>
                    <a:pt x="87" y="401"/>
                    <a:pt x="87" y="401"/>
                    <a:pt x="87" y="401"/>
                  </a:cubicBezTo>
                  <a:cubicBezTo>
                    <a:pt x="88" y="404"/>
                    <a:pt x="88" y="404"/>
                    <a:pt x="88" y="404"/>
                  </a:cubicBezTo>
                  <a:cubicBezTo>
                    <a:pt x="92" y="402"/>
                    <a:pt x="92" y="402"/>
                    <a:pt x="92" y="402"/>
                  </a:cubicBezTo>
                  <a:cubicBezTo>
                    <a:pt x="95" y="402"/>
                    <a:pt x="95" y="402"/>
                    <a:pt x="95" y="402"/>
                  </a:cubicBezTo>
                  <a:cubicBezTo>
                    <a:pt x="102" y="397"/>
                    <a:pt x="102" y="397"/>
                    <a:pt x="102" y="397"/>
                  </a:cubicBezTo>
                  <a:cubicBezTo>
                    <a:pt x="107" y="397"/>
                    <a:pt x="107" y="397"/>
                    <a:pt x="107" y="397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6" y="388"/>
                    <a:pt x="116" y="388"/>
                    <a:pt x="116" y="388"/>
                  </a:cubicBezTo>
                  <a:cubicBezTo>
                    <a:pt x="122" y="390"/>
                    <a:pt x="122" y="390"/>
                    <a:pt x="122" y="390"/>
                  </a:cubicBezTo>
                  <a:cubicBezTo>
                    <a:pt x="126" y="389"/>
                    <a:pt x="126" y="389"/>
                    <a:pt x="126" y="389"/>
                  </a:cubicBezTo>
                  <a:cubicBezTo>
                    <a:pt x="129" y="384"/>
                    <a:pt x="129" y="384"/>
                    <a:pt x="129" y="384"/>
                  </a:cubicBezTo>
                  <a:cubicBezTo>
                    <a:pt x="130" y="386"/>
                    <a:pt x="130" y="386"/>
                    <a:pt x="130" y="386"/>
                  </a:cubicBezTo>
                  <a:cubicBezTo>
                    <a:pt x="128" y="390"/>
                    <a:pt x="128" y="390"/>
                    <a:pt x="128" y="390"/>
                  </a:cubicBezTo>
                  <a:cubicBezTo>
                    <a:pt x="131" y="391"/>
                    <a:pt x="131" y="391"/>
                    <a:pt x="131" y="391"/>
                  </a:cubicBezTo>
                  <a:cubicBezTo>
                    <a:pt x="133" y="385"/>
                    <a:pt x="133" y="385"/>
                    <a:pt x="133" y="385"/>
                  </a:cubicBezTo>
                  <a:cubicBezTo>
                    <a:pt x="135" y="386"/>
                    <a:pt x="135" y="386"/>
                    <a:pt x="135" y="386"/>
                  </a:cubicBezTo>
                  <a:cubicBezTo>
                    <a:pt x="133" y="381"/>
                    <a:pt x="133" y="381"/>
                    <a:pt x="133" y="381"/>
                  </a:cubicBezTo>
                  <a:cubicBezTo>
                    <a:pt x="135" y="379"/>
                    <a:pt x="135" y="379"/>
                    <a:pt x="135" y="379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0" y="384"/>
                    <a:pt x="140" y="384"/>
                    <a:pt x="140" y="384"/>
                  </a:cubicBezTo>
                  <a:cubicBezTo>
                    <a:pt x="141" y="381"/>
                    <a:pt x="141" y="381"/>
                    <a:pt x="141" y="381"/>
                  </a:cubicBezTo>
                  <a:cubicBezTo>
                    <a:pt x="143" y="386"/>
                    <a:pt x="143" y="386"/>
                    <a:pt x="143" y="386"/>
                  </a:cubicBezTo>
                  <a:cubicBezTo>
                    <a:pt x="146" y="385"/>
                    <a:pt x="146" y="385"/>
                    <a:pt x="146" y="385"/>
                  </a:cubicBezTo>
                  <a:cubicBezTo>
                    <a:pt x="147" y="382"/>
                    <a:pt x="147" y="382"/>
                    <a:pt x="147" y="382"/>
                  </a:cubicBezTo>
                  <a:cubicBezTo>
                    <a:pt x="149" y="382"/>
                    <a:pt x="149" y="382"/>
                    <a:pt x="149" y="382"/>
                  </a:cubicBezTo>
                  <a:cubicBezTo>
                    <a:pt x="150" y="385"/>
                    <a:pt x="150" y="385"/>
                    <a:pt x="150" y="385"/>
                  </a:cubicBezTo>
                  <a:cubicBezTo>
                    <a:pt x="153" y="382"/>
                    <a:pt x="153" y="382"/>
                    <a:pt x="153" y="382"/>
                  </a:cubicBezTo>
                  <a:cubicBezTo>
                    <a:pt x="159" y="381"/>
                    <a:pt x="159" y="381"/>
                    <a:pt x="159" y="381"/>
                  </a:cubicBezTo>
                  <a:cubicBezTo>
                    <a:pt x="162" y="384"/>
                    <a:pt x="162" y="384"/>
                    <a:pt x="162" y="384"/>
                  </a:cubicBezTo>
                  <a:cubicBezTo>
                    <a:pt x="169" y="383"/>
                    <a:pt x="169" y="383"/>
                    <a:pt x="169" y="383"/>
                  </a:cubicBezTo>
                  <a:cubicBezTo>
                    <a:pt x="170" y="380"/>
                    <a:pt x="170" y="380"/>
                    <a:pt x="170" y="380"/>
                  </a:cubicBezTo>
                  <a:cubicBezTo>
                    <a:pt x="168" y="378"/>
                    <a:pt x="168" y="378"/>
                    <a:pt x="168" y="378"/>
                  </a:cubicBezTo>
                  <a:cubicBezTo>
                    <a:pt x="170" y="377"/>
                    <a:pt x="170" y="377"/>
                    <a:pt x="170" y="377"/>
                  </a:cubicBezTo>
                  <a:cubicBezTo>
                    <a:pt x="173" y="378"/>
                    <a:pt x="173" y="378"/>
                    <a:pt x="173" y="378"/>
                  </a:cubicBezTo>
                  <a:cubicBezTo>
                    <a:pt x="174" y="381"/>
                    <a:pt x="174" y="381"/>
                    <a:pt x="174" y="381"/>
                  </a:cubicBezTo>
                  <a:cubicBezTo>
                    <a:pt x="178" y="382"/>
                    <a:pt x="178" y="382"/>
                    <a:pt x="178" y="382"/>
                  </a:cubicBezTo>
                  <a:cubicBezTo>
                    <a:pt x="178" y="382"/>
                    <a:pt x="179" y="380"/>
                    <a:pt x="180" y="378"/>
                  </a:cubicBezTo>
                  <a:close/>
                  <a:moveTo>
                    <a:pt x="95" y="213"/>
                  </a:moveTo>
                  <a:cubicBezTo>
                    <a:pt x="93" y="215"/>
                    <a:pt x="93" y="215"/>
                    <a:pt x="93" y="215"/>
                  </a:cubicBezTo>
                  <a:cubicBezTo>
                    <a:pt x="89" y="215"/>
                    <a:pt x="89" y="215"/>
                    <a:pt x="89" y="215"/>
                  </a:cubicBezTo>
                  <a:cubicBezTo>
                    <a:pt x="86" y="210"/>
                    <a:pt x="86" y="210"/>
                    <a:pt x="86" y="210"/>
                  </a:cubicBezTo>
                  <a:cubicBezTo>
                    <a:pt x="91" y="207"/>
                    <a:pt x="91" y="207"/>
                    <a:pt x="91" y="207"/>
                  </a:cubicBezTo>
                  <a:cubicBezTo>
                    <a:pt x="97" y="208"/>
                    <a:pt x="97" y="208"/>
                    <a:pt x="97" y="208"/>
                  </a:cubicBezTo>
                  <a:cubicBezTo>
                    <a:pt x="97" y="210"/>
                    <a:pt x="97" y="210"/>
                    <a:pt x="97" y="210"/>
                  </a:cubicBezTo>
                  <a:cubicBezTo>
                    <a:pt x="93" y="210"/>
                    <a:pt x="93" y="210"/>
                    <a:pt x="93" y="210"/>
                  </a:cubicBezTo>
                  <a:cubicBezTo>
                    <a:pt x="95" y="213"/>
                    <a:pt x="95" y="213"/>
                    <a:pt x="95" y="213"/>
                  </a:cubicBezTo>
                  <a:close/>
                  <a:moveTo>
                    <a:pt x="31" y="278"/>
                  </a:moveTo>
                  <a:cubicBezTo>
                    <a:pt x="32" y="275"/>
                    <a:pt x="32" y="275"/>
                    <a:pt x="32" y="275"/>
                  </a:cubicBezTo>
                  <a:cubicBezTo>
                    <a:pt x="34" y="277"/>
                    <a:pt x="34" y="277"/>
                    <a:pt x="34" y="277"/>
                  </a:cubicBezTo>
                  <a:cubicBezTo>
                    <a:pt x="32" y="279"/>
                    <a:pt x="32" y="279"/>
                    <a:pt x="32" y="279"/>
                  </a:cubicBezTo>
                  <a:cubicBezTo>
                    <a:pt x="31" y="278"/>
                    <a:pt x="31" y="278"/>
                    <a:pt x="31" y="278"/>
                  </a:cubicBezTo>
                  <a:close/>
                  <a:moveTo>
                    <a:pt x="29" y="280"/>
                  </a:moveTo>
                  <a:cubicBezTo>
                    <a:pt x="32" y="283"/>
                    <a:pt x="32" y="283"/>
                    <a:pt x="32" y="283"/>
                  </a:cubicBezTo>
                  <a:cubicBezTo>
                    <a:pt x="35" y="281"/>
                    <a:pt x="35" y="281"/>
                    <a:pt x="35" y="281"/>
                  </a:cubicBezTo>
                  <a:cubicBezTo>
                    <a:pt x="34" y="285"/>
                    <a:pt x="34" y="285"/>
                    <a:pt x="34" y="285"/>
                  </a:cubicBezTo>
                  <a:cubicBezTo>
                    <a:pt x="30" y="287"/>
                    <a:pt x="30" y="287"/>
                    <a:pt x="30" y="287"/>
                  </a:cubicBezTo>
                  <a:cubicBezTo>
                    <a:pt x="28" y="284"/>
                    <a:pt x="28" y="284"/>
                    <a:pt x="28" y="284"/>
                  </a:cubicBezTo>
                  <a:cubicBezTo>
                    <a:pt x="29" y="280"/>
                    <a:pt x="29" y="280"/>
                    <a:pt x="29" y="280"/>
                  </a:cubicBezTo>
                  <a:close/>
                  <a:moveTo>
                    <a:pt x="76" y="400"/>
                  </a:moveTo>
                  <a:cubicBezTo>
                    <a:pt x="77" y="403"/>
                    <a:pt x="77" y="403"/>
                    <a:pt x="77" y="403"/>
                  </a:cubicBezTo>
                  <a:cubicBezTo>
                    <a:pt x="74" y="405"/>
                    <a:pt x="74" y="405"/>
                    <a:pt x="74" y="405"/>
                  </a:cubicBezTo>
                  <a:cubicBezTo>
                    <a:pt x="73" y="403"/>
                    <a:pt x="73" y="403"/>
                    <a:pt x="73" y="403"/>
                  </a:cubicBezTo>
                  <a:cubicBezTo>
                    <a:pt x="75" y="402"/>
                    <a:pt x="75" y="402"/>
                    <a:pt x="75" y="402"/>
                  </a:cubicBezTo>
                  <a:cubicBezTo>
                    <a:pt x="76" y="400"/>
                    <a:pt x="76" y="400"/>
                    <a:pt x="76" y="400"/>
                  </a:cubicBezTo>
                  <a:close/>
                  <a:moveTo>
                    <a:pt x="70" y="395"/>
                  </a:moveTo>
                  <a:cubicBezTo>
                    <a:pt x="70" y="395"/>
                    <a:pt x="71" y="398"/>
                    <a:pt x="71" y="398"/>
                  </a:cubicBezTo>
                  <a:cubicBezTo>
                    <a:pt x="70" y="398"/>
                    <a:pt x="70" y="398"/>
                    <a:pt x="70" y="398"/>
                  </a:cubicBezTo>
                  <a:cubicBezTo>
                    <a:pt x="70" y="395"/>
                    <a:pt x="70" y="395"/>
                    <a:pt x="70" y="395"/>
                  </a:cubicBezTo>
                  <a:close/>
                  <a:moveTo>
                    <a:pt x="61" y="390"/>
                  </a:moveTo>
                  <a:cubicBezTo>
                    <a:pt x="68" y="389"/>
                    <a:pt x="68" y="389"/>
                    <a:pt x="68" y="389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95"/>
                    <a:pt x="63" y="395"/>
                    <a:pt x="63" y="395"/>
                  </a:cubicBezTo>
                  <a:cubicBezTo>
                    <a:pt x="60" y="393"/>
                    <a:pt x="60" y="393"/>
                    <a:pt x="60" y="393"/>
                  </a:cubicBezTo>
                  <a:cubicBezTo>
                    <a:pt x="61" y="390"/>
                    <a:pt x="61" y="390"/>
                    <a:pt x="61" y="390"/>
                  </a:cubicBezTo>
                  <a:close/>
                  <a:moveTo>
                    <a:pt x="52" y="383"/>
                  </a:moveTo>
                  <a:cubicBezTo>
                    <a:pt x="56" y="387"/>
                    <a:pt x="56" y="387"/>
                    <a:pt x="56" y="387"/>
                  </a:cubicBezTo>
                  <a:cubicBezTo>
                    <a:pt x="53" y="389"/>
                    <a:pt x="53" y="389"/>
                    <a:pt x="53" y="389"/>
                  </a:cubicBezTo>
                  <a:cubicBezTo>
                    <a:pt x="52" y="386"/>
                    <a:pt x="52" y="386"/>
                    <a:pt x="52" y="386"/>
                  </a:cubicBezTo>
                  <a:cubicBezTo>
                    <a:pt x="52" y="383"/>
                    <a:pt x="52" y="383"/>
                    <a:pt x="52" y="383"/>
                  </a:cubicBezTo>
                  <a:close/>
                  <a:moveTo>
                    <a:pt x="41" y="385"/>
                  </a:moveTo>
                  <a:cubicBezTo>
                    <a:pt x="46" y="385"/>
                    <a:pt x="46" y="385"/>
                    <a:pt x="46" y="385"/>
                  </a:cubicBezTo>
                  <a:cubicBezTo>
                    <a:pt x="43" y="386"/>
                    <a:pt x="43" y="386"/>
                    <a:pt x="43" y="386"/>
                  </a:cubicBezTo>
                  <a:cubicBezTo>
                    <a:pt x="43" y="386"/>
                    <a:pt x="41" y="385"/>
                    <a:pt x="41" y="385"/>
                  </a:cubicBezTo>
                  <a:close/>
                  <a:moveTo>
                    <a:pt x="11" y="391"/>
                  </a:moveTo>
                  <a:cubicBezTo>
                    <a:pt x="16" y="393"/>
                    <a:pt x="16" y="393"/>
                    <a:pt x="16" y="393"/>
                  </a:cubicBezTo>
                  <a:cubicBezTo>
                    <a:pt x="18" y="391"/>
                    <a:pt x="18" y="391"/>
                    <a:pt x="18" y="391"/>
                  </a:cubicBezTo>
                  <a:cubicBezTo>
                    <a:pt x="14" y="389"/>
                    <a:pt x="14" y="389"/>
                    <a:pt x="14" y="389"/>
                  </a:cubicBezTo>
                  <a:cubicBezTo>
                    <a:pt x="14" y="385"/>
                    <a:pt x="14" y="385"/>
                    <a:pt x="14" y="385"/>
                  </a:cubicBezTo>
                  <a:cubicBezTo>
                    <a:pt x="17" y="385"/>
                    <a:pt x="17" y="385"/>
                    <a:pt x="17" y="385"/>
                  </a:cubicBezTo>
                  <a:cubicBezTo>
                    <a:pt x="23" y="390"/>
                    <a:pt x="23" y="390"/>
                    <a:pt x="23" y="390"/>
                  </a:cubicBezTo>
                  <a:cubicBezTo>
                    <a:pt x="24" y="393"/>
                    <a:pt x="24" y="393"/>
                    <a:pt x="24" y="393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9" y="394"/>
                    <a:pt x="19" y="394"/>
                    <a:pt x="19" y="394"/>
                  </a:cubicBezTo>
                  <a:cubicBezTo>
                    <a:pt x="22" y="398"/>
                    <a:pt x="22" y="398"/>
                    <a:pt x="22" y="398"/>
                  </a:cubicBezTo>
                  <a:cubicBezTo>
                    <a:pt x="25" y="398"/>
                    <a:pt x="25" y="398"/>
                    <a:pt x="25" y="398"/>
                  </a:cubicBezTo>
                  <a:cubicBezTo>
                    <a:pt x="26" y="402"/>
                    <a:pt x="26" y="402"/>
                    <a:pt x="26" y="402"/>
                  </a:cubicBezTo>
                  <a:cubicBezTo>
                    <a:pt x="23" y="404"/>
                    <a:pt x="23" y="404"/>
                    <a:pt x="23" y="404"/>
                  </a:cubicBezTo>
                  <a:cubicBezTo>
                    <a:pt x="19" y="400"/>
                    <a:pt x="19" y="400"/>
                    <a:pt x="19" y="400"/>
                  </a:cubicBezTo>
                  <a:cubicBezTo>
                    <a:pt x="15" y="399"/>
                    <a:pt x="15" y="399"/>
                    <a:pt x="15" y="399"/>
                  </a:cubicBezTo>
                  <a:cubicBezTo>
                    <a:pt x="12" y="396"/>
                    <a:pt x="12" y="396"/>
                    <a:pt x="12" y="396"/>
                  </a:cubicBezTo>
                  <a:cubicBezTo>
                    <a:pt x="9" y="394"/>
                    <a:pt x="9" y="394"/>
                    <a:pt x="9" y="394"/>
                  </a:cubicBezTo>
                  <a:lnTo>
                    <a:pt x="11" y="39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E598025F-AA6C-4E2E-8130-62B3C69233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7488" y="2482850"/>
              <a:ext cx="304800" cy="209550"/>
            </a:xfrm>
            <a:custGeom>
              <a:avLst/>
              <a:gdLst>
                <a:gd name="T0" fmla="*/ 187 w 192"/>
                <a:gd name="T1" fmla="*/ 121 h 132"/>
                <a:gd name="T2" fmla="*/ 192 w 192"/>
                <a:gd name="T3" fmla="*/ 108 h 132"/>
                <a:gd name="T4" fmla="*/ 176 w 192"/>
                <a:gd name="T5" fmla="*/ 71 h 132"/>
                <a:gd name="T6" fmla="*/ 182 w 192"/>
                <a:gd name="T7" fmla="*/ 41 h 132"/>
                <a:gd name="T8" fmla="*/ 190 w 192"/>
                <a:gd name="T9" fmla="*/ 24 h 132"/>
                <a:gd name="T10" fmla="*/ 190 w 192"/>
                <a:gd name="T11" fmla="*/ 21 h 132"/>
                <a:gd name="T12" fmla="*/ 187 w 192"/>
                <a:gd name="T13" fmla="*/ 18 h 132"/>
                <a:gd name="T14" fmla="*/ 144 w 192"/>
                <a:gd name="T15" fmla="*/ 8 h 132"/>
                <a:gd name="T16" fmla="*/ 123 w 192"/>
                <a:gd name="T17" fmla="*/ 5 h 132"/>
                <a:gd name="T18" fmla="*/ 111 w 192"/>
                <a:gd name="T19" fmla="*/ 0 h 132"/>
                <a:gd name="T20" fmla="*/ 106 w 192"/>
                <a:gd name="T21" fmla="*/ 5 h 132"/>
                <a:gd name="T22" fmla="*/ 109 w 192"/>
                <a:gd name="T23" fmla="*/ 11 h 132"/>
                <a:gd name="T24" fmla="*/ 100 w 192"/>
                <a:gd name="T25" fmla="*/ 13 h 132"/>
                <a:gd name="T26" fmla="*/ 84 w 192"/>
                <a:gd name="T27" fmla="*/ 10 h 132"/>
                <a:gd name="T28" fmla="*/ 76 w 192"/>
                <a:gd name="T29" fmla="*/ 16 h 132"/>
                <a:gd name="T30" fmla="*/ 68 w 192"/>
                <a:gd name="T31" fmla="*/ 24 h 132"/>
                <a:gd name="T32" fmla="*/ 52 w 192"/>
                <a:gd name="T33" fmla="*/ 29 h 132"/>
                <a:gd name="T34" fmla="*/ 47 w 192"/>
                <a:gd name="T35" fmla="*/ 57 h 132"/>
                <a:gd name="T36" fmla="*/ 55 w 192"/>
                <a:gd name="T37" fmla="*/ 57 h 132"/>
                <a:gd name="T38" fmla="*/ 58 w 192"/>
                <a:gd name="T39" fmla="*/ 62 h 132"/>
                <a:gd name="T40" fmla="*/ 54 w 192"/>
                <a:gd name="T41" fmla="*/ 71 h 132"/>
                <a:gd name="T42" fmla="*/ 69 w 192"/>
                <a:gd name="T43" fmla="*/ 91 h 132"/>
                <a:gd name="T44" fmla="*/ 74 w 192"/>
                <a:gd name="T45" fmla="*/ 84 h 132"/>
                <a:gd name="T46" fmla="*/ 84 w 192"/>
                <a:gd name="T47" fmla="*/ 83 h 132"/>
                <a:gd name="T48" fmla="*/ 81 w 192"/>
                <a:gd name="T49" fmla="*/ 106 h 132"/>
                <a:gd name="T50" fmla="*/ 95 w 192"/>
                <a:gd name="T51" fmla="*/ 98 h 132"/>
                <a:gd name="T52" fmla="*/ 112 w 192"/>
                <a:gd name="T53" fmla="*/ 103 h 132"/>
                <a:gd name="T54" fmla="*/ 119 w 192"/>
                <a:gd name="T55" fmla="*/ 97 h 132"/>
                <a:gd name="T56" fmla="*/ 127 w 192"/>
                <a:gd name="T57" fmla="*/ 105 h 132"/>
                <a:gd name="T58" fmla="*/ 142 w 192"/>
                <a:gd name="T59" fmla="*/ 113 h 132"/>
                <a:gd name="T60" fmla="*/ 153 w 192"/>
                <a:gd name="T61" fmla="*/ 124 h 132"/>
                <a:gd name="T62" fmla="*/ 171 w 192"/>
                <a:gd name="T63" fmla="*/ 127 h 132"/>
                <a:gd name="T64" fmla="*/ 182 w 192"/>
                <a:gd name="T65" fmla="*/ 129 h 132"/>
                <a:gd name="T66" fmla="*/ 42 w 192"/>
                <a:gd name="T67" fmla="*/ 43 h 132"/>
                <a:gd name="T68" fmla="*/ 38 w 192"/>
                <a:gd name="T69" fmla="*/ 48 h 132"/>
                <a:gd name="T70" fmla="*/ 36 w 192"/>
                <a:gd name="T71" fmla="*/ 45 h 132"/>
                <a:gd name="T72" fmla="*/ 19 w 192"/>
                <a:gd name="T73" fmla="*/ 54 h 132"/>
                <a:gd name="T74" fmla="*/ 6 w 192"/>
                <a:gd name="T75" fmla="*/ 57 h 132"/>
                <a:gd name="T76" fmla="*/ 16 w 192"/>
                <a:gd name="T77" fmla="*/ 49 h 132"/>
                <a:gd name="T78" fmla="*/ 19 w 192"/>
                <a:gd name="T79" fmla="*/ 43 h 132"/>
                <a:gd name="T80" fmla="*/ 27 w 192"/>
                <a:gd name="T81" fmla="*/ 46 h 132"/>
                <a:gd name="T82" fmla="*/ 36 w 192"/>
                <a:gd name="T83" fmla="*/ 54 h 132"/>
                <a:gd name="T84" fmla="*/ 25 w 192"/>
                <a:gd name="T85" fmla="*/ 57 h 132"/>
                <a:gd name="T86" fmla="*/ 23 w 192"/>
                <a:gd name="T87" fmla="*/ 60 h 132"/>
                <a:gd name="T88" fmla="*/ 36 w 192"/>
                <a:gd name="T89" fmla="*/ 62 h 132"/>
                <a:gd name="T90" fmla="*/ 47 w 192"/>
                <a:gd name="T91" fmla="*/ 70 h 132"/>
                <a:gd name="T92" fmla="*/ 36 w 192"/>
                <a:gd name="T93" fmla="*/ 67 h 132"/>
                <a:gd name="T94" fmla="*/ 4 w 192"/>
                <a:gd name="T95" fmla="*/ 108 h 132"/>
                <a:gd name="T96" fmla="*/ 12 w 192"/>
                <a:gd name="T97" fmla="*/ 103 h 132"/>
                <a:gd name="T98" fmla="*/ 17 w 192"/>
                <a:gd name="T99" fmla="*/ 91 h 132"/>
                <a:gd name="T100" fmla="*/ 31 w 192"/>
                <a:gd name="T101" fmla="*/ 83 h 132"/>
                <a:gd name="T102" fmla="*/ 41 w 192"/>
                <a:gd name="T103" fmla="*/ 78 h 132"/>
                <a:gd name="T104" fmla="*/ 41 w 192"/>
                <a:gd name="T105" fmla="*/ 75 h 132"/>
                <a:gd name="T106" fmla="*/ 31 w 192"/>
                <a:gd name="T107" fmla="*/ 68 h 132"/>
                <a:gd name="T108" fmla="*/ 17 w 192"/>
                <a:gd name="T109" fmla="*/ 65 h 132"/>
                <a:gd name="T110" fmla="*/ 12 w 192"/>
                <a:gd name="T111" fmla="*/ 71 h 132"/>
                <a:gd name="T112" fmla="*/ 6 w 192"/>
                <a:gd name="T113" fmla="*/ 71 h 132"/>
                <a:gd name="T114" fmla="*/ 3 w 192"/>
                <a:gd name="T115" fmla="*/ 73 h 132"/>
                <a:gd name="T116" fmla="*/ 4 w 192"/>
                <a:gd name="T117" fmla="*/ 76 h 132"/>
                <a:gd name="T118" fmla="*/ 1 w 192"/>
                <a:gd name="T119" fmla="*/ 83 h 132"/>
                <a:gd name="T120" fmla="*/ 6 w 192"/>
                <a:gd name="T121" fmla="*/ 89 h 132"/>
                <a:gd name="T122" fmla="*/ 9 w 192"/>
                <a:gd name="T123" fmla="*/ 98 h 132"/>
                <a:gd name="T124" fmla="*/ 4 w 192"/>
                <a:gd name="T125" fmla="*/ 10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2" h="132">
                  <a:moveTo>
                    <a:pt x="182" y="129"/>
                  </a:moveTo>
                  <a:lnTo>
                    <a:pt x="187" y="121"/>
                  </a:lnTo>
                  <a:lnTo>
                    <a:pt x="185" y="114"/>
                  </a:lnTo>
                  <a:lnTo>
                    <a:pt x="192" y="108"/>
                  </a:lnTo>
                  <a:lnTo>
                    <a:pt x="192" y="102"/>
                  </a:lnTo>
                  <a:lnTo>
                    <a:pt x="176" y="71"/>
                  </a:lnTo>
                  <a:lnTo>
                    <a:pt x="177" y="45"/>
                  </a:lnTo>
                  <a:lnTo>
                    <a:pt x="182" y="41"/>
                  </a:lnTo>
                  <a:lnTo>
                    <a:pt x="184" y="30"/>
                  </a:lnTo>
                  <a:lnTo>
                    <a:pt x="190" y="24"/>
                  </a:lnTo>
                  <a:lnTo>
                    <a:pt x="192" y="21"/>
                  </a:lnTo>
                  <a:lnTo>
                    <a:pt x="190" y="21"/>
                  </a:lnTo>
                  <a:lnTo>
                    <a:pt x="187" y="14"/>
                  </a:lnTo>
                  <a:lnTo>
                    <a:pt x="187" y="18"/>
                  </a:lnTo>
                  <a:lnTo>
                    <a:pt x="157" y="18"/>
                  </a:lnTo>
                  <a:lnTo>
                    <a:pt x="144" y="8"/>
                  </a:lnTo>
                  <a:lnTo>
                    <a:pt x="131" y="10"/>
                  </a:lnTo>
                  <a:lnTo>
                    <a:pt x="123" y="5"/>
                  </a:lnTo>
                  <a:lnTo>
                    <a:pt x="119" y="6"/>
                  </a:lnTo>
                  <a:lnTo>
                    <a:pt x="111" y="0"/>
                  </a:lnTo>
                  <a:lnTo>
                    <a:pt x="111" y="5"/>
                  </a:lnTo>
                  <a:lnTo>
                    <a:pt x="106" y="5"/>
                  </a:lnTo>
                  <a:lnTo>
                    <a:pt x="106" y="8"/>
                  </a:lnTo>
                  <a:lnTo>
                    <a:pt x="109" y="11"/>
                  </a:lnTo>
                  <a:lnTo>
                    <a:pt x="103" y="16"/>
                  </a:lnTo>
                  <a:lnTo>
                    <a:pt x="100" y="13"/>
                  </a:lnTo>
                  <a:lnTo>
                    <a:pt x="87" y="13"/>
                  </a:lnTo>
                  <a:lnTo>
                    <a:pt x="84" y="10"/>
                  </a:lnTo>
                  <a:lnTo>
                    <a:pt x="82" y="16"/>
                  </a:lnTo>
                  <a:lnTo>
                    <a:pt x="76" y="16"/>
                  </a:lnTo>
                  <a:lnTo>
                    <a:pt x="69" y="18"/>
                  </a:lnTo>
                  <a:lnTo>
                    <a:pt x="68" y="24"/>
                  </a:lnTo>
                  <a:lnTo>
                    <a:pt x="63" y="22"/>
                  </a:lnTo>
                  <a:lnTo>
                    <a:pt x="52" y="29"/>
                  </a:lnTo>
                  <a:lnTo>
                    <a:pt x="47" y="35"/>
                  </a:lnTo>
                  <a:lnTo>
                    <a:pt x="47" y="57"/>
                  </a:lnTo>
                  <a:lnTo>
                    <a:pt x="52" y="59"/>
                  </a:lnTo>
                  <a:lnTo>
                    <a:pt x="55" y="57"/>
                  </a:lnTo>
                  <a:lnTo>
                    <a:pt x="62" y="57"/>
                  </a:lnTo>
                  <a:lnTo>
                    <a:pt x="58" y="62"/>
                  </a:lnTo>
                  <a:lnTo>
                    <a:pt x="54" y="64"/>
                  </a:lnTo>
                  <a:lnTo>
                    <a:pt x="54" y="71"/>
                  </a:lnTo>
                  <a:lnTo>
                    <a:pt x="60" y="81"/>
                  </a:lnTo>
                  <a:lnTo>
                    <a:pt x="69" y="91"/>
                  </a:lnTo>
                  <a:lnTo>
                    <a:pt x="73" y="91"/>
                  </a:lnTo>
                  <a:lnTo>
                    <a:pt x="74" y="84"/>
                  </a:lnTo>
                  <a:lnTo>
                    <a:pt x="81" y="78"/>
                  </a:lnTo>
                  <a:lnTo>
                    <a:pt x="84" y="83"/>
                  </a:lnTo>
                  <a:lnTo>
                    <a:pt x="81" y="102"/>
                  </a:lnTo>
                  <a:lnTo>
                    <a:pt x="81" y="106"/>
                  </a:lnTo>
                  <a:lnTo>
                    <a:pt x="84" y="105"/>
                  </a:lnTo>
                  <a:lnTo>
                    <a:pt x="95" y="98"/>
                  </a:lnTo>
                  <a:lnTo>
                    <a:pt x="103" y="97"/>
                  </a:lnTo>
                  <a:lnTo>
                    <a:pt x="112" y="103"/>
                  </a:lnTo>
                  <a:lnTo>
                    <a:pt x="117" y="102"/>
                  </a:lnTo>
                  <a:lnTo>
                    <a:pt x="119" y="97"/>
                  </a:lnTo>
                  <a:lnTo>
                    <a:pt x="123" y="100"/>
                  </a:lnTo>
                  <a:lnTo>
                    <a:pt x="127" y="105"/>
                  </a:lnTo>
                  <a:lnTo>
                    <a:pt x="131" y="105"/>
                  </a:lnTo>
                  <a:lnTo>
                    <a:pt x="142" y="113"/>
                  </a:lnTo>
                  <a:lnTo>
                    <a:pt x="146" y="121"/>
                  </a:lnTo>
                  <a:lnTo>
                    <a:pt x="153" y="124"/>
                  </a:lnTo>
                  <a:lnTo>
                    <a:pt x="158" y="132"/>
                  </a:lnTo>
                  <a:lnTo>
                    <a:pt x="171" y="127"/>
                  </a:lnTo>
                  <a:lnTo>
                    <a:pt x="182" y="129"/>
                  </a:lnTo>
                  <a:lnTo>
                    <a:pt x="182" y="129"/>
                  </a:lnTo>
                  <a:close/>
                  <a:moveTo>
                    <a:pt x="36" y="45"/>
                  </a:moveTo>
                  <a:lnTo>
                    <a:pt x="42" y="43"/>
                  </a:lnTo>
                  <a:lnTo>
                    <a:pt x="44" y="48"/>
                  </a:lnTo>
                  <a:lnTo>
                    <a:pt x="38" y="48"/>
                  </a:lnTo>
                  <a:lnTo>
                    <a:pt x="36" y="45"/>
                  </a:lnTo>
                  <a:lnTo>
                    <a:pt x="36" y="45"/>
                  </a:lnTo>
                  <a:close/>
                  <a:moveTo>
                    <a:pt x="23" y="60"/>
                  </a:moveTo>
                  <a:lnTo>
                    <a:pt x="19" y="54"/>
                  </a:lnTo>
                  <a:lnTo>
                    <a:pt x="12" y="54"/>
                  </a:lnTo>
                  <a:lnTo>
                    <a:pt x="6" y="57"/>
                  </a:lnTo>
                  <a:lnTo>
                    <a:pt x="3" y="56"/>
                  </a:lnTo>
                  <a:lnTo>
                    <a:pt x="16" y="49"/>
                  </a:lnTo>
                  <a:lnTo>
                    <a:pt x="19" y="46"/>
                  </a:lnTo>
                  <a:lnTo>
                    <a:pt x="19" y="43"/>
                  </a:lnTo>
                  <a:lnTo>
                    <a:pt x="23" y="43"/>
                  </a:lnTo>
                  <a:lnTo>
                    <a:pt x="27" y="46"/>
                  </a:lnTo>
                  <a:lnTo>
                    <a:pt x="33" y="48"/>
                  </a:lnTo>
                  <a:lnTo>
                    <a:pt x="36" y="54"/>
                  </a:lnTo>
                  <a:lnTo>
                    <a:pt x="31" y="52"/>
                  </a:lnTo>
                  <a:lnTo>
                    <a:pt x="25" y="57"/>
                  </a:lnTo>
                  <a:lnTo>
                    <a:pt x="23" y="60"/>
                  </a:lnTo>
                  <a:lnTo>
                    <a:pt x="23" y="60"/>
                  </a:lnTo>
                  <a:close/>
                  <a:moveTo>
                    <a:pt x="36" y="67"/>
                  </a:moveTo>
                  <a:lnTo>
                    <a:pt x="36" y="62"/>
                  </a:lnTo>
                  <a:lnTo>
                    <a:pt x="46" y="62"/>
                  </a:lnTo>
                  <a:lnTo>
                    <a:pt x="47" y="70"/>
                  </a:lnTo>
                  <a:lnTo>
                    <a:pt x="44" y="73"/>
                  </a:lnTo>
                  <a:lnTo>
                    <a:pt x="36" y="67"/>
                  </a:lnTo>
                  <a:lnTo>
                    <a:pt x="36" y="67"/>
                  </a:lnTo>
                  <a:close/>
                  <a:moveTo>
                    <a:pt x="4" y="108"/>
                  </a:moveTo>
                  <a:lnTo>
                    <a:pt x="8" y="108"/>
                  </a:lnTo>
                  <a:lnTo>
                    <a:pt x="12" y="103"/>
                  </a:lnTo>
                  <a:lnTo>
                    <a:pt x="12" y="100"/>
                  </a:lnTo>
                  <a:lnTo>
                    <a:pt x="17" y="91"/>
                  </a:lnTo>
                  <a:lnTo>
                    <a:pt x="27" y="89"/>
                  </a:lnTo>
                  <a:lnTo>
                    <a:pt x="31" y="83"/>
                  </a:lnTo>
                  <a:lnTo>
                    <a:pt x="36" y="76"/>
                  </a:lnTo>
                  <a:lnTo>
                    <a:pt x="41" y="78"/>
                  </a:lnTo>
                  <a:lnTo>
                    <a:pt x="42" y="76"/>
                  </a:lnTo>
                  <a:lnTo>
                    <a:pt x="41" y="75"/>
                  </a:lnTo>
                  <a:lnTo>
                    <a:pt x="38" y="73"/>
                  </a:lnTo>
                  <a:lnTo>
                    <a:pt x="31" y="68"/>
                  </a:lnTo>
                  <a:lnTo>
                    <a:pt x="20" y="68"/>
                  </a:lnTo>
                  <a:lnTo>
                    <a:pt x="17" y="65"/>
                  </a:lnTo>
                  <a:lnTo>
                    <a:pt x="14" y="70"/>
                  </a:lnTo>
                  <a:lnTo>
                    <a:pt x="12" y="71"/>
                  </a:lnTo>
                  <a:lnTo>
                    <a:pt x="9" y="75"/>
                  </a:lnTo>
                  <a:lnTo>
                    <a:pt x="6" y="71"/>
                  </a:lnTo>
                  <a:lnTo>
                    <a:pt x="3" y="70"/>
                  </a:lnTo>
                  <a:lnTo>
                    <a:pt x="3" y="73"/>
                  </a:lnTo>
                  <a:lnTo>
                    <a:pt x="0" y="75"/>
                  </a:lnTo>
                  <a:lnTo>
                    <a:pt x="4" y="76"/>
                  </a:lnTo>
                  <a:lnTo>
                    <a:pt x="4" y="79"/>
                  </a:lnTo>
                  <a:lnTo>
                    <a:pt x="1" y="83"/>
                  </a:lnTo>
                  <a:lnTo>
                    <a:pt x="1" y="87"/>
                  </a:lnTo>
                  <a:lnTo>
                    <a:pt x="6" y="89"/>
                  </a:lnTo>
                  <a:lnTo>
                    <a:pt x="12" y="94"/>
                  </a:lnTo>
                  <a:lnTo>
                    <a:pt x="9" y="98"/>
                  </a:lnTo>
                  <a:lnTo>
                    <a:pt x="6" y="98"/>
                  </a:lnTo>
                  <a:lnTo>
                    <a:pt x="4" y="108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ABB570CA-0910-4BAB-9ACB-98AF03972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2636838"/>
              <a:ext cx="365125" cy="196850"/>
            </a:xfrm>
            <a:custGeom>
              <a:avLst/>
              <a:gdLst>
                <a:gd name="T0" fmla="*/ 230 w 230"/>
                <a:gd name="T1" fmla="*/ 86 h 124"/>
                <a:gd name="T2" fmla="*/ 220 w 230"/>
                <a:gd name="T3" fmla="*/ 68 h 124"/>
                <a:gd name="T4" fmla="*/ 214 w 230"/>
                <a:gd name="T5" fmla="*/ 55 h 124"/>
                <a:gd name="T6" fmla="*/ 213 w 230"/>
                <a:gd name="T7" fmla="*/ 44 h 124"/>
                <a:gd name="T8" fmla="*/ 211 w 230"/>
                <a:gd name="T9" fmla="*/ 38 h 124"/>
                <a:gd name="T10" fmla="*/ 192 w 230"/>
                <a:gd name="T11" fmla="*/ 30 h 124"/>
                <a:gd name="T12" fmla="*/ 174 w 230"/>
                <a:gd name="T13" fmla="*/ 27 h 124"/>
                <a:gd name="T14" fmla="*/ 163 w 230"/>
                <a:gd name="T15" fmla="*/ 16 h 124"/>
                <a:gd name="T16" fmla="*/ 148 w 230"/>
                <a:gd name="T17" fmla="*/ 8 h 124"/>
                <a:gd name="T18" fmla="*/ 140 w 230"/>
                <a:gd name="T19" fmla="*/ 0 h 124"/>
                <a:gd name="T20" fmla="*/ 133 w 230"/>
                <a:gd name="T21" fmla="*/ 6 h 124"/>
                <a:gd name="T22" fmla="*/ 116 w 230"/>
                <a:gd name="T23" fmla="*/ 1 h 124"/>
                <a:gd name="T24" fmla="*/ 102 w 230"/>
                <a:gd name="T25" fmla="*/ 9 h 124"/>
                <a:gd name="T26" fmla="*/ 105 w 230"/>
                <a:gd name="T27" fmla="*/ 35 h 124"/>
                <a:gd name="T28" fmla="*/ 89 w 230"/>
                <a:gd name="T29" fmla="*/ 59 h 124"/>
                <a:gd name="T30" fmla="*/ 71 w 230"/>
                <a:gd name="T31" fmla="*/ 51 h 124"/>
                <a:gd name="T32" fmla="*/ 54 w 230"/>
                <a:gd name="T33" fmla="*/ 27 h 124"/>
                <a:gd name="T34" fmla="*/ 51 w 230"/>
                <a:gd name="T35" fmla="*/ 16 h 124"/>
                <a:gd name="T36" fmla="*/ 33 w 230"/>
                <a:gd name="T37" fmla="*/ 25 h 124"/>
                <a:gd name="T38" fmla="*/ 22 w 230"/>
                <a:gd name="T39" fmla="*/ 28 h 124"/>
                <a:gd name="T40" fmla="*/ 18 w 230"/>
                <a:gd name="T41" fmla="*/ 44 h 124"/>
                <a:gd name="T42" fmla="*/ 16 w 230"/>
                <a:gd name="T43" fmla="*/ 55 h 124"/>
                <a:gd name="T44" fmla="*/ 5 w 230"/>
                <a:gd name="T45" fmla="*/ 74 h 124"/>
                <a:gd name="T46" fmla="*/ 0 w 230"/>
                <a:gd name="T47" fmla="*/ 86 h 124"/>
                <a:gd name="T48" fmla="*/ 8 w 230"/>
                <a:gd name="T49" fmla="*/ 106 h 124"/>
                <a:gd name="T50" fmla="*/ 14 w 230"/>
                <a:gd name="T51" fmla="*/ 106 h 124"/>
                <a:gd name="T52" fmla="*/ 29 w 230"/>
                <a:gd name="T53" fmla="*/ 90 h 124"/>
                <a:gd name="T54" fmla="*/ 57 w 230"/>
                <a:gd name="T55" fmla="*/ 87 h 124"/>
                <a:gd name="T56" fmla="*/ 70 w 230"/>
                <a:gd name="T57" fmla="*/ 90 h 124"/>
                <a:gd name="T58" fmla="*/ 84 w 230"/>
                <a:gd name="T59" fmla="*/ 84 h 124"/>
                <a:gd name="T60" fmla="*/ 92 w 230"/>
                <a:gd name="T61" fmla="*/ 89 h 124"/>
                <a:gd name="T62" fmla="*/ 109 w 230"/>
                <a:gd name="T63" fmla="*/ 95 h 124"/>
                <a:gd name="T64" fmla="*/ 124 w 230"/>
                <a:gd name="T65" fmla="*/ 89 h 124"/>
                <a:gd name="T66" fmla="*/ 148 w 230"/>
                <a:gd name="T67" fmla="*/ 97 h 124"/>
                <a:gd name="T68" fmla="*/ 165 w 230"/>
                <a:gd name="T69" fmla="*/ 109 h 124"/>
                <a:gd name="T70" fmla="*/ 184 w 230"/>
                <a:gd name="T71" fmla="*/ 120 h 124"/>
                <a:gd name="T72" fmla="*/ 187 w 230"/>
                <a:gd name="T73" fmla="*/ 124 h 124"/>
                <a:gd name="T74" fmla="*/ 214 w 230"/>
                <a:gd name="T75" fmla="*/ 116 h 124"/>
                <a:gd name="T76" fmla="*/ 222 w 230"/>
                <a:gd name="T77" fmla="*/ 105 h 124"/>
                <a:gd name="T78" fmla="*/ 230 w 230"/>
                <a:gd name="T79" fmla="*/ 9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" h="124">
                  <a:moveTo>
                    <a:pt x="230" y="95"/>
                  </a:moveTo>
                  <a:lnTo>
                    <a:pt x="230" y="86"/>
                  </a:lnTo>
                  <a:lnTo>
                    <a:pt x="224" y="78"/>
                  </a:lnTo>
                  <a:lnTo>
                    <a:pt x="220" y="68"/>
                  </a:lnTo>
                  <a:lnTo>
                    <a:pt x="219" y="65"/>
                  </a:lnTo>
                  <a:lnTo>
                    <a:pt x="214" y="55"/>
                  </a:lnTo>
                  <a:lnTo>
                    <a:pt x="214" y="51"/>
                  </a:lnTo>
                  <a:lnTo>
                    <a:pt x="213" y="44"/>
                  </a:lnTo>
                  <a:lnTo>
                    <a:pt x="209" y="43"/>
                  </a:lnTo>
                  <a:lnTo>
                    <a:pt x="211" y="38"/>
                  </a:lnTo>
                  <a:lnTo>
                    <a:pt x="209" y="33"/>
                  </a:lnTo>
                  <a:lnTo>
                    <a:pt x="192" y="30"/>
                  </a:lnTo>
                  <a:lnTo>
                    <a:pt x="179" y="35"/>
                  </a:lnTo>
                  <a:lnTo>
                    <a:pt x="174" y="27"/>
                  </a:lnTo>
                  <a:lnTo>
                    <a:pt x="167" y="24"/>
                  </a:lnTo>
                  <a:lnTo>
                    <a:pt x="163" y="16"/>
                  </a:lnTo>
                  <a:lnTo>
                    <a:pt x="152" y="8"/>
                  </a:lnTo>
                  <a:lnTo>
                    <a:pt x="148" y="8"/>
                  </a:lnTo>
                  <a:lnTo>
                    <a:pt x="144" y="3"/>
                  </a:lnTo>
                  <a:lnTo>
                    <a:pt x="140" y="0"/>
                  </a:lnTo>
                  <a:lnTo>
                    <a:pt x="138" y="5"/>
                  </a:lnTo>
                  <a:lnTo>
                    <a:pt x="133" y="6"/>
                  </a:lnTo>
                  <a:lnTo>
                    <a:pt x="124" y="0"/>
                  </a:lnTo>
                  <a:lnTo>
                    <a:pt x="116" y="1"/>
                  </a:lnTo>
                  <a:lnTo>
                    <a:pt x="105" y="8"/>
                  </a:lnTo>
                  <a:lnTo>
                    <a:pt x="102" y="9"/>
                  </a:lnTo>
                  <a:lnTo>
                    <a:pt x="102" y="19"/>
                  </a:lnTo>
                  <a:lnTo>
                    <a:pt x="105" y="35"/>
                  </a:lnTo>
                  <a:lnTo>
                    <a:pt x="100" y="46"/>
                  </a:lnTo>
                  <a:lnTo>
                    <a:pt x="89" y="59"/>
                  </a:lnTo>
                  <a:lnTo>
                    <a:pt x="79" y="59"/>
                  </a:lnTo>
                  <a:lnTo>
                    <a:pt x="71" y="51"/>
                  </a:lnTo>
                  <a:lnTo>
                    <a:pt x="70" y="44"/>
                  </a:lnTo>
                  <a:lnTo>
                    <a:pt x="54" y="27"/>
                  </a:lnTo>
                  <a:lnTo>
                    <a:pt x="52" y="16"/>
                  </a:lnTo>
                  <a:lnTo>
                    <a:pt x="51" y="16"/>
                  </a:lnTo>
                  <a:lnTo>
                    <a:pt x="44" y="22"/>
                  </a:lnTo>
                  <a:lnTo>
                    <a:pt x="33" y="25"/>
                  </a:lnTo>
                  <a:lnTo>
                    <a:pt x="30" y="28"/>
                  </a:lnTo>
                  <a:lnTo>
                    <a:pt x="22" y="28"/>
                  </a:lnTo>
                  <a:lnTo>
                    <a:pt x="18" y="36"/>
                  </a:lnTo>
                  <a:lnTo>
                    <a:pt x="18" y="44"/>
                  </a:lnTo>
                  <a:lnTo>
                    <a:pt x="16" y="43"/>
                  </a:lnTo>
                  <a:lnTo>
                    <a:pt x="16" y="55"/>
                  </a:lnTo>
                  <a:lnTo>
                    <a:pt x="6" y="67"/>
                  </a:lnTo>
                  <a:lnTo>
                    <a:pt x="5" y="74"/>
                  </a:lnTo>
                  <a:lnTo>
                    <a:pt x="5" y="81"/>
                  </a:lnTo>
                  <a:lnTo>
                    <a:pt x="0" y="86"/>
                  </a:lnTo>
                  <a:lnTo>
                    <a:pt x="5" y="103"/>
                  </a:lnTo>
                  <a:lnTo>
                    <a:pt x="8" y="106"/>
                  </a:lnTo>
                  <a:lnTo>
                    <a:pt x="8" y="108"/>
                  </a:lnTo>
                  <a:lnTo>
                    <a:pt x="14" y="106"/>
                  </a:lnTo>
                  <a:lnTo>
                    <a:pt x="18" y="98"/>
                  </a:lnTo>
                  <a:lnTo>
                    <a:pt x="29" y="90"/>
                  </a:lnTo>
                  <a:lnTo>
                    <a:pt x="44" y="86"/>
                  </a:lnTo>
                  <a:lnTo>
                    <a:pt x="57" y="87"/>
                  </a:lnTo>
                  <a:lnTo>
                    <a:pt x="65" y="87"/>
                  </a:lnTo>
                  <a:lnTo>
                    <a:pt x="70" y="90"/>
                  </a:lnTo>
                  <a:lnTo>
                    <a:pt x="78" y="86"/>
                  </a:lnTo>
                  <a:lnTo>
                    <a:pt x="84" y="84"/>
                  </a:lnTo>
                  <a:lnTo>
                    <a:pt x="86" y="89"/>
                  </a:lnTo>
                  <a:lnTo>
                    <a:pt x="92" y="89"/>
                  </a:lnTo>
                  <a:lnTo>
                    <a:pt x="98" y="95"/>
                  </a:lnTo>
                  <a:lnTo>
                    <a:pt x="109" y="95"/>
                  </a:lnTo>
                  <a:lnTo>
                    <a:pt x="113" y="97"/>
                  </a:lnTo>
                  <a:lnTo>
                    <a:pt x="124" y="89"/>
                  </a:lnTo>
                  <a:lnTo>
                    <a:pt x="136" y="95"/>
                  </a:lnTo>
                  <a:lnTo>
                    <a:pt x="148" y="97"/>
                  </a:lnTo>
                  <a:lnTo>
                    <a:pt x="157" y="108"/>
                  </a:lnTo>
                  <a:lnTo>
                    <a:pt x="165" y="109"/>
                  </a:lnTo>
                  <a:lnTo>
                    <a:pt x="174" y="120"/>
                  </a:lnTo>
                  <a:lnTo>
                    <a:pt x="184" y="120"/>
                  </a:lnTo>
                  <a:lnTo>
                    <a:pt x="187" y="124"/>
                  </a:lnTo>
                  <a:lnTo>
                    <a:pt x="187" y="124"/>
                  </a:lnTo>
                  <a:lnTo>
                    <a:pt x="200" y="119"/>
                  </a:lnTo>
                  <a:lnTo>
                    <a:pt x="214" y="116"/>
                  </a:lnTo>
                  <a:lnTo>
                    <a:pt x="216" y="108"/>
                  </a:lnTo>
                  <a:lnTo>
                    <a:pt x="222" y="105"/>
                  </a:lnTo>
                  <a:lnTo>
                    <a:pt x="225" y="97"/>
                  </a:lnTo>
                  <a:lnTo>
                    <a:pt x="230" y="95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963F7635-2DF8-4B21-891E-6FEA9A666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2636838"/>
              <a:ext cx="365125" cy="196850"/>
            </a:xfrm>
            <a:custGeom>
              <a:avLst/>
              <a:gdLst>
                <a:gd name="T0" fmla="*/ 230 w 230"/>
                <a:gd name="T1" fmla="*/ 86 h 124"/>
                <a:gd name="T2" fmla="*/ 220 w 230"/>
                <a:gd name="T3" fmla="*/ 68 h 124"/>
                <a:gd name="T4" fmla="*/ 214 w 230"/>
                <a:gd name="T5" fmla="*/ 55 h 124"/>
                <a:gd name="T6" fmla="*/ 213 w 230"/>
                <a:gd name="T7" fmla="*/ 44 h 124"/>
                <a:gd name="T8" fmla="*/ 211 w 230"/>
                <a:gd name="T9" fmla="*/ 38 h 124"/>
                <a:gd name="T10" fmla="*/ 192 w 230"/>
                <a:gd name="T11" fmla="*/ 30 h 124"/>
                <a:gd name="T12" fmla="*/ 174 w 230"/>
                <a:gd name="T13" fmla="*/ 27 h 124"/>
                <a:gd name="T14" fmla="*/ 163 w 230"/>
                <a:gd name="T15" fmla="*/ 16 h 124"/>
                <a:gd name="T16" fmla="*/ 148 w 230"/>
                <a:gd name="T17" fmla="*/ 8 h 124"/>
                <a:gd name="T18" fmla="*/ 140 w 230"/>
                <a:gd name="T19" fmla="*/ 0 h 124"/>
                <a:gd name="T20" fmla="*/ 133 w 230"/>
                <a:gd name="T21" fmla="*/ 6 h 124"/>
                <a:gd name="T22" fmla="*/ 116 w 230"/>
                <a:gd name="T23" fmla="*/ 1 h 124"/>
                <a:gd name="T24" fmla="*/ 102 w 230"/>
                <a:gd name="T25" fmla="*/ 9 h 124"/>
                <a:gd name="T26" fmla="*/ 105 w 230"/>
                <a:gd name="T27" fmla="*/ 35 h 124"/>
                <a:gd name="T28" fmla="*/ 89 w 230"/>
                <a:gd name="T29" fmla="*/ 59 h 124"/>
                <a:gd name="T30" fmla="*/ 71 w 230"/>
                <a:gd name="T31" fmla="*/ 51 h 124"/>
                <a:gd name="T32" fmla="*/ 54 w 230"/>
                <a:gd name="T33" fmla="*/ 27 h 124"/>
                <a:gd name="T34" fmla="*/ 51 w 230"/>
                <a:gd name="T35" fmla="*/ 16 h 124"/>
                <a:gd name="T36" fmla="*/ 33 w 230"/>
                <a:gd name="T37" fmla="*/ 25 h 124"/>
                <a:gd name="T38" fmla="*/ 22 w 230"/>
                <a:gd name="T39" fmla="*/ 28 h 124"/>
                <a:gd name="T40" fmla="*/ 18 w 230"/>
                <a:gd name="T41" fmla="*/ 44 h 124"/>
                <a:gd name="T42" fmla="*/ 16 w 230"/>
                <a:gd name="T43" fmla="*/ 55 h 124"/>
                <a:gd name="T44" fmla="*/ 5 w 230"/>
                <a:gd name="T45" fmla="*/ 74 h 124"/>
                <a:gd name="T46" fmla="*/ 0 w 230"/>
                <a:gd name="T47" fmla="*/ 86 h 124"/>
                <a:gd name="T48" fmla="*/ 8 w 230"/>
                <a:gd name="T49" fmla="*/ 106 h 124"/>
                <a:gd name="T50" fmla="*/ 14 w 230"/>
                <a:gd name="T51" fmla="*/ 106 h 124"/>
                <a:gd name="T52" fmla="*/ 29 w 230"/>
                <a:gd name="T53" fmla="*/ 90 h 124"/>
                <a:gd name="T54" fmla="*/ 57 w 230"/>
                <a:gd name="T55" fmla="*/ 87 h 124"/>
                <a:gd name="T56" fmla="*/ 70 w 230"/>
                <a:gd name="T57" fmla="*/ 90 h 124"/>
                <a:gd name="T58" fmla="*/ 84 w 230"/>
                <a:gd name="T59" fmla="*/ 84 h 124"/>
                <a:gd name="T60" fmla="*/ 92 w 230"/>
                <a:gd name="T61" fmla="*/ 89 h 124"/>
                <a:gd name="T62" fmla="*/ 109 w 230"/>
                <a:gd name="T63" fmla="*/ 95 h 124"/>
                <a:gd name="T64" fmla="*/ 124 w 230"/>
                <a:gd name="T65" fmla="*/ 89 h 124"/>
                <a:gd name="T66" fmla="*/ 148 w 230"/>
                <a:gd name="T67" fmla="*/ 97 h 124"/>
                <a:gd name="T68" fmla="*/ 165 w 230"/>
                <a:gd name="T69" fmla="*/ 109 h 124"/>
                <a:gd name="T70" fmla="*/ 184 w 230"/>
                <a:gd name="T71" fmla="*/ 120 h 124"/>
                <a:gd name="T72" fmla="*/ 187 w 230"/>
                <a:gd name="T73" fmla="*/ 124 h 124"/>
                <a:gd name="T74" fmla="*/ 214 w 230"/>
                <a:gd name="T75" fmla="*/ 116 h 124"/>
                <a:gd name="T76" fmla="*/ 222 w 230"/>
                <a:gd name="T77" fmla="*/ 105 h 124"/>
                <a:gd name="T78" fmla="*/ 230 w 230"/>
                <a:gd name="T79" fmla="*/ 9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" h="124">
                  <a:moveTo>
                    <a:pt x="230" y="95"/>
                  </a:moveTo>
                  <a:lnTo>
                    <a:pt x="230" y="86"/>
                  </a:lnTo>
                  <a:lnTo>
                    <a:pt x="224" y="78"/>
                  </a:lnTo>
                  <a:lnTo>
                    <a:pt x="220" y="68"/>
                  </a:lnTo>
                  <a:lnTo>
                    <a:pt x="219" y="65"/>
                  </a:lnTo>
                  <a:lnTo>
                    <a:pt x="214" y="55"/>
                  </a:lnTo>
                  <a:lnTo>
                    <a:pt x="214" y="51"/>
                  </a:lnTo>
                  <a:lnTo>
                    <a:pt x="213" y="44"/>
                  </a:lnTo>
                  <a:lnTo>
                    <a:pt x="209" y="43"/>
                  </a:lnTo>
                  <a:lnTo>
                    <a:pt x="211" y="38"/>
                  </a:lnTo>
                  <a:lnTo>
                    <a:pt x="209" y="33"/>
                  </a:lnTo>
                  <a:lnTo>
                    <a:pt x="192" y="30"/>
                  </a:lnTo>
                  <a:lnTo>
                    <a:pt x="179" y="35"/>
                  </a:lnTo>
                  <a:lnTo>
                    <a:pt x="174" y="27"/>
                  </a:lnTo>
                  <a:lnTo>
                    <a:pt x="167" y="24"/>
                  </a:lnTo>
                  <a:lnTo>
                    <a:pt x="163" y="16"/>
                  </a:lnTo>
                  <a:lnTo>
                    <a:pt x="152" y="8"/>
                  </a:lnTo>
                  <a:lnTo>
                    <a:pt x="148" y="8"/>
                  </a:lnTo>
                  <a:lnTo>
                    <a:pt x="144" y="3"/>
                  </a:lnTo>
                  <a:lnTo>
                    <a:pt x="140" y="0"/>
                  </a:lnTo>
                  <a:lnTo>
                    <a:pt x="138" y="5"/>
                  </a:lnTo>
                  <a:lnTo>
                    <a:pt x="133" y="6"/>
                  </a:lnTo>
                  <a:lnTo>
                    <a:pt x="124" y="0"/>
                  </a:lnTo>
                  <a:lnTo>
                    <a:pt x="116" y="1"/>
                  </a:lnTo>
                  <a:lnTo>
                    <a:pt x="105" y="8"/>
                  </a:lnTo>
                  <a:lnTo>
                    <a:pt x="102" y="9"/>
                  </a:lnTo>
                  <a:lnTo>
                    <a:pt x="102" y="19"/>
                  </a:lnTo>
                  <a:lnTo>
                    <a:pt x="105" y="35"/>
                  </a:lnTo>
                  <a:lnTo>
                    <a:pt x="100" y="46"/>
                  </a:lnTo>
                  <a:lnTo>
                    <a:pt x="89" y="59"/>
                  </a:lnTo>
                  <a:lnTo>
                    <a:pt x="79" y="59"/>
                  </a:lnTo>
                  <a:lnTo>
                    <a:pt x="71" y="51"/>
                  </a:lnTo>
                  <a:lnTo>
                    <a:pt x="70" y="44"/>
                  </a:lnTo>
                  <a:lnTo>
                    <a:pt x="54" y="27"/>
                  </a:lnTo>
                  <a:lnTo>
                    <a:pt x="52" y="16"/>
                  </a:lnTo>
                  <a:lnTo>
                    <a:pt x="51" y="16"/>
                  </a:lnTo>
                  <a:lnTo>
                    <a:pt x="44" y="22"/>
                  </a:lnTo>
                  <a:lnTo>
                    <a:pt x="33" y="25"/>
                  </a:lnTo>
                  <a:lnTo>
                    <a:pt x="30" y="28"/>
                  </a:lnTo>
                  <a:lnTo>
                    <a:pt x="22" y="28"/>
                  </a:lnTo>
                  <a:lnTo>
                    <a:pt x="18" y="36"/>
                  </a:lnTo>
                  <a:lnTo>
                    <a:pt x="18" y="44"/>
                  </a:lnTo>
                  <a:lnTo>
                    <a:pt x="16" y="43"/>
                  </a:lnTo>
                  <a:lnTo>
                    <a:pt x="16" y="55"/>
                  </a:lnTo>
                  <a:lnTo>
                    <a:pt x="6" y="67"/>
                  </a:lnTo>
                  <a:lnTo>
                    <a:pt x="5" y="74"/>
                  </a:lnTo>
                  <a:lnTo>
                    <a:pt x="5" y="81"/>
                  </a:lnTo>
                  <a:lnTo>
                    <a:pt x="0" y="86"/>
                  </a:lnTo>
                  <a:lnTo>
                    <a:pt x="5" y="103"/>
                  </a:lnTo>
                  <a:lnTo>
                    <a:pt x="8" y="106"/>
                  </a:lnTo>
                  <a:lnTo>
                    <a:pt x="8" y="108"/>
                  </a:lnTo>
                  <a:lnTo>
                    <a:pt x="14" y="106"/>
                  </a:lnTo>
                  <a:lnTo>
                    <a:pt x="18" y="98"/>
                  </a:lnTo>
                  <a:lnTo>
                    <a:pt x="29" y="90"/>
                  </a:lnTo>
                  <a:lnTo>
                    <a:pt x="44" y="86"/>
                  </a:lnTo>
                  <a:lnTo>
                    <a:pt x="57" y="87"/>
                  </a:lnTo>
                  <a:lnTo>
                    <a:pt x="65" y="87"/>
                  </a:lnTo>
                  <a:lnTo>
                    <a:pt x="70" y="90"/>
                  </a:lnTo>
                  <a:lnTo>
                    <a:pt x="78" y="86"/>
                  </a:lnTo>
                  <a:lnTo>
                    <a:pt x="84" y="84"/>
                  </a:lnTo>
                  <a:lnTo>
                    <a:pt x="86" y="89"/>
                  </a:lnTo>
                  <a:lnTo>
                    <a:pt x="92" y="89"/>
                  </a:lnTo>
                  <a:lnTo>
                    <a:pt x="98" y="95"/>
                  </a:lnTo>
                  <a:lnTo>
                    <a:pt x="109" y="95"/>
                  </a:lnTo>
                  <a:lnTo>
                    <a:pt x="113" y="97"/>
                  </a:lnTo>
                  <a:lnTo>
                    <a:pt x="124" y="89"/>
                  </a:lnTo>
                  <a:lnTo>
                    <a:pt x="136" y="95"/>
                  </a:lnTo>
                  <a:lnTo>
                    <a:pt x="148" y="97"/>
                  </a:lnTo>
                  <a:lnTo>
                    <a:pt x="157" y="108"/>
                  </a:lnTo>
                  <a:lnTo>
                    <a:pt x="165" y="109"/>
                  </a:lnTo>
                  <a:lnTo>
                    <a:pt x="174" y="120"/>
                  </a:lnTo>
                  <a:lnTo>
                    <a:pt x="184" y="120"/>
                  </a:lnTo>
                  <a:lnTo>
                    <a:pt x="187" y="124"/>
                  </a:lnTo>
                  <a:lnTo>
                    <a:pt x="187" y="124"/>
                  </a:lnTo>
                  <a:lnTo>
                    <a:pt x="200" y="119"/>
                  </a:lnTo>
                  <a:lnTo>
                    <a:pt x="214" y="116"/>
                  </a:lnTo>
                  <a:lnTo>
                    <a:pt x="216" y="108"/>
                  </a:lnTo>
                  <a:lnTo>
                    <a:pt x="222" y="105"/>
                  </a:lnTo>
                  <a:lnTo>
                    <a:pt x="225" y="97"/>
                  </a:lnTo>
                  <a:lnTo>
                    <a:pt x="230" y="95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5" name="Freeform 24">
              <a:extLst>
                <a:ext uri="{FF2B5EF4-FFF2-40B4-BE49-F238E27FC236}">
                  <a16:creationId xmlns:a16="http://schemas.microsoft.com/office/drawing/2014/main" id="{D990F556-89FF-4471-8318-25DAF8B42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770188"/>
              <a:ext cx="284163" cy="209550"/>
            </a:xfrm>
            <a:custGeom>
              <a:avLst/>
              <a:gdLst>
                <a:gd name="T0" fmla="*/ 59 w 179"/>
                <a:gd name="T1" fmla="*/ 95 h 132"/>
                <a:gd name="T2" fmla="*/ 57 w 179"/>
                <a:gd name="T3" fmla="*/ 82 h 132"/>
                <a:gd name="T4" fmla="*/ 62 w 179"/>
                <a:gd name="T5" fmla="*/ 78 h 132"/>
                <a:gd name="T6" fmla="*/ 59 w 179"/>
                <a:gd name="T7" fmla="*/ 73 h 132"/>
                <a:gd name="T8" fmla="*/ 54 w 179"/>
                <a:gd name="T9" fmla="*/ 73 h 132"/>
                <a:gd name="T10" fmla="*/ 52 w 179"/>
                <a:gd name="T11" fmla="*/ 65 h 132"/>
                <a:gd name="T12" fmla="*/ 48 w 179"/>
                <a:gd name="T13" fmla="*/ 62 h 132"/>
                <a:gd name="T14" fmla="*/ 35 w 179"/>
                <a:gd name="T15" fmla="*/ 65 h 132"/>
                <a:gd name="T16" fmla="*/ 25 w 179"/>
                <a:gd name="T17" fmla="*/ 60 h 132"/>
                <a:gd name="T18" fmla="*/ 14 w 179"/>
                <a:gd name="T19" fmla="*/ 48 h 132"/>
                <a:gd name="T20" fmla="*/ 3 w 179"/>
                <a:gd name="T21" fmla="*/ 51 h 132"/>
                <a:gd name="T22" fmla="*/ 2 w 179"/>
                <a:gd name="T23" fmla="*/ 49 h 132"/>
                <a:gd name="T24" fmla="*/ 3 w 179"/>
                <a:gd name="T25" fmla="*/ 44 h 132"/>
                <a:gd name="T26" fmla="*/ 2 w 179"/>
                <a:gd name="T27" fmla="*/ 35 h 132"/>
                <a:gd name="T28" fmla="*/ 0 w 179"/>
                <a:gd name="T29" fmla="*/ 24 h 132"/>
                <a:gd name="T30" fmla="*/ 6 w 179"/>
                <a:gd name="T31" fmla="*/ 22 h 132"/>
                <a:gd name="T32" fmla="*/ 10 w 179"/>
                <a:gd name="T33" fmla="*/ 14 h 132"/>
                <a:gd name="T34" fmla="*/ 21 w 179"/>
                <a:gd name="T35" fmla="*/ 6 h 132"/>
                <a:gd name="T36" fmla="*/ 36 w 179"/>
                <a:gd name="T37" fmla="*/ 2 h 132"/>
                <a:gd name="T38" fmla="*/ 49 w 179"/>
                <a:gd name="T39" fmla="*/ 3 h 132"/>
                <a:gd name="T40" fmla="*/ 57 w 179"/>
                <a:gd name="T41" fmla="*/ 3 h 132"/>
                <a:gd name="T42" fmla="*/ 62 w 179"/>
                <a:gd name="T43" fmla="*/ 6 h 132"/>
                <a:gd name="T44" fmla="*/ 70 w 179"/>
                <a:gd name="T45" fmla="*/ 2 h 132"/>
                <a:gd name="T46" fmla="*/ 76 w 179"/>
                <a:gd name="T47" fmla="*/ 0 h 132"/>
                <a:gd name="T48" fmla="*/ 78 w 179"/>
                <a:gd name="T49" fmla="*/ 5 h 132"/>
                <a:gd name="T50" fmla="*/ 84 w 179"/>
                <a:gd name="T51" fmla="*/ 5 h 132"/>
                <a:gd name="T52" fmla="*/ 90 w 179"/>
                <a:gd name="T53" fmla="*/ 11 h 132"/>
                <a:gd name="T54" fmla="*/ 101 w 179"/>
                <a:gd name="T55" fmla="*/ 11 h 132"/>
                <a:gd name="T56" fmla="*/ 105 w 179"/>
                <a:gd name="T57" fmla="*/ 13 h 132"/>
                <a:gd name="T58" fmla="*/ 116 w 179"/>
                <a:gd name="T59" fmla="*/ 5 h 132"/>
                <a:gd name="T60" fmla="*/ 128 w 179"/>
                <a:gd name="T61" fmla="*/ 11 h 132"/>
                <a:gd name="T62" fmla="*/ 140 w 179"/>
                <a:gd name="T63" fmla="*/ 13 h 132"/>
                <a:gd name="T64" fmla="*/ 149 w 179"/>
                <a:gd name="T65" fmla="*/ 24 h 132"/>
                <a:gd name="T66" fmla="*/ 157 w 179"/>
                <a:gd name="T67" fmla="*/ 25 h 132"/>
                <a:gd name="T68" fmla="*/ 166 w 179"/>
                <a:gd name="T69" fmla="*/ 36 h 132"/>
                <a:gd name="T70" fmla="*/ 176 w 179"/>
                <a:gd name="T71" fmla="*/ 36 h 132"/>
                <a:gd name="T72" fmla="*/ 179 w 179"/>
                <a:gd name="T73" fmla="*/ 40 h 132"/>
                <a:gd name="T74" fmla="*/ 171 w 179"/>
                <a:gd name="T75" fmla="*/ 51 h 132"/>
                <a:gd name="T76" fmla="*/ 178 w 179"/>
                <a:gd name="T77" fmla="*/ 54 h 132"/>
                <a:gd name="T78" fmla="*/ 178 w 179"/>
                <a:gd name="T79" fmla="*/ 60 h 132"/>
                <a:gd name="T80" fmla="*/ 165 w 179"/>
                <a:gd name="T81" fmla="*/ 67 h 132"/>
                <a:gd name="T82" fmla="*/ 159 w 179"/>
                <a:gd name="T83" fmla="*/ 78 h 132"/>
                <a:gd name="T84" fmla="*/ 152 w 179"/>
                <a:gd name="T85" fmla="*/ 79 h 132"/>
                <a:gd name="T86" fmla="*/ 151 w 179"/>
                <a:gd name="T87" fmla="*/ 90 h 132"/>
                <a:gd name="T88" fmla="*/ 160 w 179"/>
                <a:gd name="T89" fmla="*/ 95 h 132"/>
                <a:gd name="T90" fmla="*/ 160 w 179"/>
                <a:gd name="T91" fmla="*/ 103 h 132"/>
                <a:gd name="T92" fmla="*/ 152 w 179"/>
                <a:gd name="T93" fmla="*/ 103 h 132"/>
                <a:gd name="T94" fmla="*/ 149 w 179"/>
                <a:gd name="T95" fmla="*/ 98 h 132"/>
                <a:gd name="T96" fmla="*/ 143 w 179"/>
                <a:gd name="T97" fmla="*/ 100 h 132"/>
                <a:gd name="T98" fmla="*/ 140 w 179"/>
                <a:gd name="T99" fmla="*/ 109 h 132"/>
                <a:gd name="T100" fmla="*/ 128 w 179"/>
                <a:gd name="T101" fmla="*/ 111 h 132"/>
                <a:gd name="T102" fmla="*/ 133 w 179"/>
                <a:gd name="T103" fmla="*/ 121 h 132"/>
                <a:gd name="T104" fmla="*/ 127 w 179"/>
                <a:gd name="T105" fmla="*/ 122 h 132"/>
                <a:gd name="T106" fmla="*/ 117 w 179"/>
                <a:gd name="T107" fmla="*/ 127 h 132"/>
                <a:gd name="T108" fmla="*/ 108 w 179"/>
                <a:gd name="T109" fmla="*/ 122 h 132"/>
                <a:gd name="T110" fmla="*/ 95 w 179"/>
                <a:gd name="T111" fmla="*/ 125 h 132"/>
                <a:gd name="T112" fmla="*/ 87 w 179"/>
                <a:gd name="T113" fmla="*/ 132 h 132"/>
                <a:gd name="T114" fmla="*/ 82 w 179"/>
                <a:gd name="T115" fmla="*/ 124 h 132"/>
                <a:gd name="T116" fmla="*/ 82 w 179"/>
                <a:gd name="T117" fmla="*/ 116 h 132"/>
                <a:gd name="T118" fmla="*/ 79 w 179"/>
                <a:gd name="T119" fmla="*/ 101 h 132"/>
                <a:gd name="T120" fmla="*/ 75 w 179"/>
                <a:gd name="T121" fmla="*/ 101 h 132"/>
                <a:gd name="T122" fmla="*/ 67 w 179"/>
                <a:gd name="T123" fmla="*/ 95 h 132"/>
                <a:gd name="T124" fmla="*/ 59 w 179"/>
                <a:gd name="T125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9" h="132">
                  <a:moveTo>
                    <a:pt x="59" y="95"/>
                  </a:moveTo>
                  <a:lnTo>
                    <a:pt x="57" y="82"/>
                  </a:lnTo>
                  <a:lnTo>
                    <a:pt x="62" y="78"/>
                  </a:lnTo>
                  <a:lnTo>
                    <a:pt x="59" y="73"/>
                  </a:lnTo>
                  <a:lnTo>
                    <a:pt x="54" y="73"/>
                  </a:lnTo>
                  <a:lnTo>
                    <a:pt x="52" y="65"/>
                  </a:lnTo>
                  <a:lnTo>
                    <a:pt x="48" y="62"/>
                  </a:lnTo>
                  <a:lnTo>
                    <a:pt x="35" y="65"/>
                  </a:lnTo>
                  <a:lnTo>
                    <a:pt x="25" y="60"/>
                  </a:lnTo>
                  <a:lnTo>
                    <a:pt x="14" y="48"/>
                  </a:lnTo>
                  <a:lnTo>
                    <a:pt x="3" y="51"/>
                  </a:lnTo>
                  <a:lnTo>
                    <a:pt x="2" y="49"/>
                  </a:lnTo>
                  <a:lnTo>
                    <a:pt x="3" y="44"/>
                  </a:lnTo>
                  <a:lnTo>
                    <a:pt x="2" y="35"/>
                  </a:lnTo>
                  <a:lnTo>
                    <a:pt x="0" y="24"/>
                  </a:lnTo>
                  <a:lnTo>
                    <a:pt x="6" y="22"/>
                  </a:lnTo>
                  <a:lnTo>
                    <a:pt x="10" y="14"/>
                  </a:lnTo>
                  <a:lnTo>
                    <a:pt x="21" y="6"/>
                  </a:lnTo>
                  <a:lnTo>
                    <a:pt x="36" y="2"/>
                  </a:lnTo>
                  <a:lnTo>
                    <a:pt x="49" y="3"/>
                  </a:lnTo>
                  <a:lnTo>
                    <a:pt x="57" y="3"/>
                  </a:lnTo>
                  <a:lnTo>
                    <a:pt x="62" y="6"/>
                  </a:lnTo>
                  <a:lnTo>
                    <a:pt x="70" y="2"/>
                  </a:lnTo>
                  <a:lnTo>
                    <a:pt x="76" y="0"/>
                  </a:lnTo>
                  <a:lnTo>
                    <a:pt x="78" y="5"/>
                  </a:lnTo>
                  <a:lnTo>
                    <a:pt x="84" y="5"/>
                  </a:lnTo>
                  <a:lnTo>
                    <a:pt x="90" y="11"/>
                  </a:lnTo>
                  <a:lnTo>
                    <a:pt x="101" y="11"/>
                  </a:lnTo>
                  <a:lnTo>
                    <a:pt x="105" y="13"/>
                  </a:lnTo>
                  <a:lnTo>
                    <a:pt x="116" y="5"/>
                  </a:lnTo>
                  <a:lnTo>
                    <a:pt x="128" y="11"/>
                  </a:lnTo>
                  <a:lnTo>
                    <a:pt x="140" y="13"/>
                  </a:lnTo>
                  <a:lnTo>
                    <a:pt x="149" y="24"/>
                  </a:lnTo>
                  <a:lnTo>
                    <a:pt x="157" y="25"/>
                  </a:lnTo>
                  <a:lnTo>
                    <a:pt x="166" y="36"/>
                  </a:lnTo>
                  <a:lnTo>
                    <a:pt x="176" y="36"/>
                  </a:lnTo>
                  <a:lnTo>
                    <a:pt x="179" y="40"/>
                  </a:lnTo>
                  <a:lnTo>
                    <a:pt x="171" y="51"/>
                  </a:lnTo>
                  <a:lnTo>
                    <a:pt x="178" y="54"/>
                  </a:lnTo>
                  <a:lnTo>
                    <a:pt x="178" y="60"/>
                  </a:lnTo>
                  <a:lnTo>
                    <a:pt x="165" y="6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51" y="90"/>
                  </a:lnTo>
                  <a:lnTo>
                    <a:pt x="160" y="95"/>
                  </a:lnTo>
                  <a:lnTo>
                    <a:pt x="160" y="103"/>
                  </a:lnTo>
                  <a:lnTo>
                    <a:pt x="152" y="103"/>
                  </a:lnTo>
                  <a:lnTo>
                    <a:pt x="149" y="98"/>
                  </a:lnTo>
                  <a:lnTo>
                    <a:pt x="143" y="100"/>
                  </a:lnTo>
                  <a:lnTo>
                    <a:pt x="140" y="109"/>
                  </a:lnTo>
                  <a:lnTo>
                    <a:pt x="128" y="111"/>
                  </a:lnTo>
                  <a:lnTo>
                    <a:pt x="133" y="121"/>
                  </a:lnTo>
                  <a:lnTo>
                    <a:pt x="127" y="122"/>
                  </a:lnTo>
                  <a:lnTo>
                    <a:pt x="117" y="127"/>
                  </a:lnTo>
                  <a:lnTo>
                    <a:pt x="108" y="122"/>
                  </a:lnTo>
                  <a:lnTo>
                    <a:pt x="95" y="125"/>
                  </a:lnTo>
                  <a:lnTo>
                    <a:pt x="87" y="132"/>
                  </a:lnTo>
                  <a:lnTo>
                    <a:pt x="82" y="124"/>
                  </a:lnTo>
                  <a:lnTo>
                    <a:pt x="82" y="116"/>
                  </a:lnTo>
                  <a:lnTo>
                    <a:pt x="79" y="101"/>
                  </a:lnTo>
                  <a:lnTo>
                    <a:pt x="75" y="101"/>
                  </a:lnTo>
                  <a:lnTo>
                    <a:pt x="67" y="95"/>
                  </a:lnTo>
                  <a:lnTo>
                    <a:pt x="59" y="95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6" name="Freeform 25">
              <a:extLst>
                <a:ext uri="{FF2B5EF4-FFF2-40B4-BE49-F238E27FC236}">
                  <a16:creationId xmlns:a16="http://schemas.microsoft.com/office/drawing/2014/main" id="{F0E9908D-86A7-4E1D-8E96-359AF406F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4963" y="2784475"/>
              <a:ext cx="477838" cy="371475"/>
            </a:xfrm>
            <a:custGeom>
              <a:avLst/>
              <a:gdLst>
                <a:gd name="T0" fmla="*/ 8 w 301"/>
                <a:gd name="T1" fmla="*/ 116 h 234"/>
                <a:gd name="T2" fmla="*/ 30 w 301"/>
                <a:gd name="T3" fmla="*/ 118 h 234"/>
                <a:gd name="T4" fmla="*/ 46 w 301"/>
                <a:gd name="T5" fmla="*/ 112 h 234"/>
                <a:gd name="T6" fmla="*/ 53 w 301"/>
                <a:gd name="T7" fmla="*/ 100 h 234"/>
                <a:gd name="T8" fmla="*/ 62 w 301"/>
                <a:gd name="T9" fmla="*/ 89 h 234"/>
                <a:gd name="T10" fmla="*/ 73 w 301"/>
                <a:gd name="T11" fmla="*/ 94 h 234"/>
                <a:gd name="T12" fmla="*/ 64 w 301"/>
                <a:gd name="T13" fmla="*/ 81 h 234"/>
                <a:gd name="T14" fmla="*/ 72 w 301"/>
                <a:gd name="T15" fmla="*/ 69 h 234"/>
                <a:gd name="T16" fmla="*/ 91 w 301"/>
                <a:gd name="T17" fmla="*/ 51 h 234"/>
                <a:gd name="T18" fmla="*/ 84 w 301"/>
                <a:gd name="T19" fmla="*/ 42 h 234"/>
                <a:gd name="T20" fmla="*/ 105 w 301"/>
                <a:gd name="T21" fmla="*/ 26 h 234"/>
                <a:gd name="T22" fmla="*/ 121 w 301"/>
                <a:gd name="T23" fmla="*/ 15 h 234"/>
                <a:gd name="T24" fmla="*/ 130 w 301"/>
                <a:gd name="T25" fmla="*/ 4 h 234"/>
                <a:gd name="T26" fmla="*/ 144 w 301"/>
                <a:gd name="T27" fmla="*/ 5 h 234"/>
                <a:gd name="T28" fmla="*/ 160 w 301"/>
                <a:gd name="T29" fmla="*/ 13 h 234"/>
                <a:gd name="T30" fmla="*/ 176 w 301"/>
                <a:gd name="T31" fmla="*/ 10 h 234"/>
                <a:gd name="T32" fmla="*/ 192 w 301"/>
                <a:gd name="T33" fmla="*/ 15 h 234"/>
                <a:gd name="T34" fmla="*/ 208 w 301"/>
                <a:gd name="T35" fmla="*/ 16 h 234"/>
                <a:gd name="T36" fmla="*/ 229 w 301"/>
                <a:gd name="T37" fmla="*/ 21 h 234"/>
                <a:gd name="T38" fmla="*/ 227 w 301"/>
                <a:gd name="T39" fmla="*/ 40 h 234"/>
                <a:gd name="T40" fmla="*/ 233 w 301"/>
                <a:gd name="T41" fmla="*/ 58 h 234"/>
                <a:gd name="T42" fmla="*/ 246 w 301"/>
                <a:gd name="T43" fmla="*/ 77 h 234"/>
                <a:gd name="T44" fmla="*/ 263 w 301"/>
                <a:gd name="T45" fmla="*/ 94 h 234"/>
                <a:gd name="T46" fmla="*/ 278 w 301"/>
                <a:gd name="T47" fmla="*/ 110 h 234"/>
                <a:gd name="T48" fmla="*/ 292 w 301"/>
                <a:gd name="T49" fmla="*/ 129 h 234"/>
                <a:gd name="T50" fmla="*/ 298 w 301"/>
                <a:gd name="T51" fmla="*/ 138 h 234"/>
                <a:gd name="T52" fmla="*/ 271 w 301"/>
                <a:gd name="T53" fmla="*/ 153 h 234"/>
                <a:gd name="T54" fmla="*/ 260 w 301"/>
                <a:gd name="T55" fmla="*/ 151 h 234"/>
                <a:gd name="T56" fmla="*/ 268 w 301"/>
                <a:gd name="T57" fmla="*/ 172 h 234"/>
                <a:gd name="T58" fmla="*/ 276 w 301"/>
                <a:gd name="T59" fmla="*/ 191 h 234"/>
                <a:gd name="T60" fmla="*/ 275 w 301"/>
                <a:gd name="T61" fmla="*/ 200 h 234"/>
                <a:gd name="T62" fmla="*/ 249 w 301"/>
                <a:gd name="T63" fmla="*/ 205 h 234"/>
                <a:gd name="T64" fmla="*/ 243 w 301"/>
                <a:gd name="T65" fmla="*/ 230 h 234"/>
                <a:gd name="T66" fmla="*/ 229 w 301"/>
                <a:gd name="T67" fmla="*/ 226 h 234"/>
                <a:gd name="T68" fmla="*/ 213 w 301"/>
                <a:gd name="T69" fmla="*/ 226 h 234"/>
                <a:gd name="T70" fmla="*/ 198 w 301"/>
                <a:gd name="T71" fmla="*/ 234 h 234"/>
                <a:gd name="T72" fmla="*/ 190 w 301"/>
                <a:gd name="T73" fmla="*/ 226 h 234"/>
                <a:gd name="T74" fmla="*/ 170 w 301"/>
                <a:gd name="T75" fmla="*/ 230 h 234"/>
                <a:gd name="T76" fmla="*/ 154 w 301"/>
                <a:gd name="T77" fmla="*/ 227 h 234"/>
                <a:gd name="T78" fmla="*/ 146 w 301"/>
                <a:gd name="T79" fmla="*/ 230 h 234"/>
                <a:gd name="T80" fmla="*/ 127 w 301"/>
                <a:gd name="T81" fmla="*/ 230 h 234"/>
                <a:gd name="T82" fmla="*/ 118 w 301"/>
                <a:gd name="T83" fmla="*/ 221 h 234"/>
                <a:gd name="T84" fmla="*/ 87 w 301"/>
                <a:gd name="T85" fmla="*/ 213 h 234"/>
                <a:gd name="T86" fmla="*/ 75 w 301"/>
                <a:gd name="T87" fmla="*/ 219 h 234"/>
                <a:gd name="T88" fmla="*/ 38 w 301"/>
                <a:gd name="T89" fmla="*/ 223 h 234"/>
                <a:gd name="T90" fmla="*/ 21 w 301"/>
                <a:gd name="T91" fmla="*/ 221 h 234"/>
                <a:gd name="T92" fmla="*/ 16 w 301"/>
                <a:gd name="T93" fmla="*/ 218 h 234"/>
                <a:gd name="T94" fmla="*/ 5 w 301"/>
                <a:gd name="T95" fmla="*/ 196 h 234"/>
                <a:gd name="T96" fmla="*/ 18 w 301"/>
                <a:gd name="T97" fmla="*/ 184 h 234"/>
                <a:gd name="T98" fmla="*/ 13 w 301"/>
                <a:gd name="T99" fmla="*/ 158 h 234"/>
                <a:gd name="T100" fmla="*/ 7 w 301"/>
                <a:gd name="T101" fmla="*/ 142 h 234"/>
                <a:gd name="T102" fmla="*/ 0 w 301"/>
                <a:gd name="T103" fmla="*/ 12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1" h="234">
                  <a:moveTo>
                    <a:pt x="0" y="123"/>
                  </a:moveTo>
                  <a:lnTo>
                    <a:pt x="8" y="116"/>
                  </a:lnTo>
                  <a:lnTo>
                    <a:pt x="21" y="113"/>
                  </a:lnTo>
                  <a:lnTo>
                    <a:pt x="30" y="118"/>
                  </a:lnTo>
                  <a:lnTo>
                    <a:pt x="40" y="113"/>
                  </a:lnTo>
                  <a:lnTo>
                    <a:pt x="46" y="112"/>
                  </a:lnTo>
                  <a:lnTo>
                    <a:pt x="41" y="102"/>
                  </a:lnTo>
                  <a:lnTo>
                    <a:pt x="53" y="100"/>
                  </a:lnTo>
                  <a:lnTo>
                    <a:pt x="56" y="91"/>
                  </a:lnTo>
                  <a:lnTo>
                    <a:pt x="62" y="89"/>
                  </a:lnTo>
                  <a:lnTo>
                    <a:pt x="65" y="94"/>
                  </a:lnTo>
                  <a:lnTo>
                    <a:pt x="73" y="94"/>
                  </a:lnTo>
                  <a:lnTo>
                    <a:pt x="73" y="86"/>
                  </a:lnTo>
                  <a:lnTo>
                    <a:pt x="64" y="81"/>
                  </a:lnTo>
                  <a:lnTo>
                    <a:pt x="65" y="70"/>
                  </a:lnTo>
                  <a:lnTo>
                    <a:pt x="72" y="69"/>
                  </a:lnTo>
                  <a:lnTo>
                    <a:pt x="78" y="58"/>
                  </a:lnTo>
                  <a:lnTo>
                    <a:pt x="91" y="51"/>
                  </a:lnTo>
                  <a:lnTo>
                    <a:pt x="91" y="45"/>
                  </a:lnTo>
                  <a:lnTo>
                    <a:pt x="84" y="42"/>
                  </a:lnTo>
                  <a:lnTo>
                    <a:pt x="92" y="31"/>
                  </a:lnTo>
                  <a:lnTo>
                    <a:pt x="105" y="26"/>
                  </a:lnTo>
                  <a:lnTo>
                    <a:pt x="119" y="23"/>
                  </a:lnTo>
                  <a:lnTo>
                    <a:pt x="121" y="15"/>
                  </a:lnTo>
                  <a:lnTo>
                    <a:pt x="127" y="12"/>
                  </a:lnTo>
                  <a:lnTo>
                    <a:pt x="130" y="4"/>
                  </a:lnTo>
                  <a:lnTo>
                    <a:pt x="138" y="2"/>
                  </a:lnTo>
                  <a:lnTo>
                    <a:pt x="144" y="5"/>
                  </a:lnTo>
                  <a:lnTo>
                    <a:pt x="152" y="0"/>
                  </a:lnTo>
                  <a:lnTo>
                    <a:pt x="160" y="13"/>
                  </a:lnTo>
                  <a:lnTo>
                    <a:pt x="168" y="8"/>
                  </a:lnTo>
                  <a:lnTo>
                    <a:pt x="176" y="10"/>
                  </a:lnTo>
                  <a:lnTo>
                    <a:pt x="183" y="21"/>
                  </a:lnTo>
                  <a:lnTo>
                    <a:pt x="192" y="15"/>
                  </a:lnTo>
                  <a:lnTo>
                    <a:pt x="203" y="12"/>
                  </a:lnTo>
                  <a:lnTo>
                    <a:pt x="208" y="16"/>
                  </a:lnTo>
                  <a:lnTo>
                    <a:pt x="213" y="16"/>
                  </a:lnTo>
                  <a:lnTo>
                    <a:pt x="229" y="21"/>
                  </a:lnTo>
                  <a:lnTo>
                    <a:pt x="230" y="31"/>
                  </a:lnTo>
                  <a:lnTo>
                    <a:pt x="227" y="40"/>
                  </a:lnTo>
                  <a:lnTo>
                    <a:pt x="233" y="46"/>
                  </a:lnTo>
                  <a:lnTo>
                    <a:pt x="233" y="58"/>
                  </a:lnTo>
                  <a:lnTo>
                    <a:pt x="243" y="67"/>
                  </a:lnTo>
                  <a:lnTo>
                    <a:pt x="246" y="77"/>
                  </a:lnTo>
                  <a:lnTo>
                    <a:pt x="255" y="89"/>
                  </a:lnTo>
                  <a:lnTo>
                    <a:pt x="263" y="94"/>
                  </a:lnTo>
                  <a:lnTo>
                    <a:pt x="267" y="107"/>
                  </a:lnTo>
                  <a:lnTo>
                    <a:pt x="278" y="110"/>
                  </a:lnTo>
                  <a:lnTo>
                    <a:pt x="292" y="121"/>
                  </a:lnTo>
                  <a:lnTo>
                    <a:pt x="292" y="129"/>
                  </a:lnTo>
                  <a:lnTo>
                    <a:pt x="301" y="135"/>
                  </a:lnTo>
                  <a:lnTo>
                    <a:pt x="298" y="138"/>
                  </a:lnTo>
                  <a:lnTo>
                    <a:pt x="290" y="151"/>
                  </a:lnTo>
                  <a:lnTo>
                    <a:pt x="271" y="153"/>
                  </a:lnTo>
                  <a:lnTo>
                    <a:pt x="263" y="146"/>
                  </a:lnTo>
                  <a:lnTo>
                    <a:pt x="260" y="151"/>
                  </a:lnTo>
                  <a:lnTo>
                    <a:pt x="262" y="161"/>
                  </a:lnTo>
                  <a:lnTo>
                    <a:pt x="268" y="172"/>
                  </a:lnTo>
                  <a:lnTo>
                    <a:pt x="268" y="181"/>
                  </a:lnTo>
                  <a:lnTo>
                    <a:pt x="276" y="191"/>
                  </a:lnTo>
                  <a:lnTo>
                    <a:pt x="276" y="200"/>
                  </a:lnTo>
                  <a:lnTo>
                    <a:pt x="275" y="200"/>
                  </a:lnTo>
                  <a:lnTo>
                    <a:pt x="260" y="204"/>
                  </a:lnTo>
                  <a:lnTo>
                    <a:pt x="249" y="205"/>
                  </a:lnTo>
                  <a:lnTo>
                    <a:pt x="244" y="219"/>
                  </a:lnTo>
                  <a:lnTo>
                    <a:pt x="243" y="230"/>
                  </a:lnTo>
                  <a:lnTo>
                    <a:pt x="235" y="232"/>
                  </a:lnTo>
                  <a:lnTo>
                    <a:pt x="229" y="226"/>
                  </a:lnTo>
                  <a:lnTo>
                    <a:pt x="219" y="229"/>
                  </a:lnTo>
                  <a:lnTo>
                    <a:pt x="213" y="226"/>
                  </a:lnTo>
                  <a:lnTo>
                    <a:pt x="205" y="226"/>
                  </a:lnTo>
                  <a:lnTo>
                    <a:pt x="198" y="234"/>
                  </a:lnTo>
                  <a:lnTo>
                    <a:pt x="192" y="232"/>
                  </a:lnTo>
                  <a:lnTo>
                    <a:pt x="190" y="226"/>
                  </a:lnTo>
                  <a:lnTo>
                    <a:pt x="181" y="224"/>
                  </a:lnTo>
                  <a:lnTo>
                    <a:pt x="170" y="230"/>
                  </a:lnTo>
                  <a:lnTo>
                    <a:pt x="165" y="229"/>
                  </a:lnTo>
                  <a:lnTo>
                    <a:pt x="154" y="227"/>
                  </a:lnTo>
                  <a:lnTo>
                    <a:pt x="151" y="230"/>
                  </a:lnTo>
                  <a:lnTo>
                    <a:pt x="146" y="230"/>
                  </a:lnTo>
                  <a:lnTo>
                    <a:pt x="140" y="224"/>
                  </a:lnTo>
                  <a:lnTo>
                    <a:pt x="127" y="230"/>
                  </a:lnTo>
                  <a:lnTo>
                    <a:pt x="125" y="226"/>
                  </a:lnTo>
                  <a:lnTo>
                    <a:pt x="118" y="221"/>
                  </a:lnTo>
                  <a:lnTo>
                    <a:pt x="95" y="218"/>
                  </a:lnTo>
                  <a:lnTo>
                    <a:pt x="87" y="213"/>
                  </a:lnTo>
                  <a:lnTo>
                    <a:pt x="83" y="213"/>
                  </a:lnTo>
                  <a:lnTo>
                    <a:pt x="75" y="219"/>
                  </a:lnTo>
                  <a:lnTo>
                    <a:pt x="64" y="219"/>
                  </a:lnTo>
                  <a:lnTo>
                    <a:pt x="38" y="223"/>
                  </a:lnTo>
                  <a:lnTo>
                    <a:pt x="32" y="227"/>
                  </a:lnTo>
                  <a:lnTo>
                    <a:pt x="21" y="221"/>
                  </a:lnTo>
                  <a:lnTo>
                    <a:pt x="14" y="221"/>
                  </a:lnTo>
                  <a:lnTo>
                    <a:pt x="16" y="218"/>
                  </a:lnTo>
                  <a:lnTo>
                    <a:pt x="8" y="207"/>
                  </a:lnTo>
                  <a:lnTo>
                    <a:pt x="5" y="196"/>
                  </a:lnTo>
                  <a:lnTo>
                    <a:pt x="11" y="186"/>
                  </a:lnTo>
                  <a:lnTo>
                    <a:pt x="18" y="184"/>
                  </a:lnTo>
                  <a:lnTo>
                    <a:pt x="18" y="161"/>
                  </a:lnTo>
                  <a:lnTo>
                    <a:pt x="13" y="158"/>
                  </a:lnTo>
                  <a:lnTo>
                    <a:pt x="11" y="150"/>
                  </a:lnTo>
                  <a:lnTo>
                    <a:pt x="7" y="142"/>
                  </a:lnTo>
                  <a:lnTo>
                    <a:pt x="2" y="124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7" name="Freeform 26">
              <a:extLst>
                <a:ext uri="{FF2B5EF4-FFF2-40B4-BE49-F238E27FC236}">
                  <a16:creationId xmlns:a16="http://schemas.microsoft.com/office/drawing/2014/main" id="{ECAC9C53-2876-4D67-B9D1-59A92B3F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3082925"/>
              <a:ext cx="944563" cy="585787"/>
            </a:xfrm>
            <a:custGeom>
              <a:avLst/>
              <a:gdLst>
                <a:gd name="T0" fmla="*/ 86 w 595"/>
                <a:gd name="T1" fmla="*/ 31 h 369"/>
                <a:gd name="T2" fmla="*/ 140 w 595"/>
                <a:gd name="T3" fmla="*/ 33 h 369"/>
                <a:gd name="T4" fmla="*/ 173 w 595"/>
                <a:gd name="T5" fmla="*/ 42 h 369"/>
                <a:gd name="T6" fmla="*/ 212 w 595"/>
                <a:gd name="T7" fmla="*/ 38 h 369"/>
                <a:gd name="T8" fmla="*/ 241 w 595"/>
                <a:gd name="T9" fmla="*/ 41 h 369"/>
                <a:gd name="T10" fmla="*/ 271 w 595"/>
                <a:gd name="T11" fmla="*/ 17 h 369"/>
                <a:gd name="T12" fmla="*/ 311 w 595"/>
                <a:gd name="T13" fmla="*/ 4 h 369"/>
                <a:gd name="T14" fmla="*/ 371 w 595"/>
                <a:gd name="T15" fmla="*/ 1 h 369"/>
                <a:gd name="T16" fmla="*/ 409 w 595"/>
                <a:gd name="T17" fmla="*/ 42 h 369"/>
                <a:gd name="T18" fmla="*/ 428 w 595"/>
                <a:gd name="T19" fmla="*/ 79 h 369"/>
                <a:gd name="T20" fmla="*/ 477 w 595"/>
                <a:gd name="T21" fmla="*/ 92 h 369"/>
                <a:gd name="T22" fmla="*/ 518 w 595"/>
                <a:gd name="T23" fmla="*/ 112 h 369"/>
                <a:gd name="T24" fmla="*/ 560 w 595"/>
                <a:gd name="T25" fmla="*/ 114 h 369"/>
                <a:gd name="T26" fmla="*/ 593 w 595"/>
                <a:gd name="T27" fmla="*/ 128 h 369"/>
                <a:gd name="T28" fmla="*/ 588 w 595"/>
                <a:gd name="T29" fmla="*/ 169 h 369"/>
                <a:gd name="T30" fmla="*/ 563 w 595"/>
                <a:gd name="T31" fmla="*/ 209 h 369"/>
                <a:gd name="T32" fmla="*/ 541 w 595"/>
                <a:gd name="T33" fmla="*/ 239 h 369"/>
                <a:gd name="T34" fmla="*/ 512 w 595"/>
                <a:gd name="T35" fmla="*/ 250 h 369"/>
                <a:gd name="T36" fmla="*/ 482 w 595"/>
                <a:gd name="T37" fmla="*/ 265 h 369"/>
                <a:gd name="T38" fmla="*/ 450 w 595"/>
                <a:gd name="T39" fmla="*/ 263 h 369"/>
                <a:gd name="T40" fmla="*/ 444 w 595"/>
                <a:gd name="T41" fmla="*/ 288 h 369"/>
                <a:gd name="T42" fmla="*/ 446 w 595"/>
                <a:gd name="T43" fmla="*/ 274 h 369"/>
                <a:gd name="T44" fmla="*/ 422 w 595"/>
                <a:gd name="T45" fmla="*/ 293 h 369"/>
                <a:gd name="T46" fmla="*/ 396 w 595"/>
                <a:gd name="T47" fmla="*/ 295 h 369"/>
                <a:gd name="T48" fmla="*/ 425 w 595"/>
                <a:gd name="T49" fmla="*/ 304 h 369"/>
                <a:gd name="T50" fmla="*/ 431 w 595"/>
                <a:gd name="T51" fmla="*/ 312 h 369"/>
                <a:gd name="T52" fmla="*/ 444 w 595"/>
                <a:gd name="T53" fmla="*/ 330 h 369"/>
                <a:gd name="T54" fmla="*/ 428 w 595"/>
                <a:gd name="T55" fmla="*/ 293 h 369"/>
                <a:gd name="T56" fmla="*/ 460 w 595"/>
                <a:gd name="T57" fmla="*/ 330 h 369"/>
                <a:gd name="T58" fmla="*/ 492 w 595"/>
                <a:gd name="T59" fmla="*/ 319 h 369"/>
                <a:gd name="T60" fmla="*/ 493 w 595"/>
                <a:gd name="T61" fmla="*/ 339 h 369"/>
                <a:gd name="T62" fmla="*/ 441 w 595"/>
                <a:gd name="T63" fmla="*/ 350 h 369"/>
                <a:gd name="T64" fmla="*/ 395 w 595"/>
                <a:gd name="T65" fmla="*/ 361 h 369"/>
                <a:gd name="T66" fmla="*/ 374 w 595"/>
                <a:gd name="T67" fmla="*/ 330 h 369"/>
                <a:gd name="T68" fmla="*/ 395 w 595"/>
                <a:gd name="T69" fmla="*/ 311 h 369"/>
                <a:gd name="T70" fmla="*/ 385 w 595"/>
                <a:gd name="T71" fmla="*/ 298 h 369"/>
                <a:gd name="T72" fmla="*/ 349 w 595"/>
                <a:gd name="T73" fmla="*/ 293 h 369"/>
                <a:gd name="T74" fmla="*/ 333 w 595"/>
                <a:gd name="T75" fmla="*/ 280 h 369"/>
                <a:gd name="T76" fmla="*/ 344 w 595"/>
                <a:gd name="T77" fmla="*/ 276 h 369"/>
                <a:gd name="T78" fmla="*/ 336 w 595"/>
                <a:gd name="T79" fmla="*/ 266 h 369"/>
                <a:gd name="T80" fmla="*/ 320 w 595"/>
                <a:gd name="T81" fmla="*/ 269 h 369"/>
                <a:gd name="T82" fmla="*/ 297 w 595"/>
                <a:gd name="T83" fmla="*/ 288 h 369"/>
                <a:gd name="T84" fmla="*/ 268 w 595"/>
                <a:gd name="T85" fmla="*/ 319 h 369"/>
                <a:gd name="T86" fmla="*/ 266 w 595"/>
                <a:gd name="T87" fmla="*/ 334 h 369"/>
                <a:gd name="T88" fmla="*/ 230 w 595"/>
                <a:gd name="T89" fmla="*/ 334 h 369"/>
                <a:gd name="T90" fmla="*/ 227 w 595"/>
                <a:gd name="T91" fmla="*/ 314 h 369"/>
                <a:gd name="T92" fmla="*/ 244 w 595"/>
                <a:gd name="T93" fmla="*/ 279 h 369"/>
                <a:gd name="T94" fmla="*/ 266 w 595"/>
                <a:gd name="T95" fmla="*/ 271 h 369"/>
                <a:gd name="T96" fmla="*/ 246 w 595"/>
                <a:gd name="T97" fmla="*/ 239 h 369"/>
                <a:gd name="T98" fmla="*/ 217 w 595"/>
                <a:gd name="T99" fmla="*/ 198 h 369"/>
                <a:gd name="T100" fmla="*/ 179 w 595"/>
                <a:gd name="T101" fmla="*/ 192 h 369"/>
                <a:gd name="T102" fmla="*/ 154 w 595"/>
                <a:gd name="T103" fmla="*/ 185 h 369"/>
                <a:gd name="T104" fmla="*/ 149 w 595"/>
                <a:gd name="T105" fmla="*/ 207 h 369"/>
                <a:gd name="T106" fmla="*/ 94 w 595"/>
                <a:gd name="T107" fmla="*/ 227 h 369"/>
                <a:gd name="T108" fmla="*/ 52 w 595"/>
                <a:gd name="T109" fmla="*/ 215 h 369"/>
                <a:gd name="T110" fmla="*/ 17 w 595"/>
                <a:gd name="T111" fmla="*/ 206 h 369"/>
                <a:gd name="T112" fmla="*/ 11 w 595"/>
                <a:gd name="T113" fmla="*/ 163 h 369"/>
                <a:gd name="T114" fmla="*/ 41 w 595"/>
                <a:gd name="T115" fmla="*/ 108 h 369"/>
                <a:gd name="T116" fmla="*/ 51 w 595"/>
                <a:gd name="T117" fmla="*/ 81 h 369"/>
                <a:gd name="T118" fmla="*/ 36 w 595"/>
                <a:gd name="T119" fmla="*/ 39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5" h="369">
                  <a:moveTo>
                    <a:pt x="36" y="33"/>
                  </a:moveTo>
                  <a:lnTo>
                    <a:pt x="43" y="33"/>
                  </a:lnTo>
                  <a:lnTo>
                    <a:pt x="54" y="39"/>
                  </a:lnTo>
                  <a:lnTo>
                    <a:pt x="60" y="35"/>
                  </a:lnTo>
                  <a:lnTo>
                    <a:pt x="86" y="31"/>
                  </a:lnTo>
                  <a:lnTo>
                    <a:pt x="97" y="31"/>
                  </a:lnTo>
                  <a:lnTo>
                    <a:pt x="105" y="25"/>
                  </a:lnTo>
                  <a:lnTo>
                    <a:pt x="109" y="25"/>
                  </a:lnTo>
                  <a:lnTo>
                    <a:pt x="117" y="30"/>
                  </a:lnTo>
                  <a:lnTo>
                    <a:pt x="140" y="33"/>
                  </a:lnTo>
                  <a:lnTo>
                    <a:pt x="147" y="38"/>
                  </a:lnTo>
                  <a:lnTo>
                    <a:pt x="149" y="42"/>
                  </a:lnTo>
                  <a:lnTo>
                    <a:pt x="162" y="36"/>
                  </a:lnTo>
                  <a:lnTo>
                    <a:pt x="168" y="42"/>
                  </a:lnTo>
                  <a:lnTo>
                    <a:pt x="173" y="42"/>
                  </a:lnTo>
                  <a:lnTo>
                    <a:pt x="176" y="39"/>
                  </a:lnTo>
                  <a:lnTo>
                    <a:pt x="187" y="41"/>
                  </a:lnTo>
                  <a:lnTo>
                    <a:pt x="192" y="42"/>
                  </a:lnTo>
                  <a:lnTo>
                    <a:pt x="203" y="36"/>
                  </a:lnTo>
                  <a:lnTo>
                    <a:pt x="212" y="38"/>
                  </a:lnTo>
                  <a:lnTo>
                    <a:pt x="214" y="44"/>
                  </a:lnTo>
                  <a:lnTo>
                    <a:pt x="220" y="46"/>
                  </a:lnTo>
                  <a:lnTo>
                    <a:pt x="227" y="38"/>
                  </a:lnTo>
                  <a:lnTo>
                    <a:pt x="235" y="38"/>
                  </a:lnTo>
                  <a:lnTo>
                    <a:pt x="241" y="41"/>
                  </a:lnTo>
                  <a:lnTo>
                    <a:pt x="251" y="38"/>
                  </a:lnTo>
                  <a:lnTo>
                    <a:pt x="257" y="44"/>
                  </a:lnTo>
                  <a:lnTo>
                    <a:pt x="265" y="42"/>
                  </a:lnTo>
                  <a:lnTo>
                    <a:pt x="266" y="31"/>
                  </a:lnTo>
                  <a:lnTo>
                    <a:pt x="271" y="17"/>
                  </a:lnTo>
                  <a:lnTo>
                    <a:pt x="282" y="16"/>
                  </a:lnTo>
                  <a:lnTo>
                    <a:pt x="297" y="12"/>
                  </a:lnTo>
                  <a:lnTo>
                    <a:pt x="304" y="14"/>
                  </a:lnTo>
                  <a:lnTo>
                    <a:pt x="312" y="12"/>
                  </a:lnTo>
                  <a:lnTo>
                    <a:pt x="311" y="4"/>
                  </a:lnTo>
                  <a:lnTo>
                    <a:pt x="317" y="0"/>
                  </a:lnTo>
                  <a:lnTo>
                    <a:pt x="335" y="4"/>
                  </a:lnTo>
                  <a:lnTo>
                    <a:pt x="354" y="4"/>
                  </a:lnTo>
                  <a:lnTo>
                    <a:pt x="362" y="0"/>
                  </a:lnTo>
                  <a:lnTo>
                    <a:pt x="371" y="1"/>
                  </a:lnTo>
                  <a:lnTo>
                    <a:pt x="376" y="17"/>
                  </a:lnTo>
                  <a:lnTo>
                    <a:pt x="384" y="23"/>
                  </a:lnTo>
                  <a:lnTo>
                    <a:pt x="379" y="31"/>
                  </a:lnTo>
                  <a:lnTo>
                    <a:pt x="388" y="44"/>
                  </a:lnTo>
                  <a:lnTo>
                    <a:pt x="409" y="42"/>
                  </a:lnTo>
                  <a:lnTo>
                    <a:pt x="417" y="49"/>
                  </a:lnTo>
                  <a:lnTo>
                    <a:pt x="417" y="55"/>
                  </a:lnTo>
                  <a:lnTo>
                    <a:pt x="425" y="57"/>
                  </a:lnTo>
                  <a:lnTo>
                    <a:pt x="425" y="66"/>
                  </a:lnTo>
                  <a:lnTo>
                    <a:pt x="428" y="79"/>
                  </a:lnTo>
                  <a:lnTo>
                    <a:pt x="444" y="95"/>
                  </a:lnTo>
                  <a:lnTo>
                    <a:pt x="450" y="87"/>
                  </a:lnTo>
                  <a:lnTo>
                    <a:pt x="461" y="92"/>
                  </a:lnTo>
                  <a:lnTo>
                    <a:pt x="469" y="90"/>
                  </a:lnTo>
                  <a:lnTo>
                    <a:pt x="477" y="92"/>
                  </a:lnTo>
                  <a:lnTo>
                    <a:pt x="490" y="82"/>
                  </a:lnTo>
                  <a:lnTo>
                    <a:pt x="495" y="82"/>
                  </a:lnTo>
                  <a:lnTo>
                    <a:pt x="503" y="100"/>
                  </a:lnTo>
                  <a:lnTo>
                    <a:pt x="514" y="106"/>
                  </a:lnTo>
                  <a:lnTo>
                    <a:pt x="518" y="112"/>
                  </a:lnTo>
                  <a:lnTo>
                    <a:pt x="523" y="108"/>
                  </a:lnTo>
                  <a:lnTo>
                    <a:pt x="536" y="111"/>
                  </a:lnTo>
                  <a:lnTo>
                    <a:pt x="545" y="111"/>
                  </a:lnTo>
                  <a:lnTo>
                    <a:pt x="552" y="115"/>
                  </a:lnTo>
                  <a:lnTo>
                    <a:pt x="560" y="114"/>
                  </a:lnTo>
                  <a:lnTo>
                    <a:pt x="569" y="120"/>
                  </a:lnTo>
                  <a:lnTo>
                    <a:pt x="580" y="122"/>
                  </a:lnTo>
                  <a:lnTo>
                    <a:pt x="585" y="117"/>
                  </a:lnTo>
                  <a:lnTo>
                    <a:pt x="588" y="125"/>
                  </a:lnTo>
                  <a:lnTo>
                    <a:pt x="593" y="128"/>
                  </a:lnTo>
                  <a:lnTo>
                    <a:pt x="595" y="138"/>
                  </a:lnTo>
                  <a:lnTo>
                    <a:pt x="588" y="146"/>
                  </a:lnTo>
                  <a:lnTo>
                    <a:pt x="580" y="147"/>
                  </a:lnTo>
                  <a:lnTo>
                    <a:pt x="579" y="163"/>
                  </a:lnTo>
                  <a:lnTo>
                    <a:pt x="588" y="169"/>
                  </a:lnTo>
                  <a:lnTo>
                    <a:pt x="590" y="181"/>
                  </a:lnTo>
                  <a:lnTo>
                    <a:pt x="585" y="193"/>
                  </a:lnTo>
                  <a:lnTo>
                    <a:pt x="587" y="203"/>
                  </a:lnTo>
                  <a:lnTo>
                    <a:pt x="580" y="207"/>
                  </a:lnTo>
                  <a:lnTo>
                    <a:pt x="563" y="209"/>
                  </a:lnTo>
                  <a:lnTo>
                    <a:pt x="555" y="222"/>
                  </a:lnTo>
                  <a:lnTo>
                    <a:pt x="550" y="223"/>
                  </a:lnTo>
                  <a:lnTo>
                    <a:pt x="549" y="239"/>
                  </a:lnTo>
                  <a:lnTo>
                    <a:pt x="542" y="242"/>
                  </a:lnTo>
                  <a:lnTo>
                    <a:pt x="541" y="239"/>
                  </a:lnTo>
                  <a:lnTo>
                    <a:pt x="538" y="238"/>
                  </a:lnTo>
                  <a:lnTo>
                    <a:pt x="528" y="242"/>
                  </a:lnTo>
                  <a:lnTo>
                    <a:pt x="518" y="241"/>
                  </a:lnTo>
                  <a:lnTo>
                    <a:pt x="514" y="244"/>
                  </a:lnTo>
                  <a:lnTo>
                    <a:pt x="512" y="250"/>
                  </a:lnTo>
                  <a:lnTo>
                    <a:pt x="504" y="252"/>
                  </a:lnTo>
                  <a:lnTo>
                    <a:pt x="499" y="257"/>
                  </a:lnTo>
                  <a:lnTo>
                    <a:pt x="492" y="265"/>
                  </a:lnTo>
                  <a:lnTo>
                    <a:pt x="490" y="265"/>
                  </a:lnTo>
                  <a:lnTo>
                    <a:pt x="482" y="265"/>
                  </a:lnTo>
                  <a:lnTo>
                    <a:pt x="476" y="269"/>
                  </a:lnTo>
                  <a:lnTo>
                    <a:pt x="466" y="268"/>
                  </a:lnTo>
                  <a:lnTo>
                    <a:pt x="458" y="273"/>
                  </a:lnTo>
                  <a:lnTo>
                    <a:pt x="455" y="271"/>
                  </a:lnTo>
                  <a:lnTo>
                    <a:pt x="450" y="263"/>
                  </a:lnTo>
                  <a:lnTo>
                    <a:pt x="447" y="263"/>
                  </a:lnTo>
                  <a:lnTo>
                    <a:pt x="449" y="268"/>
                  </a:lnTo>
                  <a:lnTo>
                    <a:pt x="453" y="273"/>
                  </a:lnTo>
                  <a:lnTo>
                    <a:pt x="450" y="277"/>
                  </a:lnTo>
                  <a:lnTo>
                    <a:pt x="444" y="288"/>
                  </a:lnTo>
                  <a:lnTo>
                    <a:pt x="439" y="292"/>
                  </a:lnTo>
                  <a:lnTo>
                    <a:pt x="438" y="288"/>
                  </a:lnTo>
                  <a:lnTo>
                    <a:pt x="441" y="287"/>
                  </a:lnTo>
                  <a:lnTo>
                    <a:pt x="447" y="277"/>
                  </a:lnTo>
                  <a:lnTo>
                    <a:pt x="446" y="274"/>
                  </a:lnTo>
                  <a:lnTo>
                    <a:pt x="442" y="273"/>
                  </a:lnTo>
                  <a:lnTo>
                    <a:pt x="441" y="276"/>
                  </a:lnTo>
                  <a:lnTo>
                    <a:pt x="430" y="288"/>
                  </a:lnTo>
                  <a:lnTo>
                    <a:pt x="423" y="288"/>
                  </a:lnTo>
                  <a:lnTo>
                    <a:pt x="422" y="293"/>
                  </a:lnTo>
                  <a:lnTo>
                    <a:pt x="415" y="293"/>
                  </a:lnTo>
                  <a:lnTo>
                    <a:pt x="409" y="290"/>
                  </a:lnTo>
                  <a:lnTo>
                    <a:pt x="406" y="293"/>
                  </a:lnTo>
                  <a:lnTo>
                    <a:pt x="398" y="292"/>
                  </a:lnTo>
                  <a:lnTo>
                    <a:pt x="396" y="295"/>
                  </a:lnTo>
                  <a:lnTo>
                    <a:pt x="401" y="298"/>
                  </a:lnTo>
                  <a:lnTo>
                    <a:pt x="412" y="298"/>
                  </a:lnTo>
                  <a:lnTo>
                    <a:pt x="417" y="303"/>
                  </a:lnTo>
                  <a:lnTo>
                    <a:pt x="422" y="306"/>
                  </a:lnTo>
                  <a:lnTo>
                    <a:pt x="425" y="304"/>
                  </a:lnTo>
                  <a:lnTo>
                    <a:pt x="428" y="307"/>
                  </a:lnTo>
                  <a:lnTo>
                    <a:pt x="423" y="312"/>
                  </a:lnTo>
                  <a:lnTo>
                    <a:pt x="425" y="315"/>
                  </a:lnTo>
                  <a:lnTo>
                    <a:pt x="428" y="312"/>
                  </a:lnTo>
                  <a:lnTo>
                    <a:pt x="431" y="312"/>
                  </a:lnTo>
                  <a:lnTo>
                    <a:pt x="430" y="319"/>
                  </a:lnTo>
                  <a:lnTo>
                    <a:pt x="434" y="314"/>
                  </a:lnTo>
                  <a:lnTo>
                    <a:pt x="438" y="317"/>
                  </a:lnTo>
                  <a:lnTo>
                    <a:pt x="439" y="325"/>
                  </a:lnTo>
                  <a:lnTo>
                    <a:pt x="444" y="330"/>
                  </a:lnTo>
                  <a:lnTo>
                    <a:pt x="452" y="331"/>
                  </a:lnTo>
                  <a:lnTo>
                    <a:pt x="455" y="330"/>
                  </a:lnTo>
                  <a:lnTo>
                    <a:pt x="444" y="319"/>
                  </a:lnTo>
                  <a:lnTo>
                    <a:pt x="431" y="303"/>
                  </a:lnTo>
                  <a:lnTo>
                    <a:pt x="428" y="293"/>
                  </a:lnTo>
                  <a:lnTo>
                    <a:pt x="430" y="292"/>
                  </a:lnTo>
                  <a:lnTo>
                    <a:pt x="436" y="299"/>
                  </a:lnTo>
                  <a:lnTo>
                    <a:pt x="439" y="309"/>
                  </a:lnTo>
                  <a:lnTo>
                    <a:pt x="457" y="328"/>
                  </a:lnTo>
                  <a:lnTo>
                    <a:pt x="460" y="330"/>
                  </a:lnTo>
                  <a:lnTo>
                    <a:pt x="466" y="323"/>
                  </a:lnTo>
                  <a:lnTo>
                    <a:pt x="471" y="323"/>
                  </a:lnTo>
                  <a:lnTo>
                    <a:pt x="477" y="328"/>
                  </a:lnTo>
                  <a:lnTo>
                    <a:pt x="480" y="320"/>
                  </a:lnTo>
                  <a:lnTo>
                    <a:pt x="492" y="319"/>
                  </a:lnTo>
                  <a:lnTo>
                    <a:pt x="501" y="320"/>
                  </a:lnTo>
                  <a:lnTo>
                    <a:pt x="498" y="325"/>
                  </a:lnTo>
                  <a:lnTo>
                    <a:pt x="495" y="326"/>
                  </a:lnTo>
                  <a:lnTo>
                    <a:pt x="498" y="334"/>
                  </a:lnTo>
                  <a:lnTo>
                    <a:pt x="493" y="339"/>
                  </a:lnTo>
                  <a:lnTo>
                    <a:pt x="480" y="341"/>
                  </a:lnTo>
                  <a:lnTo>
                    <a:pt x="466" y="338"/>
                  </a:lnTo>
                  <a:lnTo>
                    <a:pt x="458" y="342"/>
                  </a:lnTo>
                  <a:lnTo>
                    <a:pt x="452" y="350"/>
                  </a:lnTo>
                  <a:lnTo>
                    <a:pt x="441" y="350"/>
                  </a:lnTo>
                  <a:lnTo>
                    <a:pt x="423" y="363"/>
                  </a:lnTo>
                  <a:lnTo>
                    <a:pt x="412" y="369"/>
                  </a:lnTo>
                  <a:lnTo>
                    <a:pt x="398" y="368"/>
                  </a:lnTo>
                  <a:lnTo>
                    <a:pt x="392" y="363"/>
                  </a:lnTo>
                  <a:lnTo>
                    <a:pt x="395" y="361"/>
                  </a:lnTo>
                  <a:lnTo>
                    <a:pt x="398" y="347"/>
                  </a:lnTo>
                  <a:lnTo>
                    <a:pt x="398" y="342"/>
                  </a:lnTo>
                  <a:lnTo>
                    <a:pt x="387" y="333"/>
                  </a:lnTo>
                  <a:lnTo>
                    <a:pt x="382" y="334"/>
                  </a:lnTo>
                  <a:lnTo>
                    <a:pt x="374" y="330"/>
                  </a:lnTo>
                  <a:lnTo>
                    <a:pt x="369" y="334"/>
                  </a:lnTo>
                  <a:lnTo>
                    <a:pt x="363" y="331"/>
                  </a:lnTo>
                  <a:lnTo>
                    <a:pt x="371" y="320"/>
                  </a:lnTo>
                  <a:lnTo>
                    <a:pt x="384" y="312"/>
                  </a:lnTo>
                  <a:lnTo>
                    <a:pt x="395" y="311"/>
                  </a:lnTo>
                  <a:lnTo>
                    <a:pt x="396" y="309"/>
                  </a:lnTo>
                  <a:lnTo>
                    <a:pt x="393" y="304"/>
                  </a:lnTo>
                  <a:lnTo>
                    <a:pt x="392" y="295"/>
                  </a:lnTo>
                  <a:lnTo>
                    <a:pt x="388" y="293"/>
                  </a:lnTo>
                  <a:lnTo>
                    <a:pt x="385" y="298"/>
                  </a:lnTo>
                  <a:lnTo>
                    <a:pt x="379" y="295"/>
                  </a:lnTo>
                  <a:lnTo>
                    <a:pt x="371" y="292"/>
                  </a:lnTo>
                  <a:lnTo>
                    <a:pt x="363" y="293"/>
                  </a:lnTo>
                  <a:lnTo>
                    <a:pt x="355" y="298"/>
                  </a:lnTo>
                  <a:lnTo>
                    <a:pt x="349" y="293"/>
                  </a:lnTo>
                  <a:lnTo>
                    <a:pt x="344" y="293"/>
                  </a:lnTo>
                  <a:lnTo>
                    <a:pt x="338" y="288"/>
                  </a:lnTo>
                  <a:lnTo>
                    <a:pt x="342" y="285"/>
                  </a:lnTo>
                  <a:lnTo>
                    <a:pt x="344" y="284"/>
                  </a:lnTo>
                  <a:lnTo>
                    <a:pt x="333" y="280"/>
                  </a:lnTo>
                  <a:lnTo>
                    <a:pt x="320" y="280"/>
                  </a:lnTo>
                  <a:lnTo>
                    <a:pt x="317" y="276"/>
                  </a:lnTo>
                  <a:lnTo>
                    <a:pt x="325" y="276"/>
                  </a:lnTo>
                  <a:lnTo>
                    <a:pt x="338" y="274"/>
                  </a:lnTo>
                  <a:lnTo>
                    <a:pt x="344" y="276"/>
                  </a:lnTo>
                  <a:lnTo>
                    <a:pt x="349" y="273"/>
                  </a:lnTo>
                  <a:lnTo>
                    <a:pt x="357" y="269"/>
                  </a:lnTo>
                  <a:lnTo>
                    <a:pt x="346" y="271"/>
                  </a:lnTo>
                  <a:lnTo>
                    <a:pt x="339" y="269"/>
                  </a:lnTo>
                  <a:lnTo>
                    <a:pt x="336" y="266"/>
                  </a:lnTo>
                  <a:lnTo>
                    <a:pt x="333" y="261"/>
                  </a:lnTo>
                  <a:lnTo>
                    <a:pt x="330" y="266"/>
                  </a:lnTo>
                  <a:lnTo>
                    <a:pt x="327" y="271"/>
                  </a:lnTo>
                  <a:lnTo>
                    <a:pt x="320" y="271"/>
                  </a:lnTo>
                  <a:lnTo>
                    <a:pt x="320" y="269"/>
                  </a:lnTo>
                  <a:lnTo>
                    <a:pt x="317" y="265"/>
                  </a:lnTo>
                  <a:lnTo>
                    <a:pt x="309" y="274"/>
                  </a:lnTo>
                  <a:lnTo>
                    <a:pt x="301" y="274"/>
                  </a:lnTo>
                  <a:lnTo>
                    <a:pt x="297" y="279"/>
                  </a:lnTo>
                  <a:lnTo>
                    <a:pt x="297" y="288"/>
                  </a:lnTo>
                  <a:lnTo>
                    <a:pt x="289" y="298"/>
                  </a:lnTo>
                  <a:lnTo>
                    <a:pt x="285" y="298"/>
                  </a:lnTo>
                  <a:lnTo>
                    <a:pt x="287" y="303"/>
                  </a:lnTo>
                  <a:lnTo>
                    <a:pt x="273" y="319"/>
                  </a:lnTo>
                  <a:lnTo>
                    <a:pt x="268" y="319"/>
                  </a:lnTo>
                  <a:lnTo>
                    <a:pt x="266" y="314"/>
                  </a:lnTo>
                  <a:lnTo>
                    <a:pt x="265" y="319"/>
                  </a:lnTo>
                  <a:lnTo>
                    <a:pt x="265" y="323"/>
                  </a:lnTo>
                  <a:lnTo>
                    <a:pt x="268" y="328"/>
                  </a:lnTo>
                  <a:lnTo>
                    <a:pt x="266" y="334"/>
                  </a:lnTo>
                  <a:lnTo>
                    <a:pt x="266" y="334"/>
                  </a:lnTo>
                  <a:lnTo>
                    <a:pt x="260" y="330"/>
                  </a:lnTo>
                  <a:lnTo>
                    <a:pt x="249" y="330"/>
                  </a:lnTo>
                  <a:lnTo>
                    <a:pt x="244" y="334"/>
                  </a:lnTo>
                  <a:lnTo>
                    <a:pt x="230" y="334"/>
                  </a:lnTo>
                  <a:lnTo>
                    <a:pt x="220" y="333"/>
                  </a:lnTo>
                  <a:lnTo>
                    <a:pt x="214" y="322"/>
                  </a:lnTo>
                  <a:lnTo>
                    <a:pt x="220" y="319"/>
                  </a:lnTo>
                  <a:lnTo>
                    <a:pt x="225" y="320"/>
                  </a:lnTo>
                  <a:lnTo>
                    <a:pt x="227" y="314"/>
                  </a:lnTo>
                  <a:lnTo>
                    <a:pt x="233" y="301"/>
                  </a:lnTo>
                  <a:lnTo>
                    <a:pt x="236" y="301"/>
                  </a:lnTo>
                  <a:lnTo>
                    <a:pt x="236" y="293"/>
                  </a:lnTo>
                  <a:lnTo>
                    <a:pt x="238" y="280"/>
                  </a:lnTo>
                  <a:lnTo>
                    <a:pt x="244" y="279"/>
                  </a:lnTo>
                  <a:lnTo>
                    <a:pt x="254" y="276"/>
                  </a:lnTo>
                  <a:lnTo>
                    <a:pt x="258" y="280"/>
                  </a:lnTo>
                  <a:lnTo>
                    <a:pt x="270" y="280"/>
                  </a:lnTo>
                  <a:lnTo>
                    <a:pt x="271" y="277"/>
                  </a:lnTo>
                  <a:lnTo>
                    <a:pt x="266" y="271"/>
                  </a:lnTo>
                  <a:lnTo>
                    <a:pt x="268" y="265"/>
                  </a:lnTo>
                  <a:lnTo>
                    <a:pt x="266" y="258"/>
                  </a:lnTo>
                  <a:lnTo>
                    <a:pt x="257" y="252"/>
                  </a:lnTo>
                  <a:lnTo>
                    <a:pt x="247" y="244"/>
                  </a:lnTo>
                  <a:lnTo>
                    <a:pt x="246" y="239"/>
                  </a:lnTo>
                  <a:lnTo>
                    <a:pt x="238" y="236"/>
                  </a:lnTo>
                  <a:lnTo>
                    <a:pt x="239" y="227"/>
                  </a:lnTo>
                  <a:lnTo>
                    <a:pt x="236" y="214"/>
                  </a:lnTo>
                  <a:lnTo>
                    <a:pt x="228" y="209"/>
                  </a:lnTo>
                  <a:lnTo>
                    <a:pt x="217" y="198"/>
                  </a:lnTo>
                  <a:lnTo>
                    <a:pt x="212" y="198"/>
                  </a:lnTo>
                  <a:lnTo>
                    <a:pt x="211" y="203"/>
                  </a:lnTo>
                  <a:lnTo>
                    <a:pt x="200" y="201"/>
                  </a:lnTo>
                  <a:lnTo>
                    <a:pt x="189" y="192"/>
                  </a:lnTo>
                  <a:lnTo>
                    <a:pt x="179" y="192"/>
                  </a:lnTo>
                  <a:lnTo>
                    <a:pt x="174" y="184"/>
                  </a:lnTo>
                  <a:lnTo>
                    <a:pt x="171" y="185"/>
                  </a:lnTo>
                  <a:lnTo>
                    <a:pt x="163" y="185"/>
                  </a:lnTo>
                  <a:lnTo>
                    <a:pt x="162" y="190"/>
                  </a:lnTo>
                  <a:lnTo>
                    <a:pt x="154" y="185"/>
                  </a:lnTo>
                  <a:lnTo>
                    <a:pt x="152" y="188"/>
                  </a:lnTo>
                  <a:lnTo>
                    <a:pt x="147" y="185"/>
                  </a:lnTo>
                  <a:lnTo>
                    <a:pt x="147" y="195"/>
                  </a:lnTo>
                  <a:lnTo>
                    <a:pt x="147" y="200"/>
                  </a:lnTo>
                  <a:lnTo>
                    <a:pt x="149" y="207"/>
                  </a:lnTo>
                  <a:lnTo>
                    <a:pt x="140" y="209"/>
                  </a:lnTo>
                  <a:lnTo>
                    <a:pt x="132" y="215"/>
                  </a:lnTo>
                  <a:lnTo>
                    <a:pt x="108" y="219"/>
                  </a:lnTo>
                  <a:lnTo>
                    <a:pt x="101" y="227"/>
                  </a:lnTo>
                  <a:lnTo>
                    <a:pt x="94" y="227"/>
                  </a:lnTo>
                  <a:lnTo>
                    <a:pt x="82" y="230"/>
                  </a:lnTo>
                  <a:lnTo>
                    <a:pt x="75" y="227"/>
                  </a:lnTo>
                  <a:lnTo>
                    <a:pt x="71" y="220"/>
                  </a:lnTo>
                  <a:lnTo>
                    <a:pt x="62" y="217"/>
                  </a:lnTo>
                  <a:lnTo>
                    <a:pt x="52" y="215"/>
                  </a:lnTo>
                  <a:lnTo>
                    <a:pt x="40" y="209"/>
                  </a:lnTo>
                  <a:lnTo>
                    <a:pt x="32" y="209"/>
                  </a:lnTo>
                  <a:lnTo>
                    <a:pt x="27" y="212"/>
                  </a:lnTo>
                  <a:lnTo>
                    <a:pt x="21" y="214"/>
                  </a:lnTo>
                  <a:lnTo>
                    <a:pt x="17" y="206"/>
                  </a:lnTo>
                  <a:lnTo>
                    <a:pt x="8" y="201"/>
                  </a:lnTo>
                  <a:lnTo>
                    <a:pt x="0" y="193"/>
                  </a:lnTo>
                  <a:lnTo>
                    <a:pt x="2" y="192"/>
                  </a:lnTo>
                  <a:lnTo>
                    <a:pt x="3" y="179"/>
                  </a:lnTo>
                  <a:lnTo>
                    <a:pt x="11" y="163"/>
                  </a:lnTo>
                  <a:lnTo>
                    <a:pt x="17" y="165"/>
                  </a:lnTo>
                  <a:lnTo>
                    <a:pt x="17" y="154"/>
                  </a:lnTo>
                  <a:lnTo>
                    <a:pt x="16" y="144"/>
                  </a:lnTo>
                  <a:lnTo>
                    <a:pt x="38" y="119"/>
                  </a:lnTo>
                  <a:lnTo>
                    <a:pt x="41" y="108"/>
                  </a:lnTo>
                  <a:lnTo>
                    <a:pt x="48" y="101"/>
                  </a:lnTo>
                  <a:lnTo>
                    <a:pt x="52" y="101"/>
                  </a:lnTo>
                  <a:lnTo>
                    <a:pt x="56" y="92"/>
                  </a:lnTo>
                  <a:lnTo>
                    <a:pt x="52" y="87"/>
                  </a:lnTo>
                  <a:lnTo>
                    <a:pt x="51" y="81"/>
                  </a:lnTo>
                  <a:lnTo>
                    <a:pt x="54" y="77"/>
                  </a:lnTo>
                  <a:lnTo>
                    <a:pt x="46" y="71"/>
                  </a:lnTo>
                  <a:lnTo>
                    <a:pt x="41" y="62"/>
                  </a:lnTo>
                  <a:lnTo>
                    <a:pt x="36" y="57"/>
                  </a:lnTo>
                  <a:lnTo>
                    <a:pt x="36" y="39"/>
                  </a:lnTo>
                  <a:lnTo>
                    <a:pt x="36" y="33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D625D925-A54C-4E4A-9B83-18D4A8CBA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3400" y="3375025"/>
              <a:ext cx="196850" cy="219075"/>
            </a:xfrm>
            <a:custGeom>
              <a:avLst/>
              <a:gdLst>
                <a:gd name="T0" fmla="*/ 2 w 124"/>
                <a:gd name="T1" fmla="*/ 23 h 138"/>
                <a:gd name="T2" fmla="*/ 0 w 124"/>
                <a:gd name="T3" fmla="*/ 16 h 138"/>
                <a:gd name="T4" fmla="*/ 0 w 124"/>
                <a:gd name="T5" fmla="*/ 11 h 138"/>
                <a:gd name="T6" fmla="*/ 0 w 124"/>
                <a:gd name="T7" fmla="*/ 1 h 138"/>
                <a:gd name="T8" fmla="*/ 5 w 124"/>
                <a:gd name="T9" fmla="*/ 4 h 138"/>
                <a:gd name="T10" fmla="*/ 7 w 124"/>
                <a:gd name="T11" fmla="*/ 1 h 138"/>
                <a:gd name="T12" fmla="*/ 15 w 124"/>
                <a:gd name="T13" fmla="*/ 6 h 138"/>
                <a:gd name="T14" fmla="*/ 16 w 124"/>
                <a:gd name="T15" fmla="*/ 1 h 138"/>
                <a:gd name="T16" fmla="*/ 24 w 124"/>
                <a:gd name="T17" fmla="*/ 1 h 138"/>
                <a:gd name="T18" fmla="*/ 27 w 124"/>
                <a:gd name="T19" fmla="*/ 0 h 138"/>
                <a:gd name="T20" fmla="*/ 32 w 124"/>
                <a:gd name="T21" fmla="*/ 8 h 138"/>
                <a:gd name="T22" fmla="*/ 42 w 124"/>
                <a:gd name="T23" fmla="*/ 8 h 138"/>
                <a:gd name="T24" fmla="*/ 53 w 124"/>
                <a:gd name="T25" fmla="*/ 17 h 138"/>
                <a:gd name="T26" fmla="*/ 64 w 124"/>
                <a:gd name="T27" fmla="*/ 19 h 138"/>
                <a:gd name="T28" fmla="*/ 65 w 124"/>
                <a:gd name="T29" fmla="*/ 14 h 138"/>
                <a:gd name="T30" fmla="*/ 70 w 124"/>
                <a:gd name="T31" fmla="*/ 14 h 138"/>
                <a:gd name="T32" fmla="*/ 81 w 124"/>
                <a:gd name="T33" fmla="*/ 25 h 138"/>
                <a:gd name="T34" fmla="*/ 89 w 124"/>
                <a:gd name="T35" fmla="*/ 30 h 138"/>
                <a:gd name="T36" fmla="*/ 92 w 124"/>
                <a:gd name="T37" fmla="*/ 43 h 138"/>
                <a:gd name="T38" fmla="*/ 91 w 124"/>
                <a:gd name="T39" fmla="*/ 52 h 138"/>
                <a:gd name="T40" fmla="*/ 99 w 124"/>
                <a:gd name="T41" fmla="*/ 55 h 138"/>
                <a:gd name="T42" fmla="*/ 100 w 124"/>
                <a:gd name="T43" fmla="*/ 60 h 138"/>
                <a:gd name="T44" fmla="*/ 110 w 124"/>
                <a:gd name="T45" fmla="*/ 68 h 138"/>
                <a:gd name="T46" fmla="*/ 119 w 124"/>
                <a:gd name="T47" fmla="*/ 74 h 138"/>
                <a:gd name="T48" fmla="*/ 121 w 124"/>
                <a:gd name="T49" fmla="*/ 81 h 138"/>
                <a:gd name="T50" fmla="*/ 119 w 124"/>
                <a:gd name="T51" fmla="*/ 87 h 138"/>
                <a:gd name="T52" fmla="*/ 124 w 124"/>
                <a:gd name="T53" fmla="*/ 93 h 138"/>
                <a:gd name="T54" fmla="*/ 123 w 124"/>
                <a:gd name="T55" fmla="*/ 96 h 138"/>
                <a:gd name="T56" fmla="*/ 111 w 124"/>
                <a:gd name="T57" fmla="*/ 96 h 138"/>
                <a:gd name="T58" fmla="*/ 107 w 124"/>
                <a:gd name="T59" fmla="*/ 92 h 138"/>
                <a:gd name="T60" fmla="*/ 97 w 124"/>
                <a:gd name="T61" fmla="*/ 95 h 138"/>
                <a:gd name="T62" fmla="*/ 91 w 124"/>
                <a:gd name="T63" fmla="*/ 96 h 138"/>
                <a:gd name="T64" fmla="*/ 89 w 124"/>
                <a:gd name="T65" fmla="*/ 109 h 138"/>
                <a:gd name="T66" fmla="*/ 89 w 124"/>
                <a:gd name="T67" fmla="*/ 117 h 138"/>
                <a:gd name="T68" fmla="*/ 86 w 124"/>
                <a:gd name="T69" fmla="*/ 117 h 138"/>
                <a:gd name="T70" fmla="*/ 80 w 124"/>
                <a:gd name="T71" fmla="*/ 130 h 138"/>
                <a:gd name="T72" fmla="*/ 78 w 124"/>
                <a:gd name="T73" fmla="*/ 136 h 138"/>
                <a:gd name="T74" fmla="*/ 73 w 124"/>
                <a:gd name="T75" fmla="*/ 135 h 138"/>
                <a:gd name="T76" fmla="*/ 67 w 124"/>
                <a:gd name="T77" fmla="*/ 138 h 138"/>
                <a:gd name="T78" fmla="*/ 67 w 124"/>
                <a:gd name="T79" fmla="*/ 138 h 138"/>
                <a:gd name="T80" fmla="*/ 62 w 124"/>
                <a:gd name="T81" fmla="*/ 127 h 138"/>
                <a:gd name="T82" fmla="*/ 64 w 124"/>
                <a:gd name="T83" fmla="*/ 93 h 138"/>
                <a:gd name="T84" fmla="*/ 58 w 124"/>
                <a:gd name="T85" fmla="*/ 84 h 138"/>
                <a:gd name="T86" fmla="*/ 54 w 124"/>
                <a:gd name="T87" fmla="*/ 73 h 138"/>
                <a:gd name="T88" fmla="*/ 35 w 124"/>
                <a:gd name="T89" fmla="*/ 58 h 138"/>
                <a:gd name="T90" fmla="*/ 34 w 124"/>
                <a:gd name="T91" fmla="*/ 50 h 138"/>
                <a:gd name="T92" fmla="*/ 19 w 124"/>
                <a:gd name="T93" fmla="*/ 38 h 138"/>
                <a:gd name="T94" fmla="*/ 16 w 124"/>
                <a:gd name="T95" fmla="*/ 22 h 138"/>
                <a:gd name="T96" fmla="*/ 2 w 124"/>
                <a:gd name="T97" fmla="*/ 2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4" h="138">
                  <a:moveTo>
                    <a:pt x="2" y="23"/>
                  </a:moveTo>
                  <a:lnTo>
                    <a:pt x="0" y="16"/>
                  </a:lnTo>
                  <a:lnTo>
                    <a:pt x="0" y="11"/>
                  </a:lnTo>
                  <a:lnTo>
                    <a:pt x="0" y="1"/>
                  </a:lnTo>
                  <a:lnTo>
                    <a:pt x="5" y="4"/>
                  </a:lnTo>
                  <a:lnTo>
                    <a:pt x="7" y="1"/>
                  </a:lnTo>
                  <a:lnTo>
                    <a:pt x="15" y="6"/>
                  </a:lnTo>
                  <a:lnTo>
                    <a:pt x="16" y="1"/>
                  </a:lnTo>
                  <a:lnTo>
                    <a:pt x="24" y="1"/>
                  </a:lnTo>
                  <a:lnTo>
                    <a:pt x="27" y="0"/>
                  </a:lnTo>
                  <a:lnTo>
                    <a:pt x="32" y="8"/>
                  </a:lnTo>
                  <a:lnTo>
                    <a:pt x="42" y="8"/>
                  </a:lnTo>
                  <a:lnTo>
                    <a:pt x="53" y="17"/>
                  </a:lnTo>
                  <a:lnTo>
                    <a:pt x="64" y="19"/>
                  </a:lnTo>
                  <a:lnTo>
                    <a:pt x="65" y="14"/>
                  </a:lnTo>
                  <a:lnTo>
                    <a:pt x="70" y="14"/>
                  </a:lnTo>
                  <a:lnTo>
                    <a:pt x="81" y="25"/>
                  </a:lnTo>
                  <a:lnTo>
                    <a:pt x="89" y="30"/>
                  </a:lnTo>
                  <a:lnTo>
                    <a:pt x="92" y="43"/>
                  </a:lnTo>
                  <a:lnTo>
                    <a:pt x="91" y="52"/>
                  </a:lnTo>
                  <a:lnTo>
                    <a:pt x="99" y="55"/>
                  </a:lnTo>
                  <a:lnTo>
                    <a:pt x="100" y="60"/>
                  </a:lnTo>
                  <a:lnTo>
                    <a:pt x="110" y="68"/>
                  </a:lnTo>
                  <a:lnTo>
                    <a:pt x="119" y="74"/>
                  </a:lnTo>
                  <a:lnTo>
                    <a:pt x="121" y="81"/>
                  </a:lnTo>
                  <a:lnTo>
                    <a:pt x="119" y="87"/>
                  </a:lnTo>
                  <a:lnTo>
                    <a:pt x="124" y="93"/>
                  </a:lnTo>
                  <a:lnTo>
                    <a:pt x="123" y="96"/>
                  </a:lnTo>
                  <a:lnTo>
                    <a:pt x="111" y="96"/>
                  </a:lnTo>
                  <a:lnTo>
                    <a:pt x="107" y="92"/>
                  </a:lnTo>
                  <a:lnTo>
                    <a:pt x="97" y="95"/>
                  </a:lnTo>
                  <a:lnTo>
                    <a:pt x="91" y="96"/>
                  </a:lnTo>
                  <a:lnTo>
                    <a:pt x="89" y="109"/>
                  </a:lnTo>
                  <a:lnTo>
                    <a:pt x="89" y="117"/>
                  </a:lnTo>
                  <a:lnTo>
                    <a:pt x="86" y="117"/>
                  </a:lnTo>
                  <a:lnTo>
                    <a:pt x="80" y="130"/>
                  </a:lnTo>
                  <a:lnTo>
                    <a:pt x="78" y="136"/>
                  </a:lnTo>
                  <a:lnTo>
                    <a:pt x="73" y="135"/>
                  </a:lnTo>
                  <a:lnTo>
                    <a:pt x="67" y="138"/>
                  </a:lnTo>
                  <a:lnTo>
                    <a:pt x="67" y="138"/>
                  </a:lnTo>
                  <a:lnTo>
                    <a:pt x="62" y="127"/>
                  </a:lnTo>
                  <a:lnTo>
                    <a:pt x="64" y="93"/>
                  </a:lnTo>
                  <a:lnTo>
                    <a:pt x="58" y="84"/>
                  </a:lnTo>
                  <a:lnTo>
                    <a:pt x="54" y="73"/>
                  </a:lnTo>
                  <a:lnTo>
                    <a:pt x="35" y="58"/>
                  </a:lnTo>
                  <a:lnTo>
                    <a:pt x="34" y="50"/>
                  </a:lnTo>
                  <a:lnTo>
                    <a:pt x="19" y="38"/>
                  </a:lnTo>
                  <a:lnTo>
                    <a:pt x="16" y="22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8B201C0E-706B-4F4D-8313-0554CBB96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488" y="3409950"/>
              <a:ext cx="504825" cy="322262"/>
            </a:xfrm>
            <a:custGeom>
              <a:avLst/>
              <a:gdLst>
                <a:gd name="T0" fmla="*/ 79 w 318"/>
                <a:gd name="T1" fmla="*/ 6 h 203"/>
                <a:gd name="T2" fmla="*/ 92 w 318"/>
                <a:gd name="T3" fmla="*/ 3 h 203"/>
                <a:gd name="T4" fmla="*/ 114 w 318"/>
                <a:gd name="T5" fmla="*/ 11 h 203"/>
                <a:gd name="T6" fmla="*/ 127 w 318"/>
                <a:gd name="T7" fmla="*/ 21 h 203"/>
                <a:gd name="T8" fmla="*/ 146 w 318"/>
                <a:gd name="T9" fmla="*/ 21 h 203"/>
                <a:gd name="T10" fmla="*/ 160 w 318"/>
                <a:gd name="T11" fmla="*/ 13 h 203"/>
                <a:gd name="T12" fmla="*/ 192 w 318"/>
                <a:gd name="T13" fmla="*/ 3 h 203"/>
                <a:gd name="T14" fmla="*/ 218 w 318"/>
                <a:gd name="T15" fmla="*/ 16 h 203"/>
                <a:gd name="T16" fmla="*/ 234 w 318"/>
                <a:gd name="T17" fmla="*/ 36 h 203"/>
                <a:gd name="T18" fmla="*/ 257 w 318"/>
                <a:gd name="T19" fmla="*/ 62 h 203"/>
                <a:gd name="T20" fmla="*/ 261 w 318"/>
                <a:gd name="T21" fmla="*/ 105 h 203"/>
                <a:gd name="T22" fmla="*/ 272 w 318"/>
                <a:gd name="T23" fmla="*/ 127 h 203"/>
                <a:gd name="T24" fmla="*/ 296 w 318"/>
                <a:gd name="T25" fmla="*/ 128 h 203"/>
                <a:gd name="T26" fmla="*/ 312 w 318"/>
                <a:gd name="T27" fmla="*/ 124 h 203"/>
                <a:gd name="T28" fmla="*/ 315 w 318"/>
                <a:gd name="T29" fmla="*/ 132 h 203"/>
                <a:gd name="T30" fmla="*/ 318 w 318"/>
                <a:gd name="T31" fmla="*/ 141 h 203"/>
                <a:gd name="T32" fmla="*/ 306 w 318"/>
                <a:gd name="T33" fmla="*/ 151 h 203"/>
                <a:gd name="T34" fmla="*/ 291 w 318"/>
                <a:gd name="T35" fmla="*/ 160 h 203"/>
                <a:gd name="T36" fmla="*/ 290 w 318"/>
                <a:gd name="T37" fmla="*/ 170 h 203"/>
                <a:gd name="T38" fmla="*/ 285 w 318"/>
                <a:gd name="T39" fmla="*/ 187 h 203"/>
                <a:gd name="T40" fmla="*/ 279 w 318"/>
                <a:gd name="T41" fmla="*/ 195 h 203"/>
                <a:gd name="T42" fmla="*/ 269 w 318"/>
                <a:gd name="T43" fmla="*/ 187 h 203"/>
                <a:gd name="T44" fmla="*/ 258 w 318"/>
                <a:gd name="T45" fmla="*/ 185 h 203"/>
                <a:gd name="T46" fmla="*/ 234 w 318"/>
                <a:gd name="T47" fmla="*/ 179 h 203"/>
                <a:gd name="T48" fmla="*/ 204 w 318"/>
                <a:gd name="T49" fmla="*/ 192 h 203"/>
                <a:gd name="T50" fmla="*/ 192 w 318"/>
                <a:gd name="T51" fmla="*/ 200 h 203"/>
                <a:gd name="T52" fmla="*/ 174 w 318"/>
                <a:gd name="T53" fmla="*/ 201 h 203"/>
                <a:gd name="T54" fmla="*/ 160 w 318"/>
                <a:gd name="T55" fmla="*/ 198 h 203"/>
                <a:gd name="T56" fmla="*/ 147 w 318"/>
                <a:gd name="T57" fmla="*/ 198 h 203"/>
                <a:gd name="T58" fmla="*/ 125 w 318"/>
                <a:gd name="T59" fmla="*/ 200 h 203"/>
                <a:gd name="T60" fmla="*/ 117 w 318"/>
                <a:gd name="T61" fmla="*/ 197 h 203"/>
                <a:gd name="T62" fmla="*/ 98 w 318"/>
                <a:gd name="T63" fmla="*/ 201 h 203"/>
                <a:gd name="T64" fmla="*/ 98 w 318"/>
                <a:gd name="T65" fmla="*/ 190 h 203"/>
                <a:gd name="T66" fmla="*/ 93 w 318"/>
                <a:gd name="T67" fmla="*/ 181 h 203"/>
                <a:gd name="T68" fmla="*/ 81 w 318"/>
                <a:gd name="T69" fmla="*/ 173 h 203"/>
                <a:gd name="T70" fmla="*/ 87 w 318"/>
                <a:gd name="T71" fmla="*/ 160 h 203"/>
                <a:gd name="T72" fmla="*/ 68 w 318"/>
                <a:gd name="T73" fmla="*/ 166 h 203"/>
                <a:gd name="T74" fmla="*/ 55 w 318"/>
                <a:gd name="T75" fmla="*/ 163 h 203"/>
                <a:gd name="T76" fmla="*/ 39 w 318"/>
                <a:gd name="T77" fmla="*/ 154 h 203"/>
                <a:gd name="T78" fmla="*/ 42 w 318"/>
                <a:gd name="T79" fmla="*/ 141 h 203"/>
                <a:gd name="T80" fmla="*/ 23 w 318"/>
                <a:gd name="T81" fmla="*/ 128 h 203"/>
                <a:gd name="T82" fmla="*/ 9 w 318"/>
                <a:gd name="T83" fmla="*/ 109 h 203"/>
                <a:gd name="T84" fmla="*/ 0 w 318"/>
                <a:gd name="T85" fmla="*/ 101 h 203"/>
                <a:gd name="T86" fmla="*/ 14 w 318"/>
                <a:gd name="T87" fmla="*/ 93 h 203"/>
                <a:gd name="T88" fmla="*/ 27 w 318"/>
                <a:gd name="T89" fmla="*/ 87 h 203"/>
                <a:gd name="T90" fmla="*/ 33 w 318"/>
                <a:gd name="T91" fmla="*/ 74 h 203"/>
                <a:gd name="T92" fmla="*/ 54 w 318"/>
                <a:gd name="T93" fmla="*/ 33 h 203"/>
                <a:gd name="T94" fmla="*/ 69 w 318"/>
                <a:gd name="T95" fmla="*/ 17 h 203"/>
                <a:gd name="T96" fmla="*/ 73 w 318"/>
                <a:gd name="T97" fmla="*/ 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8" h="203">
                  <a:moveTo>
                    <a:pt x="73" y="8"/>
                  </a:moveTo>
                  <a:lnTo>
                    <a:pt x="79" y="6"/>
                  </a:lnTo>
                  <a:lnTo>
                    <a:pt x="84" y="3"/>
                  </a:lnTo>
                  <a:lnTo>
                    <a:pt x="92" y="3"/>
                  </a:lnTo>
                  <a:lnTo>
                    <a:pt x="104" y="9"/>
                  </a:lnTo>
                  <a:lnTo>
                    <a:pt x="114" y="11"/>
                  </a:lnTo>
                  <a:lnTo>
                    <a:pt x="123" y="14"/>
                  </a:lnTo>
                  <a:lnTo>
                    <a:pt x="127" y="21"/>
                  </a:lnTo>
                  <a:lnTo>
                    <a:pt x="134" y="24"/>
                  </a:lnTo>
                  <a:lnTo>
                    <a:pt x="146" y="21"/>
                  </a:lnTo>
                  <a:lnTo>
                    <a:pt x="153" y="21"/>
                  </a:lnTo>
                  <a:lnTo>
                    <a:pt x="160" y="13"/>
                  </a:lnTo>
                  <a:lnTo>
                    <a:pt x="184" y="9"/>
                  </a:lnTo>
                  <a:lnTo>
                    <a:pt x="192" y="3"/>
                  </a:lnTo>
                  <a:lnTo>
                    <a:pt x="215" y="0"/>
                  </a:lnTo>
                  <a:lnTo>
                    <a:pt x="218" y="16"/>
                  </a:lnTo>
                  <a:lnTo>
                    <a:pt x="233" y="28"/>
                  </a:lnTo>
                  <a:lnTo>
                    <a:pt x="234" y="36"/>
                  </a:lnTo>
                  <a:lnTo>
                    <a:pt x="253" y="51"/>
                  </a:lnTo>
                  <a:lnTo>
                    <a:pt x="257" y="62"/>
                  </a:lnTo>
                  <a:lnTo>
                    <a:pt x="263" y="71"/>
                  </a:lnTo>
                  <a:lnTo>
                    <a:pt x="261" y="105"/>
                  </a:lnTo>
                  <a:lnTo>
                    <a:pt x="266" y="116"/>
                  </a:lnTo>
                  <a:lnTo>
                    <a:pt x="272" y="127"/>
                  </a:lnTo>
                  <a:lnTo>
                    <a:pt x="282" y="128"/>
                  </a:lnTo>
                  <a:lnTo>
                    <a:pt x="296" y="128"/>
                  </a:lnTo>
                  <a:lnTo>
                    <a:pt x="301" y="124"/>
                  </a:lnTo>
                  <a:lnTo>
                    <a:pt x="312" y="124"/>
                  </a:lnTo>
                  <a:lnTo>
                    <a:pt x="318" y="128"/>
                  </a:lnTo>
                  <a:lnTo>
                    <a:pt x="315" y="132"/>
                  </a:lnTo>
                  <a:lnTo>
                    <a:pt x="318" y="135"/>
                  </a:lnTo>
                  <a:lnTo>
                    <a:pt x="318" y="141"/>
                  </a:lnTo>
                  <a:lnTo>
                    <a:pt x="314" y="149"/>
                  </a:lnTo>
                  <a:lnTo>
                    <a:pt x="306" y="151"/>
                  </a:lnTo>
                  <a:lnTo>
                    <a:pt x="293" y="152"/>
                  </a:lnTo>
                  <a:lnTo>
                    <a:pt x="291" y="160"/>
                  </a:lnTo>
                  <a:lnTo>
                    <a:pt x="287" y="165"/>
                  </a:lnTo>
                  <a:lnTo>
                    <a:pt x="290" y="170"/>
                  </a:lnTo>
                  <a:lnTo>
                    <a:pt x="290" y="181"/>
                  </a:lnTo>
                  <a:lnTo>
                    <a:pt x="285" y="187"/>
                  </a:lnTo>
                  <a:lnTo>
                    <a:pt x="288" y="195"/>
                  </a:lnTo>
                  <a:lnTo>
                    <a:pt x="279" y="195"/>
                  </a:lnTo>
                  <a:lnTo>
                    <a:pt x="277" y="192"/>
                  </a:lnTo>
                  <a:lnTo>
                    <a:pt x="269" y="187"/>
                  </a:lnTo>
                  <a:lnTo>
                    <a:pt x="261" y="190"/>
                  </a:lnTo>
                  <a:lnTo>
                    <a:pt x="258" y="185"/>
                  </a:lnTo>
                  <a:lnTo>
                    <a:pt x="245" y="181"/>
                  </a:lnTo>
                  <a:lnTo>
                    <a:pt x="234" y="179"/>
                  </a:lnTo>
                  <a:lnTo>
                    <a:pt x="225" y="181"/>
                  </a:lnTo>
                  <a:lnTo>
                    <a:pt x="204" y="192"/>
                  </a:lnTo>
                  <a:lnTo>
                    <a:pt x="201" y="197"/>
                  </a:lnTo>
                  <a:lnTo>
                    <a:pt x="192" y="200"/>
                  </a:lnTo>
                  <a:lnTo>
                    <a:pt x="187" y="203"/>
                  </a:lnTo>
                  <a:lnTo>
                    <a:pt x="174" y="201"/>
                  </a:lnTo>
                  <a:lnTo>
                    <a:pt x="168" y="201"/>
                  </a:lnTo>
                  <a:lnTo>
                    <a:pt x="160" y="198"/>
                  </a:lnTo>
                  <a:lnTo>
                    <a:pt x="155" y="201"/>
                  </a:lnTo>
                  <a:lnTo>
                    <a:pt x="147" y="198"/>
                  </a:lnTo>
                  <a:lnTo>
                    <a:pt x="138" y="203"/>
                  </a:lnTo>
                  <a:lnTo>
                    <a:pt x="125" y="200"/>
                  </a:lnTo>
                  <a:lnTo>
                    <a:pt x="122" y="200"/>
                  </a:lnTo>
                  <a:lnTo>
                    <a:pt x="117" y="197"/>
                  </a:lnTo>
                  <a:lnTo>
                    <a:pt x="108" y="195"/>
                  </a:lnTo>
                  <a:lnTo>
                    <a:pt x="98" y="201"/>
                  </a:lnTo>
                  <a:lnTo>
                    <a:pt x="95" y="195"/>
                  </a:lnTo>
                  <a:lnTo>
                    <a:pt x="98" y="190"/>
                  </a:lnTo>
                  <a:lnTo>
                    <a:pt x="98" y="185"/>
                  </a:lnTo>
                  <a:lnTo>
                    <a:pt x="93" y="181"/>
                  </a:lnTo>
                  <a:lnTo>
                    <a:pt x="84" y="181"/>
                  </a:lnTo>
                  <a:lnTo>
                    <a:pt x="81" y="173"/>
                  </a:lnTo>
                  <a:lnTo>
                    <a:pt x="81" y="168"/>
                  </a:lnTo>
                  <a:lnTo>
                    <a:pt x="87" y="160"/>
                  </a:lnTo>
                  <a:lnTo>
                    <a:pt x="74" y="159"/>
                  </a:lnTo>
                  <a:lnTo>
                    <a:pt x="68" y="166"/>
                  </a:lnTo>
                  <a:lnTo>
                    <a:pt x="62" y="160"/>
                  </a:lnTo>
                  <a:lnTo>
                    <a:pt x="55" y="163"/>
                  </a:lnTo>
                  <a:lnTo>
                    <a:pt x="50" y="159"/>
                  </a:lnTo>
                  <a:lnTo>
                    <a:pt x="39" y="154"/>
                  </a:lnTo>
                  <a:lnTo>
                    <a:pt x="38" y="151"/>
                  </a:lnTo>
                  <a:lnTo>
                    <a:pt x="42" y="141"/>
                  </a:lnTo>
                  <a:lnTo>
                    <a:pt x="33" y="135"/>
                  </a:lnTo>
                  <a:lnTo>
                    <a:pt x="23" y="128"/>
                  </a:lnTo>
                  <a:lnTo>
                    <a:pt x="20" y="122"/>
                  </a:lnTo>
                  <a:lnTo>
                    <a:pt x="9" y="109"/>
                  </a:lnTo>
                  <a:lnTo>
                    <a:pt x="8" y="105"/>
                  </a:lnTo>
                  <a:lnTo>
                    <a:pt x="0" y="101"/>
                  </a:lnTo>
                  <a:lnTo>
                    <a:pt x="8" y="95"/>
                  </a:lnTo>
                  <a:lnTo>
                    <a:pt x="14" y="93"/>
                  </a:lnTo>
                  <a:lnTo>
                    <a:pt x="17" y="87"/>
                  </a:lnTo>
                  <a:lnTo>
                    <a:pt x="27" y="87"/>
                  </a:lnTo>
                  <a:lnTo>
                    <a:pt x="33" y="81"/>
                  </a:lnTo>
                  <a:lnTo>
                    <a:pt x="33" y="74"/>
                  </a:lnTo>
                  <a:lnTo>
                    <a:pt x="46" y="55"/>
                  </a:lnTo>
                  <a:lnTo>
                    <a:pt x="54" y="33"/>
                  </a:lnTo>
                  <a:lnTo>
                    <a:pt x="60" y="19"/>
                  </a:lnTo>
                  <a:lnTo>
                    <a:pt x="69" y="17"/>
                  </a:lnTo>
                  <a:lnTo>
                    <a:pt x="73" y="9"/>
                  </a:lnTo>
                  <a:lnTo>
                    <a:pt x="73" y="8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9AF4F37C-E946-4EEF-8D19-AEBC6E651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175" y="3389313"/>
              <a:ext cx="330200" cy="214312"/>
            </a:xfrm>
            <a:custGeom>
              <a:avLst/>
              <a:gdLst>
                <a:gd name="T0" fmla="*/ 135 w 208"/>
                <a:gd name="T1" fmla="*/ 114 h 135"/>
                <a:gd name="T2" fmla="*/ 143 w 208"/>
                <a:gd name="T3" fmla="*/ 108 h 135"/>
                <a:gd name="T4" fmla="*/ 149 w 208"/>
                <a:gd name="T5" fmla="*/ 106 h 135"/>
                <a:gd name="T6" fmla="*/ 152 w 208"/>
                <a:gd name="T7" fmla="*/ 100 h 135"/>
                <a:gd name="T8" fmla="*/ 162 w 208"/>
                <a:gd name="T9" fmla="*/ 100 h 135"/>
                <a:gd name="T10" fmla="*/ 168 w 208"/>
                <a:gd name="T11" fmla="*/ 94 h 135"/>
                <a:gd name="T12" fmla="*/ 168 w 208"/>
                <a:gd name="T13" fmla="*/ 87 h 135"/>
                <a:gd name="T14" fmla="*/ 181 w 208"/>
                <a:gd name="T15" fmla="*/ 68 h 135"/>
                <a:gd name="T16" fmla="*/ 189 w 208"/>
                <a:gd name="T17" fmla="*/ 46 h 135"/>
                <a:gd name="T18" fmla="*/ 195 w 208"/>
                <a:gd name="T19" fmla="*/ 32 h 135"/>
                <a:gd name="T20" fmla="*/ 204 w 208"/>
                <a:gd name="T21" fmla="*/ 30 h 135"/>
                <a:gd name="T22" fmla="*/ 208 w 208"/>
                <a:gd name="T23" fmla="*/ 22 h 135"/>
                <a:gd name="T24" fmla="*/ 204 w 208"/>
                <a:gd name="T25" fmla="*/ 13 h 135"/>
                <a:gd name="T26" fmla="*/ 195 w 208"/>
                <a:gd name="T27" fmla="*/ 8 h 135"/>
                <a:gd name="T28" fmla="*/ 187 w 208"/>
                <a:gd name="T29" fmla="*/ 0 h 135"/>
                <a:gd name="T30" fmla="*/ 179 w 208"/>
                <a:gd name="T31" fmla="*/ 5 h 135"/>
                <a:gd name="T32" fmla="*/ 168 w 208"/>
                <a:gd name="T33" fmla="*/ 2 h 135"/>
                <a:gd name="T34" fmla="*/ 154 w 208"/>
                <a:gd name="T35" fmla="*/ 3 h 135"/>
                <a:gd name="T36" fmla="*/ 144 w 208"/>
                <a:gd name="T37" fmla="*/ 0 h 135"/>
                <a:gd name="T38" fmla="*/ 133 w 208"/>
                <a:gd name="T39" fmla="*/ 2 h 135"/>
                <a:gd name="T40" fmla="*/ 127 w 208"/>
                <a:gd name="T41" fmla="*/ 11 h 135"/>
                <a:gd name="T42" fmla="*/ 120 w 208"/>
                <a:gd name="T43" fmla="*/ 16 h 135"/>
                <a:gd name="T44" fmla="*/ 119 w 208"/>
                <a:gd name="T45" fmla="*/ 24 h 135"/>
                <a:gd name="T46" fmla="*/ 109 w 208"/>
                <a:gd name="T47" fmla="*/ 13 h 135"/>
                <a:gd name="T48" fmla="*/ 98 w 208"/>
                <a:gd name="T49" fmla="*/ 22 h 135"/>
                <a:gd name="T50" fmla="*/ 87 w 208"/>
                <a:gd name="T51" fmla="*/ 26 h 135"/>
                <a:gd name="T52" fmla="*/ 87 w 208"/>
                <a:gd name="T53" fmla="*/ 34 h 135"/>
                <a:gd name="T54" fmla="*/ 67 w 208"/>
                <a:gd name="T55" fmla="*/ 35 h 135"/>
                <a:gd name="T56" fmla="*/ 55 w 208"/>
                <a:gd name="T57" fmla="*/ 38 h 135"/>
                <a:gd name="T58" fmla="*/ 43 w 208"/>
                <a:gd name="T59" fmla="*/ 37 h 135"/>
                <a:gd name="T60" fmla="*/ 17 w 208"/>
                <a:gd name="T61" fmla="*/ 22 h 135"/>
                <a:gd name="T62" fmla="*/ 19 w 208"/>
                <a:gd name="T63" fmla="*/ 27 h 135"/>
                <a:gd name="T64" fmla="*/ 21 w 208"/>
                <a:gd name="T65" fmla="*/ 35 h 135"/>
                <a:gd name="T66" fmla="*/ 19 w 208"/>
                <a:gd name="T67" fmla="*/ 41 h 135"/>
                <a:gd name="T68" fmla="*/ 3 w 208"/>
                <a:gd name="T69" fmla="*/ 41 h 135"/>
                <a:gd name="T70" fmla="*/ 2 w 208"/>
                <a:gd name="T71" fmla="*/ 45 h 135"/>
                <a:gd name="T72" fmla="*/ 8 w 208"/>
                <a:gd name="T73" fmla="*/ 53 h 135"/>
                <a:gd name="T74" fmla="*/ 5 w 208"/>
                <a:gd name="T75" fmla="*/ 60 h 135"/>
                <a:gd name="T76" fmla="*/ 5 w 208"/>
                <a:gd name="T77" fmla="*/ 67 h 135"/>
                <a:gd name="T78" fmla="*/ 8 w 208"/>
                <a:gd name="T79" fmla="*/ 75 h 135"/>
                <a:gd name="T80" fmla="*/ 2 w 208"/>
                <a:gd name="T81" fmla="*/ 81 h 135"/>
                <a:gd name="T82" fmla="*/ 0 w 208"/>
                <a:gd name="T83" fmla="*/ 81 h 135"/>
                <a:gd name="T84" fmla="*/ 9 w 208"/>
                <a:gd name="T85" fmla="*/ 92 h 135"/>
                <a:gd name="T86" fmla="*/ 11 w 208"/>
                <a:gd name="T87" fmla="*/ 105 h 135"/>
                <a:gd name="T88" fmla="*/ 17 w 208"/>
                <a:gd name="T89" fmla="*/ 105 h 135"/>
                <a:gd name="T90" fmla="*/ 32 w 208"/>
                <a:gd name="T91" fmla="*/ 119 h 135"/>
                <a:gd name="T92" fmla="*/ 40 w 208"/>
                <a:gd name="T93" fmla="*/ 122 h 135"/>
                <a:gd name="T94" fmla="*/ 46 w 208"/>
                <a:gd name="T95" fmla="*/ 127 h 135"/>
                <a:gd name="T96" fmla="*/ 65 w 208"/>
                <a:gd name="T97" fmla="*/ 130 h 135"/>
                <a:gd name="T98" fmla="*/ 78 w 208"/>
                <a:gd name="T99" fmla="*/ 135 h 135"/>
                <a:gd name="T100" fmla="*/ 84 w 208"/>
                <a:gd name="T101" fmla="*/ 127 h 135"/>
                <a:gd name="T102" fmla="*/ 87 w 208"/>
                <a:gd name="T103" fmla="*/ 129 h 135"/>
                <a:gd name="T104" fmla="*/ 92 w 208"/>
                <a:gd name="T105" fmla="*/ 124 h 135"/>
                <a:gd name="T106" fmla="*/ 100 w 208"/>
                <a:gd name="T107" fmla="*/ 119 h 135"/>
                <a:gd name="T108" fmla="*/ 106 w 208"/>
                <a:gd name="T109" fmla="*/ 121 h 135"/>
                <a:gd name="T110" fmla="*/ 109 w 208"/>
                <a:gd name="T111" fmla="*/ 118 h 135"/>
                <a:gd name="T112" fmla="*/ 117 w 208"/>
                <a:gd name="T113" fmla="*/ 110 h 135"/>
                <a:gd name="T114" fmla="*/ 122 w 208"/>
                <a:gd name="T115" fmla="*/ 111 h 135"/>
                <a:gd name="T116" fmla="*/ 130 w 208"/>
                <a:gd name="T117" fmla="*/ 113 h 135"/>
                <a:gd name="T118" fmla="*/ 135 w 208"/>
                <a:gd name="T119" fmla="*/ 11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8" h="135">
                  <a:moveTo>
                    <a:pt x="135" y="114"/>
                  </a:moveTo>
                  <a:lnTo>
                    <a:pt x="143" y="108"/>
                  </a:lnTo>
                  <a:lnTo>
                    <a:pt x="149" y="106"/>
                  </a:lnTo>
                  <a:lnTo>
                    <a:pt x="152" y="100"/>
                  </a:lnTo>
                  <a:lnTo>
                    <a:pt x="162" y="100"/>
                  </a:lnTo>
                  <a:lnTo>
                    <a:pt x="168" y="94"/>
                  </a:lnTo>
                  <a:lnTo>
                    <a:pt x="168" y="87"/>
                  </a:lnTo>
                  <a:lnTo>
                    <a:pt x="181" y="68"/>
                  </a:lnTo>
                  <a:lnTo>
                    <a:pt x="189" y="46"/>
                  </a:lnTo>
                  <a:lnTo>
                    <a:pt x="195" y="32"/>
                  </a:lnTo>
                  <a:lnTo>
                    <a:pt x="204" y="30"/>
                  </a:lnTo>
                  <a:lnTo>
                    <a:pt x="208" y="22"/>
                  </a:lnTo>
                  <a:lnTo>
                    <a:pt x="204" y="13"/>
                  </a:lnTo>
                  <a:lnTo>
                    <a:pt x="195" y="8"/>
                  </a:lnTo>
                  <a:lnTo>
                    <a:pt x="187" y="0"/>
                  </a:lnTo>
                  <a:lnTo>
                    <a:pt x="179" y="5"/>
                  </a:lnTo>
                  <a:lnTo>
                    <a:pt x="168" y="2"/>
                  </a:lnTo>
                  <a:lnTo>
                    <a:pt x="154" y="3"/>
                  </a:lnTo>
                  <a:lnTo>
                    <a:pt x="144" y="0"/>
                  </a:lnTo>
                  <a:lnTo>
                    <a:pt x="133" y="2"/>
                  </a:lnTo>
                  <a:lnTo>
                    <a:pt x="127" y="11"/>
                  </a:lnTo>
                  <a:lnTo>
                    <a:pt x="120" y="16"/>
                  </a:lnTo>
                  <a:lnTo>
                    <a:pt x="119" y="24"/>
                  </a:lnTo>
                  <a:lnTo>
                    <a:pt x="109" y="13"/>
                  </a:lnTo>
                  <a:lnTo>
                    <a:pt x="98" y="22"/>
                  </a:lnTo>
                  <a:lnTo>
                    <a:pt x="87" y="26"/>
                  </a:lnTo>
                  <a:lnTo>
                    <a:pt x="87" y="34"/>
                  </a:lnTo>
                  <a:lnTo>
                    <a:pt x="67" y="35"/>
                  </a:lnTo>
                  <a:lnTo>
                    <a:pt x="55" y="38"/>
                  </a:lnTo>
                  <a:lnTo>
                    <a:pt x="43" y="37"/>
                  </a:lnTo>
                  <a:lnTo>
                    <a:pt x="17" y="22"/>
                  </a:lnTo>
                  <a:lnTo>
                    <a:pt x="19" y="27"/>
                  </a:lnTo>
                  <a:lnTo>
                    <a:pt x="21" y="35"/>
                  </a:lnTo>
                  <a:lnTo>
                    <a:pt x="19" y="41"/>
                  </a:lnTo>
                  <a:lnTo>
                    <a:pt x="3" y="41"/>
                  </a:lnTo>
                  <a:lnTo>
                    <a:pt x="2" y="45"/>
                  </a:lnTo>
                  <a:lnTo>
                    <a:pt x="8" y="53"/>
                  </a:lnTo>
                  <a:lnTo>
                    <a:pt x="5" y="60"/>
                  </a:lnTo>
                  <a:lnTo>
                    <a:pt x="5" y="67"/>
                  </a:lnTo>
                  <a:lnTo>
                    <a:pt x="8" y="75"/>
                  </a:lnTo>
                  <a:lnTo>
                    <a:pt x="2" y="81"/>
                  </a:lnTo>
                  <a:lnTo>
                    <a:pt x="0" y="81"/>
                  </a:lnTo>
                  <a:lnTo>
                    <a:pt x="9" y="92"/>
                  </a:lnTo>
                  <a:lnTo>
                    <a:pt x="11" y="105"/>
                  </a:lnTo>
                  <a:lnTo>
                    <a:pt x="17" y="105"/>
                  </a:lnTo>
                  <a:lnTo>
                    <a:pt x="32" y="119"/>
                  </a:lnTo>
                  <a:lnTo>
                    <a:pt x="40" y="122"/>
                  </a:lnTo>
                  <a:lnTo>
                    <a:pt x="46" y="127"/>
                  </a:lnTo>
                  <a:lnTo>
                    <a:pt x="65" y="130"/>
                  </a:lnTo>
                  <a:lnTo>
                    <a:pt x="78" y="135"/>
                  </a:lnTo>
                  <a:lnTo>
                    <a:pt x="84" y="127"/>
                  </a:lnTo>
                  <a:lnTo>
                    <a:pt x="87" y="129"/>
                  </a:lnTo>
                  <a:lnTo>
                    <a:pt x="92" y="124"/>
                  </a:lnTo>
                  <a:lnTo>
                    <a:pt x="100" y="119"/>
                  </a:lnTo>
                  <a:lnTo>
                    <a:pt x="106" y="121"/>
                  </a:lnTo>
                  <a:lnTo>
                    <a:pt x="109" y="118"/>
                  </a:lnTo>
                  <a:lnTo>
                    <a:pt x="117" y="110"/>
                  </a:lnTo>
                  <a:lnTo>
                    <a:pt x="122" y="111"/>
                  </a:lnTo>
                  <a:lnTo>
                    <a:pt x="130" y="113"/>
                  </a:lnTo>
                  <a:lnTo>
                    <a:pt x="135" y="114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F69D456C-D20C-4118-B7BE-FC22512E0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8575" y="3327400"/>
              <a:ext cx="288925" cy="122237"/>
            </a:xfrm>
            <a:custGeom>
              <a:avLst/>
              <a:gdLst>
                <a:gd name="T0" fmla="*/ 1 w 182"/>
                <a:gd name="T1" fmla="*/ 61 h 77"/>
                <a:gd name="T2" fmla="*/ 27 w 182"/>
                <a:gd name="T3" fmla="*/ 76 h 77"/>
                <a:gd name="T4" fmla="*/ 39 w 182"/>
                <a:gd name="T5" fmla="*/ 77 h 77"/>
                <a:gd name="T6" fmla="*/ 51 w 182"/>
                <a:gd name="T7" fmla="*/ 74 h 77"/>
                <a:gd name="T8" fmla="*/ 71 w 182"/>
                <a:gd name="T9" fmla="*/ 73 h 77"/>
                <a:gd name="T10" fmla="*/ 71 w 182"/>
                <a:gd name="T11" fmla="*/ 65 h 77"/>
                <a:gd name="T12" fmla="*/ 82 w 182"/>
                <a:gd name="T13" fmla="*/ 61 h 77"/>
                <a:gd name="T14" fmla="*/ 93 w 182"/>
                <a:gd name="T15" fmla="*/ 52 h 77"/>
                <a:gd name="T16" fmla="*/ 103 w 182"/>
                <a:gd name="T17" fmla="*/ 63 h 77"/>
                <a:gd name="T18" fmla="*/ 104 w 182"/>
                <a:gd name="T19" fmla="*/ 55 h 77"/>
                <a:gd name="T20" fmla="*/ 111 w 182"/>
                <a:gd name="T21" fmla="*/ 50 h 77"/>
                <a:gd name="T22" fmla="*/ 117 w 182"/>
                <a:gd name="T23" fmla="*/ 41 h 77"/>
                <a:gd name="T24" fmla="*/ 128 w 182"/>
                <a:gd name="T25" fmla="*/ 39 h 77"/>
                <a:gd name="T26" fmla="*/ 138 w 182"/>
                <a:gd name="T27" fmla="*/ 42 h 77"/>
                <a:gd name="T28" fmla="*/ 152 w 182"/>
                <a:gd name="T29" fmla="*/ 41 h 77"/>
                <a:gd name="T30" fmla="*/ 163 w 182"/>
                <a:gd name="T31" fmla="*/ 44 h 77"/>
                <a:gd name="T32" fmla="*/ 173 w 182"/>
                <a:gd name="T33" fmla="*/ 38 h 77"/>
                <a:gd name="T34" fmla="*/ 174 w 182"/>
                <a:gd name="T35" fmla="*/ 25 h 77"/>
                <a:gd name="T36" fmla="*/ 182 w 182"/>
                <a:gd name="T37" fmla="*/ 9 h 77"/>
                <a:gd name="T38" fmla="*/ 181 w 182"/>
                <a:gd name="T39" fmla="*/ 9 h 77"/>
                <a:gd name="T40" fmla="*/ 166 w 182"/>
                <a:gd name="T41" fmla="*/ 1 h 77"/>
                <a:gd name="T42" fmla="*/ 152 w 182"/>
                <a:gd name="T43" fmla="*/ 0 h 77"/>
                <a:gd name="T44" fmla="*/ 147 w 182"/>
                <a:gd name="T45" fmla="*/ 3 h 77"/>
                <a:gd name="T46" fmla="*/ 142 w 182"/>
                <a:gd name="T47" fmla="*/ 0 h 77"/>
                <a:gd name="T48" fmla="*/ 136 w 182"/>
                <a:gd name="T49" fmla="*/ 1 h 77"/>
                <a:gd name="T50" fmla="*/ 131 w 182"/>
                <a:gd name="T51" fmla="*/ 6 h 77"/>
                <a:gd name="T52" fmla="*/ 127 w 182"/>
                <a:gd name="T53" fmla="*/ 1 h 77"/>
                <a:gd name="T54" fmla="*/ 117 w 182"/>
                <a:gd name="T55" fmla="*/ 1 h 77"/>
                <a:gd name="T56" fmla="*/ 112 w 182"/>
                <a:gd name="T57" fmla="*/ 1 h 77"/>
                <a:gd name="T58" fmla="*/ 106 w 182"/>
                <a:gd name="T59" fmla="*/ 3 h 77"/>
                <a:gd name="T60" fmla="*/ 103 w 182"/>
                <a:gd name="T61" fmla="*/ 9 h 77"/>
                <a:gd name="T62" fmla="*/ 95 w 182"/>
                <a:gd name="T63" fmla="*/ 9 h 77"/>
                <a:gd name="T64" fmla="*/ 93 w 182"/>
                <a:gd name="T65" fmla="*/ 9 h 77"/>
                <a:gd name="T66" fmla="*/ 93 w 182"/>
                <a:gd name="T67" fmla="*/ 9 h 77"/>
                <a:gd name="T68" fmla="*/ 77 w 182"/>
                <a:gd name="T69" fmla="*/ 7 h 77"/>
                <a:gd name="T70" fmla="*/ 70 w 182"/>
                <a:gd name="T71" fmla="*/ 14 h 77"/>
                <a:gd name="T72" fmla="*/ 60 w 182"/>
                <a:gd name="T73" fmla="*/ 15 h 77"/>
                <a:gd name="T74" fmla="*/ 51 w 182"/>
                <a:gd name="T75" fmla="*/ 25 h 77"/>
                <a:gd name="T76" fmla="*/ 36 w 182"/>
                <a:gd name="T77" fmla="*/ 27 h 77"/>
                <a:gd name="T78" fmla="*/ 24 w 182"/>
                <a:gd name="T79" fmla="*/ 33 h 77"/>
                <a:gd name="T80" fmla="*/ 19 w 182"/>
                <a:gd name="T81" fmla="*/ 30 h 77"/>
                <a:gd name="T82" fmla="*/ 11 w 182"/>
                <a:gd name="T83" fmla="*/ 30 h 77"/>
                <a:gd name="T84" fmla="*/ 3 w 182"/>
                <a:gd name="T85" fmla="*/ 36 h 77"/>
                <a:gd name="T86" fmla="*/ 1 w 182"/>
                <a:gd name="T87" fmla="*/ 34 h 77"/>
                <a:gd name="T88" fmla="*/ 0 w 182"/>
                <a:gd name="T89" fmla="*/ 47 h 77"/>
                <a:gd name="T90" fmla="*/ 1 w 182"/>
                <a:gd name="T91" fmla="*/ 6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77">
                  <a:moveTo>
                    <a:pt x="1" y="61"/>
                  </a:moveTo>
                  <a:lnTo>
                    <a:pt x="27" y="76"/>
                  </a:lnTo>
                  <a:lnTo>
                    <a:pt x="39" y="77"/>
                  </a:lnTo>
                  <a:lnTo>
                    <a:pt x="51" y="74"/>
                  </a:lnTo>
                  <a:lnTo>
                    <a:pt x="71" y="73"/>
                  </a:lnTo>
                  <a:lnTo>
                    <a:pt x="71" y="65"/>
                  </a:lnTo>
                  <a:lnTo>
                    <a:pt x="82" y="61"/>
                  </a:lnTo>
                  <a:lnTo>
                    <a:pt x="93" y="52"/>
                  </a:lnTo>
                  <a:lnTo>
                    <a:pt x="103" y="63"/>
                  </a:lnTo>
                  <a:lnTo>
                    <a:pt x="104" y="55"/>
                  </a:lnTo>
                  <a:lnTo>
                    <a:pt x="111" y="50"/>
                  </a:lnTo>
                  <a:lnTo>
                    <a:pt x="117" y="41"/>
                  </a:lnTo>
                  <a:lnTo>
                    <a:pt x="128" y="39"/>
                  </a:lnTo>
                  <a:lnTo>
                    <a:pt x="138" y="42"/>
                  </a:lnTo>
                  <a:lnTo>
                    <a:pt x="152" y="41"/>
                  </a:lnTo>
                  <a:lnTo>
                    <a:pt x="163" y="44"/>
                  </a:lnTo>
                  <a:lnTo>
                    <a:pt x="173" y="38"/>
                  </a:lnTo>
                  <a:lnTo>
                    <a:pt x="174" y="25"/>
                  </a:lnTo>
                  <a:lnTo>
                    <a:pt x="182" y="9"/>
                  </a:lnTo>
                  <a:lnTo>
                    <a:pt x="181" y="9"/>
                  </a:lnTo>
                  <a:lnTo>
                    <a:pt x="166" y="1"/>
                  </a:lnTo>
                  <a:lnTo>
                    <a:pt x="152" y="0"/>
                  </a:lnTo>
                  <a:lnTo>
                    <a:pt x="147" y="3"/>
                  </a:lnTo>
                  <a:lnTo>
                    <a:pt x="142" y="0"/>
                  </a:lnTo>
                  <a:lnTo>
                    <a:pt x="136" y="1"/>
                  </a:lnTo>
                  <a:lnTo>
                    <a:pt x="131" y="6"/>
                  </a:lnTo>
                  <a:lnTo>
                    <a:pt x="127" y="1"/>
                  </a:lnTo>
                  <a:lnTo>
                    <a:pt x="117" y="1"/>
                  </a:lnTo>
                  <a:lnTo>
                    <a:pt x="112" y="1"/>
                  </a:lnTo>
                  <a:lnTo>
                    <a:pt x="106" y="3"/>
                  </a:lnTo>
                  <a:lnTo>
                    <a:pt x="103" y="9"/>
                  </a:lnTo>
                  <a:lnTo>
                    <a:pt x="95" y="9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77" y="7"/>
                  </a:lnTo>
                  <a:lnTo>
                    <a:pt x="70" y="14"/>
                  </a:lnTo>
                  <a:lnTo>
                    <a:pt x="60" y="15"/>
                  </a:lnTo>
                  <a:lnTo>
                    <a:pt x="51" y="25"/>
                  </a:lnTo>
                  <a:lnTo>
                    <a:pt x="36" y="27"/>
                  </a:lnTo>
                  <a:lnTo>
                    <a:pt x="24" y="33"/>
                  </a:lnTo>
                  <a:lnTo>
                    <a:pt x="19" y="30"/>
                  </a:lnTo>
                  <a:lnTo>
                    <a:pt x="11" y="30"/>
                  </a:lnTo>
                  <a:lnTo>
                    <a:pt x="3" y="36"/>
                  </a:lnTo>
                  <a:lnTo>
                    <a:pt x="1" y="34"/>
                  </a:lnTo>
                  <a:lnTo>
                    <a:pt x="0" y="47"/>
                  </a:lnTo>
                  <a:lnTo>
                    <a:pt x="1" y="6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7F0F48F3-8BE1-4BC9-9509-80F22F978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00" y="3694113"/>
              <a:ext cx="331788" cy="211137"/>
            </a:xfrm>
            <a:custGeom>
              <a:avLst/>
              <a:gdLst>
                <a:gd name="T0" fmla="*/ 14 w 209"/>
                <a:gd name="T1" fmla="*/ 2 h 133"/>
                <a:gd name="T2" fmla="*/ 19 w 209"/>
                <a:gd name="T3" fmla="*/ 11 h 133"/>
                <a:gd name="T4" fmla="*/ 19 w 209"/>
                <a:gd name="T5" fmla="*/ 22 h 133"/>
                <a:gd name="T6" fmla="*/ 38 w 209"/>
                <a:gd name="T7" fmla="*/ 18 h 133"/>
                <a:gd name="T8" fmla="*/ 46 w 209"/>
                <a:gd name="T9" fmla="*/ 21 h 133"/>
                <a:gd name="T10" fmla="*/ 68 w 209"/>
                <a:gd name="T11" fmla="*/ 19 h 133"/>
                <a:gd name="T12" fmla="*/ 81 w 209"/>
                <a:gd name="T13" fmla="*/ 19 h 133"/>
                <a:gd name="T14" fmla="*/ 95 w 209"/>
                <a:gd name="T15" fmla="*/ 22 h 133"/>
                <a:gd name="T16" fmla="*/ 113 w 209"/>
                <a:gd name="T17" fmla="*/ 21 h 133"/>
                <a:gd name="T18" fmla="*/ 125 w 209"/>
                <a:gd name="T19" fmla="*/ 13 h 133"/>
                <a:gd name="T20" fmla="*/ 155 w 209"/>
                <a:gd name="T21" fmla="*/ 0 h 133"/>
                <a:gd name="T22" fmla="*/ 179 w 209"/>
                <a:gd name="T23" fmla="*/ 6 h 133"/>
                <a:gd name="T24" fmla="*/ 190 w 209"/>
                <a:gd name="T25" fmla="*/ 8 h 133"/>
                <a:gd name="T26" fmla="*/ 200 w 209"/>
                <a:gd name="T27" fmla="*/ 16 h 133"/>
                <a:gd name="T28" fmla="*/ 209 w 209"/>
                <a:gd name="T29" fmla="*/ 18 h 133"/>
                <a:gd name="T30" fmla="*/ 203 w 209"/>
                <a:gd name="T31" fmla="*/ 37 h 133"/>
                <a:gd name="T32" fmla="*/ 187 w 209"/>
                <a:gd name="T33" fmla="*/ 45 h 133"/>
                <a:gd name="T34" fmla="*/ 185 w 209"/>
                <a:gd name="T35" fmla="*/ 67 h 133"/>
                <a:gd name="T36" fmla="*/ 178 w 209"/>
                <a:gd name="T37" fmla="*/ 78 h 133"/>
                <a:gd name="T38" fmla="*/ 190 w 209"/>
                <a:gd name="T39" fmla="*/ 91 h 133"/>
                <a:gd name="T40" fmla="*/ 197 w 209"/>
                <a:gd name="T41" fmla="*/ 98 h 133"/>
                <a:gd name="T42" fmla="*/ 182 w 209"/>
                <a:gd name="T43" fmla="*/ 102 h 133"/>
                <a:gd name="T44" fmla="*/ 163 w 209"/>
                <a:gd name="T45" fmla="*/ 94 h 133"/>
                <a:gd name="T46" fmla="*/ 152 w 209"/>
                <a:gd name="T47" fmla="*/ 98 h 133"/>
                <a:gd name="T48" fmla="*/ 147 w 209"/>
                <a:gd name="T49" fmla="*/ 105 h 133"/>
                <a:gd name="T50" fmla="*/ 135 w 209"/>
                <a:gd name="T51" fmla="*/ 111 h 133"/>
                <a:gd name="T52" fmla="*/ 136 w 209"/>
                <a:gd name="T53" fmla="*/ 127 h 133"/>
                <a:gd name="T54" fmla="*/ 116 w 209"/>
                <a:gd name="T55" fmla="*/ 129 h 133"/>
                <a:gd name="T56" fmla="*/ 103 w 209"/>
                <a:gd name="T57" fmla="*/ 129 h 133"/>
                <a:gd name="T58" fmla="*/ 90 w 209"/>
                <a:gd name="T59" fmla="*/ 133 h 133"/>
                <a:gd name="T60" fmla="*/ 84 w 209"/>
                <a:gd name="T61" fmla="*/ 127 h 133"/>
                <a:gd name="T62" fmla="*/ 65 w 209"/>
                <a:gd name="T63" fmla="*/ 125 h 133"/>
                <a:gd name="T64" fmla="*/ 49 w 209"/>
                <a:gd name="T65" fmla="*/ 133 h 133"/>
                <a:gd name="T66" fmla="*/ 35 w 209"/>
                <a:gd name="T67" fmla="*/ 132 h 133"/>
                <a:gd name="T68" fmla="*/ 33 w 209"/>
                <a:gd name="T69" fmla="*/ 124 h 133"/>
                <a:gd name="T70" fmla="*/ 22 w 209"/>
                <a:gd name="T71" fmla="*/ 98 h 133"/>
                <a:gd name="T72" fmla="*/ 8 w 209"/>
                <a:gd name="T73" fmla="*/ 87 h 133"/>
                <a:gd name="T74" fmla="*/ 5 w 209"/>
                <a:gd name="T75" fmla="*/ 73 h 133"/>
                <a:gd name="T76" fmla="*/ 17 w 209"/>
                <a:gd name="T77" fmla="*/ 56 h 133"/>
                <a:gd name="T78" fmla="*/ 14 w 209"/>
                <a:gd name="T79" fmla="*/ 40 h 133"/>
                <a:gd name="T80" fmla="*/ 0 w 209"/>
                <a:gd name="T81" fmla="*/ 14 h 133"/>
                <a:gd name="T82" fmla="*/ 5 w 209"/>
                <a:gd name="T83" fmla="*/ 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9" h="133">
                  <a:moveTo>
                    <a:pt x="5" y="2"/>
                  </a:moveTo>
                  <a:lnTo>
                    <a:pt x="14" y="2"/>
                  </a:lnTo>
                  <a:lnTo>
                    <a:pt x="19" y="6"/>
                  </a:lnTo>
                  <a:lnTo>
                    <a:pt x="19" y="11"/>
                  </a:lnTo>
                  <a:lnTo>
                    <a:pt x="16" y="16"/>
                  </a:lnTo>
                  <a:lnTo>
                    <a:pt x="19" y="22"/>
                  </a:lnTo>
                  <a:lnTo>
                    <a:pt x="29" y="16"/>
                  </a:lnTo>
                  <a:lnTo>
                    <a:pt x="38" y="18"/>
                  </a:lnTo>
                  <a:lnTo>
                    <a:pt x="43" y="21"/>
                  </a:lnTo>
                  <a:lnTo>
                    <a:pt x="46" y="21"/>
                  </a:lnTo>
                  <a:lnTo>
                    <a:pt x="59" y="24"/>
                  </a:lnTo>
                  <a:lnTo>
                    <a:pt x="68" y="19"/>
                  </a:lnTo>
                  <a:lnTo>
                    <a:pt x="76" y="22"/>
                  </a:lnTo>
                  <a:lnTo>
                    <a:pt x="81" y="19"/>
                  </a:lnTo>
                  <a:lnTo>
                    <a:pt x="89" y="22"/>
                  </a:lnTo>
                  <a:lnTo>
                    <a:pt x="95" y="22"/>
                  </a:lnTo>
                  <a:lnTo>
                    <a:pt x="108" y="24"/>
                  </a:lnTo>
                  <a:lnTo>
                    <a:pt x="113" y="21"/>
                  </a:lnTo>
                  <a:lnTo>
                    <a:pt x="122" y="18"/>
                  </a:lnTo>
                  <a:lnTo>
                    <a:pt x="125" y="13"/>
                  </a:lnTo>
                  <a:lnTo>
                    <a:pt x="146" y="2"/>
                  </a:lnTo>
                  <a:lnTo>
                    <a:pt x="155" y="0"/>
                  </a:lnTo>
                  <a:lnTo>
                    <a:pt x="166" y="2"/>
                  </a:lnTo>
                  <a:lnTo>
                    <a:pt x="179" y="6"/>
                  </a:lnTo>
                  <a:lnTo>
                    <a:pt x="182" y="11"/>
                  </a:lnTo>
                  <a:lnTo>
                    <a:pt x="190" y="8"/>
                  </a:lnTo>
                  <a:lnTo>
                    <a:pt x="198" y="13"/>
                  </a:lnTo>
                  <a:lnTo>
                    <a:pt x="200" y="16"/>
                  </a:lnTo>
                  <a:lnTo>
                    <a:pt x="209" y="16"/>
                  </a:lnTo>
                  <a:lnTo>
                    <a:pt x="209" y="18"/>
                  </a:lnTo>
                  <a:lnTo>
                    <a:pt x="208" y="32"/>
                  </a:lnTo>
                  <a:lnTo>
                    <a:pt x="203" y="37"/>
                  </a:lnTo>
                  <a:lnTo>
                    <a:pt x="197" y="35"/>
                  </a:lnTo>
                  <a:lnTo>
                    <a:pt x="187" y="45"/>
                  </a:lnTo>
                  <a:lnTo>
                    <a:pt x="189" y="60"/>
                  </a:lnTo>
                  <a:lnTo>
                    <a:pt x="185" y="67"/>
                  </a:lnTo>
                  <a:lnTo>
                    <a:pt x="176" y="75"/>
                  </a:lnTo>
                  <a:lnTo>
                    <a:pt x="178" y="78"/>
                  </a:lnTo>
                  <a:lnTo>
                    <a:pt x="184" y="79"/>
                  </a:lnTo>
                  <a:lnTo>
                    <a:pt x="190" y="91"/>
                  </a:lnTo>
                  <a:lnTo>
                    <a:pt x="197" y="98"/>
                  </a:lnTo>
                  <a:lnTo>
                    <a:pt x="197" y="98"/>
                  </a:lnTo>
                  <a:lnTo>
                    <a:pt x="189" y="97"/>
                  </a:lnTo>
                  <a:lnTo>
                    <a:pt x="182" y="102"/>
                  </a:lnTo>
                  <a:lnTo>
                    <a:pt x="173" y="94"/>
                  </a:lnTo>
                  <a:lnTo>
                    <a:pt x="163" y="94"/>
                  </a:lnTo>
                  <a:lnTo>
                    <a:pt x="159" y="98"/>
                  </a:lnTo>
                  <a:lnTo>
                    <a:pt x="152" y="98"/>
                  </a:lnTo>
                  <a:lnTo>
                    <a:pt x="147" y="105"/>
                  </a:lnTo>
                  <a:lnTo>
                    <a:pt x="147" y="105"/>
                  </a:lnTo>
                  <a:lnTo>
                    <a:pt x="143" y="105"/>
                  </a:lnTo>
                  <a:lnTo>
                    <a:pt x="135" y="111"/>
                  </a:lnTo>
                  <a:lnTo>
                    <a:pt x="133" y="121"/>
                  </a:lnTo>
                  <a:lnTo>
                    <a:pt x="136" y="127"/>
                  </a:lnTo>
                  <a:lnTo>
                    <a:pt x="132" y="130"/>
                  </a:lnTo>
                  <a:lnTo>
                    <a:pt x="116" y="129"/>
                  </a:lnTo>
                  <a:lnTo>
                    <a:pt x="109" y="132"/>
                  </a:lnTo>
                  <a:lnTo>
                    <a:pt x="103" y="129"/>
                  </a:lnTo>
                  <a:lnTo>
                    <a:pt x="97" y="129"/>
                  </a:lnTo>
                  <a:lnTo>
                    <a:pt x="90" y="133"/>
                  </a:lnTo>
                  <a:lnTo>
                    <a:pt x="84" y="132"/>
                  </a:lnTo>
                  <a:lnTo>
                    <a:pt x="84" y="127"/>
                  </a:lnTo>
                  <a:lnTo>
                    <a:pt x="74" y="127"/>
                  </a:lnTo>
                  <a:lnTo>
                    <a:pt x="65" y="125"/>
                  </a:lnTo>
                  <a:lnTo>
                    <a:pt x="59" y="132"/>
                  </a:lnTo>
                  <a:lnTo>
                    <a:pt x="49" y="133"/>
                  </a:lnTo>
                  <a:lnTo>
                    <a:pt x="38" y="133"/>
                  </a:lnTo>
                  <a:lnTo>
                    <a:pt x="35" y="132"/>
                  </a:lnTo>
                  <a:lnTo>
                    <a:pt x="33" y="132"/>
                  </a:lnTo>
                  <a:lnTo>
                    <a:pt x="33" y="124"/>
                  </a:lnTo>
                  <a:lnTo>
                    <a:pt x="32" y="116"/>
                  </a:lnTo>
                  <a:lnTo>
                    <a:pt x="22" y="98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9" y="81"/>
                  </a:lnTo>
                  <a:lnTo>
                    <a:pt x="5" y="73"/>
                  </a:lnTo>
                  <a:lnTo>
                    <a:pt x="5" y="68"/>
                  </a:lnTo>
                  <a:lnTo>
                    <a:pt x="17" y="56"/>
                  </a:lnTo>
                  <a:lnTo>
                    <a:pt x="19" y="49"/>
                  </a:lnTo>
                  <a:lnTo>
                    <a:pt x="14" y="40"/>
                  </a:lnTo>
                  <a:lnTo>
                    <a:pt x="5" y="29"/>
                  </a:lnTo>
                  <a:lnTo>
                    <a:pt x="0" y="14"/>
                  </a:lnTo>
                  <a:lnTo>
                    <a:pt x="6" y="8"/>
                  </a:lnTo>
                  <a:lnTo>
                    <a:pt x="5" y="2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3E9DD4A3-C577-409F-867C-1AD4F6434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00" y="3694113"/>
              <a:ext cx="331788" cy="211137"/>
            </a:xfrm>
            <a:custGeom>
              <a:avLst/>
              <a:gdLst>
                <a:gd name="T0" fmla="*/ 14 w 209"/>
                <a:gd name="T1" fmla="*/ 2 h 133"/>
                <a:gd name="T2" fmla="*/ 19 w 209"/>
                <a:gd name="T3" fmla="*/ 11 h 133"/>
                <a:gd name="T4" fmla="*/ 19 w 209"/>
                <a:gd name="T5" fmla="*/ 22 h 133"/>
                <a:gd name="T6" fmla="*/ 38 w 209"/>
                <a:gd name="T7" fmla="*/ 18 h 133"/>
                <a:gd name="T8" fmla="*/ 46 w 209"/>
                <a:gd name="T9" fmla="*/ 21 h 133"/>
                <a:gd name="T10" fmla="*/ 68 w 209"/>
                <a:gd name="T11" fmla="*/ 19 h 133"/>
                <a:gd name="T12" fmla="*/ 81 w 209"/>
                <a:gd name="T13" fmla="*/ 19 h 133"/>
                <a:gd name="T14" fmla="*/ 95 w 209"/>
                <a:gd name="T15" fmla="*/ 22 h 133"/>
                <a:gd name="T16" fmla="*/ 113 w 209"/>
                <a:gd name="T17" fmla="*/ 21 h 133"/>
                <a:gd name="T18" fmla="*/ 125 w 209"/>
                <a:gd name="T19" fmla="*/ 13 h 133"/>
                <a:gd name="T20" fmla="*/ 155 w 209"/>
                <a:gd name="T21" fmla="*/ 0 h 133"/>
                <a:gd name="T22" fmla="*/ 179 w 209"/>
                <a:gd name="T23" fmla="*/ 6 h 133"/>
                <a:gd name="T24" fmla="*/ 190 w 209"/>
                <a:gd name="T25" fmla="*/ 8 h 133"/>
                <a:gd name="T26" fmla="*/ 200 w 209"/>
                <a:gd name="T27" fmla="*/ 16 h 133"/>
                <a:gd name="T28" fmla="*/ 209 w 209"/>
                <a:gd name="T29" fmla="*/ 18 h 133"/>
                <a:gd name="T30" fmla="*/ 203 w 209"/>
                <a:gd name="T31" fmla="*/ 37 h 133"/>
                <a:gd name="T32" fmla="*/ 187 w 209"/>
                <a:gd name="T33" fmla="*/ 45 h 133"/>
                <a:gd name="T34" fmla="*/ 185 w 209"/>
                <a:gd name="T35" fmla="*/ 67 h 133"/>
                <a:gd name="T36" fmla="*/ 178 w 209"/>
                <a:gd name="T37" fmla="*/ 78 h 133"/>
                <a:gd name="T38" fmla="*/ 190 w 209"/>
                <a:gd name="T39" fmla="*/ 91 h 133"/>
                <a:gd name="T40" fmla="*/ 197 w 209"/>
                <a:gd name="T41" fmla="*/ 98 h 133"/>
                <a:gd name="T42" fmla="*/ 182 w 209"/>
                <a:gd name="T43" fmla="*/ 102 h 133"/>
                <a:gd name="T44" fmla="*/ 163 w 209"/>
                <a:gd name="T45" fmla="*/ 94 h 133"/>
                <a:gd name="T46" fmla="*/ 152 w 209"/>
                <a:gd name="T47" fmla="*/ 98 h 133"/>
                <a:gd name="T48" fmla="*/ 147 w 209"/>
                <a:gd name="T49" fmla="*/ 105 h 133"/>
                <a:gd name="T50" fmla="*/ 135 w 209"/>
                <a:gd name="T51" fmla="*/ 111 h 133"/>
                <a:gd name="T52" fmla="*/ 136 w 209"/>
                <a:gd name="T53" fmla="*/ 127 h 133"/>
                <a:gd name="T54" fmla="*/ 116 w 209"/>
                <a:gd name="T55" fmla="*/ 129 h 133"/>
                <a:gd name="T56" fmla="*/ 103 w 209"/>
                <a:gd name="T57" fmla="*/ 129 h 133"/>
                <a:gd name="T58" fmla="*/ 90 w 209"/>
                <a:gd name="T59" fmla="*/ 133 h 133"/>
                <a:gd name="T60" fmla="*/ 84 w 209"/>
                <a:gd name="T61" fmla="*/ 127 h 133"/>
                <a:gd name="T62" fmla="*/ 65 w 209"/>
                <a:gd name="T63" fmla="*/ 125 h 133"/>
                <a:gd name="T64" fmla="*/ 49 w 209"/>
                <a:gd name="T65" fmla="*/ 133 h 133"/>
                <a:gd name="T66" fmla="*/ 35 w 209"/>
                <a:gd name="T67" fmla="*/ 132 h 133"/>
                <a:gd name="T68" fmla="*/ 33 w 209"/>
                <a:gd name="T69" fmla="*/ 124 h 133"/>
                <a:gd name="T70" fmla="*/ 22 w 209"/>
                <a:gd name="T71" fmla="*/ 98 h 133"/>
                <a:gd name="T72" fmla="*/ 8 w 209"/>
                <a:gd name="T73" fmla="*/ 87 h 133"/>
                <a:gd name="T74" fmla="*/ 5 w 209"/>
                <a:gd name="T75" fmla="*/ 73 h 133"/>
                <a:gd name="T76" fmla="*/ 17 w 209"/>
                <a:gd name="T77" fmla="*/ 56 h 133"/>
                <a:gd name="T78" fmla="*/ 14 w 209"/>
                <a:gd name="T79" fmla="*/ 40 h 133"/>
                <a:gd name="T80" fmla="*/ 0 w 209"/>
                <a:gd name="T81" fmla="*/ 14 h 133"/>
                <a:gd name="T82" fmla="*/ 5 w 209"/>
                <a:gd name="T83" fmla="*/ 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9" h="133">
                  <a:moveTo>
                    <a:pt x="5" y="2"/>
                  </a:moveTo>
                  <a:lnTo>
                    <a:pt x="14" y="2"/>
                  </a:lnTo>
                  <a:lnTo>
                    <a:pt x="19" y="6"/>
                  </a:lnTo>
                  <a:lnTo>
                    <a:pt x="19" y="11"/>
                  </a:lnTo>
                  <a:lnTo>
                    <a:pt x="16" y="16"/>
                  </a:lnTo>
                  <a:lnTo>
                    <a:pt x="19" y="22"/>
                  </a:lnTo>
                  <a:lnTo>
                    <a:pt x="29" y="16"/>
                  </a:lnTo>
                  <a:lnTo>
                    <a:pt x="38" y="18"/>
                  </a:lnTo>
                  <a:lnTo>
                    <a:pt x="43" y="21"/>
                  </a:lnTo>
                  <a:lnTo>
                    <a:pt x="46" y="21"/>
                  </a:lnTo>
                  <a:lnTo>
                    <a:pt x="59" y="24"/>
                  </a:lnTo>
                  <a:lnTo>
                    <a:pt x="68" y="19"/>
                  </a:lnTo>
                  <a:lnTo>
                    <a:pt x="76" y="22"/>
                  </a:lnTo>
                  <a:lnTo>
                    <a:pt x="81" y="19"/>
                  </a:lnTo>
                  <a:lnTo>
                    <a:pt x="89" y="22"/>
                  </a:lnTo>
                  <a:lnTo>
                    <a:pt x="95" y="22"/>
                  </a:lnTo>
                  <a:lnTo>
                    <a:pt x="108" y="24"/>
                  </a:lnTo>
                  <a:lnTo>
                    <a:pt x="113" y="21"/>
                  </a:lnTo>
                  <a:lnTo>
                    <a:pt x="122" y="18"/>
                  </a:lnTo>
                  <a:lnTo>
                    <a:pt x="125" y="13"/>
                  </a:lnTo>
                  <a:lnTo>
                    <a:pt x="146" y="2"/>
                  </a:lnTo>
                  <a:lnTo>
                    <a:pt x="155" y="0"/>
                  </a:lnTo>
                  <a:lnTo>
                    <a:pt x="166" y="2"/>
                  </a:lnTo>
                  <a:lnTo>
                    <a:pt x="179" y="6"/>
                  </a:lnTo>
                  <a:lnTo>
                    <a:pt x="182" y="11"/>
                  </a:lnTo>
                  <a:lnTo>
                    <a:pt x="190" y="8"/>
                  </a:lnTo>
                  <a:lnTo>
                    <a:pt x="198" y="13"/>
                  </a:lnTo>
                  <a:lnTo>
                    <a:pt x="200" y="16"/>
                  </a:lnTo>
                  <a:lnTo>
                    <a:pt x="209" y="16"/>
                  </a:lnTo>
                  <a:lnTo>
                    <a:pt x="209" y="18"/>
                  </a:lnTo>
                  <a:lnTo>
                    <a:pt x="208" y="32"/>
                  </a:lnTo>
                  <a:lnTo>
                    <a:pt x="203" y="37"/>
                  </a:lnTo>
                  <a:lnTo>
                    <a:pt x="197" y="35"/>
                  </a:lnTo>
                  <a:lnTo>
                    <a:pt x="187" y="45"/>
                  </a:lnTo>
                  <a:lnTo>
                    <a:pt x="189" y="60"/>
                  </a:lnTo>
                  <a:lnTo>
                    <a:pt x="185" y="67"/>
                  </a:lnTo>
                  <a:lnTo>
                    <a:pt x="176" y="75"/>
                  </a:lnTo>
                  <a:lnTo>
                    <a:pt x="178" y="78"/>
                  </a:lnTo>
                  <a:lnTo>
                    <a:pt x="184" y="79"/>
                  </a:lnTo>
                  <a:lnTo>
                    <a:pt x="190" y="91"/>
                  </a:lnTo>
                  <a:lnTo>
                    <a:pt x="197" y="98"/>
                  </a:lnTo>
                  <a:lnTo>
                    <a:pt x="197" y="98"/>
                  </a:lnTo>
                  <a:lnTo>
                    <a:pt x="189" y="97"/>
                  </a:lnTo>
                  <a:lnTo>
                    <a:pt x="182" y="102"/>
                  </a:lnTo>
                  <a:lnTo>
                    <a:pt x="173" y="94"/>
                  </a:lnTo>
                  <a:lnTo>
                    <a:pt x="163" y="94"/>
                  </a:lnTo>
                  <a:lnTo>
                    <a:pt x="159" y="98"/>
                  </a:lnTo>
                  <a:lnTo>
                    <a:pt x="152" y="98"/>
                  </a:lnTo>
                  <a:lnTo>
                    <a:pt x="147" y="105"/>
                  </a:lnTo>
                  <a:lnTo>
                    <a:pt x="147" y="105"/>
                  </a:lnTo>
                  <a:lnTo>
                    <a:pt x="143" y="105"/>
                  </a:lnTo>
                  <a:lnTo>
                    <a:pt x="135" y="111"/>
                  </a:lnTo>
                  <a:lnTo>
                    <a:pt x="133" y="121"/>
                  </a:lnTo>
                  <a:lnTo>
                    <a:pt x="136" y="127"/>
                  </a:lnTo>
                  <a:lnTo>
                    <a:pt x="132" y="130"/>
                  </a:lnTo>
                  <a:lnTo>
                    <a:pt x="116" y="129"/>
                  </a:lnTo>
                  <a:lnTo>
                    <a:pt x="109" y="132"/>
                  </a:lnTo>
                  <a:lnTo>
                    <a:pt x="103" y="129"/>
                  </a:lnTo>
                  <a:lnTo>
                    <a:pt x="97" y="129"/>
                  </a:lnTo>
                  <a:lnTo>
                    <a:pt x="90" y="133"/>
                  </a:lnTo>
                  <a:lnTo>
                    <a:pt x="84" y="132"/>
                  </a:lnTo>
                  <a:lnTo>
                    <a:pt x="84" y="127"/>
                  </a:lnTo>
                  <a:lnTo>
                    <a:pt x="74" y="127"/>
                  </a:lnTo>
                  <a:lnTo>
                    <a:pt x="65" y="125"/>
                  </a:lnTo>
                  <a:lnTo>
                    <a:pt x="59" y="132"/>
                  </a:lnTo>
                  <a:lnTo>
                    <a:pt x="49" y="133"/>
                  </a:lnTo>
                  <a:lnTo>
                    <a:pt x="38" y="133"/>
                  </a:lnTo>
                  <a:lnTo>
                    <a:pt x="35" y="132"/>
                  </a:lnTo>
                  <a:lnTo>
                    <a:pt x="33" y="132"/>
                  </a:lnTo>
                  <a:lnTo>
                    <a:pt x="33" y="124"/>
                  </a:lnTo>
                  <a:lnTo>
                    <a:pt x="32" y="116"/>
                  </a:lnTo>
                  <a:lnTo>
                    <a:pt x="22" y="98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9" y="81"/>
                  </a:lnTo>
                  <a:lnTo>
                    <a:pt x="5" y="73"/>
                  </a:lnTo>
                  <a:lnTo>
                    <a:pt x="5" y="68"/>
                  </a:lnTo>
                  <a:lnTo>
                    <a:pt x="17" y="56"/>
                  </a:lnTo>
                  <a:lnTo>
                    <a:pt x="19" y="49"/>
                  </a:lnTo>
                  <a:lnTo>
                    <a:pt x="14" y="40"/>
                  </a:lnTo>
                  <a:lnTo>
                    <a:pt x="5" y="29"/>
                  </a:lnTo>
                  <a:lnTo>
                    <a:pt x="0" y="14"/>
                  </a:lnTo>
                  <a:lnTo>
                    <a:pt x="6" y="8"/>
                  </a:lnTo>
                  <a:lnTo>
                    <a:pt x="5" y="2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829D7790-158A-4479-BECA-00B5F9BF9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000" y="3832225"/>
              <a:ext cx="141288" cy="115887"/>
            </a:xfrm>
            <a:custGeom>
              <a:avLst/>
              <a:gdLst>
                <a:gd name="T0" fmla="*/ 64 w 89"/>
                <a:gd name="T1" fmla="*/ 0 h 73"/>
                <a:gd name="T2" fmla="*/ 78 w 89"/>
                <a:gd name="T3" fmla="*/ 11 h 73"/>
                <a:gd name="T4" fmla="*/ 88 w 89"/>
                <a:gd name="T5" fmla="*/ 29 h 73"/>
                <a:gd name="T6" fmla="*/ 89 w 89"/>
                <a:gd name="T7" fmla="*/ 37 h 73"/>
                <a:gd name="T8" fmla="*/ 89 w 89"/>
                <a:gd name="T9" fmla="*/ 45 h 73"/>
                <a:gd name="T10" fmla="*/ 86 w 89"/>
                <a:gd name="T11" fmla="*/ 48 h 73"/>
                <a:gd name="T12" fmla="*/ 80 w 89"/>
                <a:gd name="T13" fmla="*/ 48 h 73"/>
                <a:gd name="T14" fmla="*/ 70 w 89"/>
                <a:gd name="T15" fmla="*/ 54 h 73"/>
                <a:gd name="T16" fmla="*/ 53 w 89"/>
                <a:gd name="T17" fmla="*/ 53 h 73"/>
                <a:gd name="T18" fmla="*/ 45 w 89"/>
                <a:gd name="T19" fmla="*/ 57 h 73"/>
                <a:gd name="T20" fmla="*/ 45 w 89"/>
                <a:gd name="T21" fmla="*/ 61 h 73"/>
                <a:gd name="T22" fmla="*/ 35 w 89"/>
                <a:gd name="T23" fmla="*/ 64 h 73"/>
                <a:gd name="T24" fmla="*/ 21 w 89"/>
                <a:gd name="T25" fmla="*/ 73 h 73"/>
                <a:gd name="T26" fmla="*/ 19 w 89"/>
                <a:gd name="T27" fmla="*/ 73 h 73"/>
                <a:gd name="T28" fmla="*/ 13 w 89"/>
                <a:gd name="T29" fmla="*/ 69 h 73"/>
                <a:gd name="T30" fmla="*/ 8 w 89"/>
                <a:gd name="T31" fmla="*/ 59 h 73"/>
                <a:gd name="T32" fmla="*/ 4 w 89"/>
                <a:gd name="T33" fmla="*/ 50 h 73"/>
                <a:gd name="T34" fmla="*/ 0 w 89"/>
                <a:gd name="T35" fmla="*/ 37 h 73"/>
                <a:gd name="T36" fmla="*/ 2 w 89"/>
                <a:gd name="T37" fmla="*/ 24 h 73"/>
                <a:gd name="T38" fmla="*/ 2 w 89"/>
                <a:gd name="T39" fmla="*/ 26 h 73"/>
                <a:gd name="T40" fmla="*/ 5 w 89"/>
                <a:gd name="T41" fmla="*/ 23 h 73"/>
                <a:gd name="T42" fmla="*/ 5 w 89"/>
                <a:gd name="T43" fmla="*/ 16 h 73"/>
                <a:gd name="T44" fmla="*/ 13 w 89"/>
                <a:gd name="T45" fmla="*/ 11 h 73"/>
                <a:gd name="T46" fmla="*/ 21 w 89"/>
                <a:gd name="T47" fmla="*/ 10 h 73"/>
                <a:gd name="T48" fmla="*/ 27 w 89"/>
                <a:gd name="T49" fmla="*/ 5 h 73"/>
                <a:gd name="T50" fmla="*/ 42 w 89"/>
                <a:gd name="T51" fmla="*/ 2 h 73"/>
                <a:gd name="T52" fmla="*/ 48 w 89"/>
                <a:gd name="T53" fmla="*/ 2 h 73"/>
                <a:gd name="T54" fmla="*/ 58 w 89"/>
                <a:gd name="T55" fmla="*/ 0 h 73"/>
                <a:gd name="T56" fmla="*/ 64 w 89"/>
                <a:gd name="T5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9" h="73">
                  <a:moveTo>
                    <a:pt x="64" y="0"/>
                  </a:moveTo>
                  <a:lnTo>
                    <a:pt x="78" y="11"/>
                  </a:lnTo>
                  <a:lnTo>
                    <a:pt x="88" y="29"/>
                  </a:lnTo>
                  <a:lnTo>
                    <a:pt x="89" y="37"/>
                  </a:lnTo>
                  <a:lnTo>
                    <a:pt x="89" y="45"/>
                  </a:lnTo>
                  <a:lnTo>
                    <a:pt x="86" y="48"/>
                  </a:lnTo>
                  <a:lnTo>
                    <a:pt x="80" y="48"/>
                  </a:lnTo>
                  <a:lnTo>
                    <a:pt x="70" y="54"/>
                  </a:lnTo>
                  <a:lnTo>
                    <a:pt x="53" y="53"/>
                  </a:lnTo>
                  <a:lnTo>
                    <a:pt x="45" y="57"/>
                  </a:lnTo>
                  <a:lnTo>
                    <a:pt x="45" y="61"/>
                  </a:lnTo>
                  <a:lnTo>
                    <a:pt x="35" y="64"/>
                  </a:lnTo>
                  <a:lnTo>
                    <a:pt x="21" y="73"/>
                  </a:lnTo>
                  <a:lnTo>
                    <a:pt x="19" y="73"/>
                  </a:lnTo>
                  <a:lnTo>
                    <a:pt x="13" y="69"/>
                  </a:lnTo>
                  <a:lnTo>
                    <a:pt x="8" y="59"/>
                  </a:lnTo>
                  <a:lnTo>
                    <a:pt x="4" y="50"/>
                  </a:lnTo>
                  <a:lnTo>
                    <a:pt x="0" y="37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5" y="23"/>
                  </a:lnTo>
                  <a:lnTo>
                    <a:pt x="5" y="16"/>
                  </a:lnTo>
                  <a:lnTo>
                    <a:pt x="13" y="11"/>
                  </a:lnTo>
                  <a:lnTo>
                    <a:pt x="21" y="10"/>
                  </a:lnTo>
                  <a:lnTo>
                    <a:pt x="27" y="5"/>
                  </a:lnTo>
                  <a:lnTo>
                    <a:pt x="42" y="2"/>
                  </a:lnTo>
                  <a:lnTo>
                    <a:pt x="48" y="2"/>
                  </a:lnTo>
                  <a:lnTo>
                    <a:pt x="58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31B65337-66A8-4252-B643-2C89DD3A8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3814763"/>
              <a:ext cx="104775" cy="206375"/>
            </a:xfrm>
            <a:custGeom>
              <a:avLst/>
              <a:gdLst>
                <a:gd name="T0" fmla="*/ 49 w 66"/>
                <a:gd name="T1" fmla="*/ 35 h 130"/>
                <a:gd name="T2" fmla="*/ 47 w 66"/>
                <a:gd name="T3" fmla="*/ 48 h 130"/>
                <a:gd name="T4" fmla="*/ 51 w 66"/>
                <a:gd name="T5" fmla="*/ 61 h 130"/>
                <a:gd name="T6" fmla="*/ 55 w 66"/>
                <a:gd name="T7" fmla="*/ 70 h 130"/>
                <a:gd name="T8" fmla="*/ 60 w 66"/>
                <a:gd name="T9" fmla="*/ 80 h 130"/>
                <a:gd name="T10" fmla="*/ 66 w 66"/>
                <a:gd name="T11" fmla="*/ 84 h 130"/>
                <a:gd name="T12" fmla="*/ 66 w 66"/>
                <a:gd name="T13" fmla="*/ 94 h 130"/>
                <a:gd name="T14" fmla="*/ 60 w 66"/>
                <a:gd name="T15" fmla="*/ 105 h 130"/>
                <a:gd name="T16" fmla="*/ 46 w 66"/>
                <a:gd name="T17" fmla="*/ 110 h 130"/>
                <a:gd name="T18" fmla="*/ 46 w 66"/>
                <a:gd name="T19" fmla="*/ 118 h 130"/>
                <a:gd name="T20" fmla="*/ 40 w 66"/>
                <a:gd name="T21" fmla="*/ 129 h 130"/>
                <a:gd name="T22" fmla="*/ 36 w 66"/>
                <a:gd name="T23" fmla="*/ 130 h 130"/>
                <a:gd name="T24" fmla="*/ 30 w 66"/>
                <a:gd name="T25" fmla="*/ 126 h 130"/>
                <a:gd name="T26" fmla="*/ 22 w 66"/>
                <a:gd name="T27" fmla="*/ 110 h 130"/>
                <a:gd name="T28" fmla="*/ 9 w 66"/>
                <a:gd name="T29" fmla="*/ 108 h 130"/>
                <a:gd name="T30" fmla="*/ 6 w 66"/>
                <a:gd name="T31" fmla="*/ 105 h 130"/>
                <a:gd name="T32" fmla="*/ 8 w 66"/>
                <a:gd name="T33" fmla="*/ 95 h 130"/>
                <a:gd name="T34" fmla="*/ 5 w 66"/>
                <a:gd name="T35" fmla="*/ 89 h 130"/>
                <a:gd name="T36" fmla="*/ 5 w 66"/>
                <a:gd name="T37" fmla="*/ 81 h 130"/>
                <a:gd name="T38" fmla="*/ 8 w 66"/>
                <a:gd name="T39" fmla="*/ 73 h 130"/>
                <a:gd name="T40" fmla="*/ 3 w 66"/>
                <a:gd name="T41" fmla="*/ 62 h 130"/>
                <a:gd name="T42" fmla="*/ 6 w 66"/>
                <a:gd name="T43" fmla="*/ 46 h 130"/>
                <a:gd name="T44" fmla="*/ 9 w 66"/>
                <a:gd name="T45" fmla="*/ 45 h 130"/>
                <a:gd name="T46" fmla="*/ 11 w 66"/>
                <a:gd name="T47" fmla="*/ 38 h 130"/>
                <a:gd name="T48" fmla="*/ 0 w 66"/>
                <a:gd name="T49" fmla="*/ 34 h 130"/>
                <a:gd name="T50" fmla="*/ 1 w 66"/>
                <a:gd name="T51" fmla="*/ 21 h 130"/>
                <a:gd name="T52" fmla="*/ 6 w 66"/>
                <a:gd name="T53" fmla="*/ 10 h 130"/>
                <a:gd name="T54" fmla="*/ 14 w 66"/>
                <a:gd name="T55" fmla="*/ 0 h 130"/>
                <a:gd name="T56" fmla="*/ 16 w 66"/>
                <a:gd name="T57" fmla="*/ 2 h 130"/>
                <a:gd name="T58" fmla="*/ 21 w 66"/>
                <a:gd name="T59" fmla="*/ 8 h 130"/>
                <a:gd name="T60" fmla="*/ 27 w 66"/>
                <a:gd name="T61" fmla="*/ 0 h 130"/>
                <a:gd name="T62" fmla="*/ 27 w 66"/>
                <a:gd name="T63" fmla="*/ 0 h 130"/>
                <a:gd name="T64" fmla="*/ 30 w 66"/>
                <a:gd name="T65" fmla="*/ 2 h 130"/>
                <a:gd name="T66" fmla="*/ 35 w 66"/>
                <a:gd name="T67" fmla="*/ 10 h 130"/>
                <a:gd name="T68" fmla="*/ 38 w 66"/>
                <a:gd name="T69" fmla="*/ 10 h 130"/>
                <a:gd name="T70" fmla="*/ 46 w 66"/>
                <a:gd name="T71" fmla="*/ 15 h 130"/>
                <a:gd name="T72" fmla="*/ 47 w 66"/>
                <a:gd name="T73" fmla="*/ 21 h 130"/>
                <a:gd name="T74" fmla="*/ 47 w 66"/>
                <a:gd name="T75" fmla="*/ 32 h 130"/>
                <a:gd name="T76" fmla="*/ 49 w 66"/>
                <a:gd name="T77" fmla="*/ 3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" h="130">
                  <a:moveTo>
                    <a:pt x="49" y="35"/>
                  </a:moveTo>
                  <a:lnTo>
                    <a:pt x="47" y="48"/>
                  </a:lnTo>
                  <a:lnTo>
                    <a:pt x="51" y="61"/>
                  </a:lnTo>
                  <a:lnTo>
                    <a:pt x="55" y="70"/>
                  </a:lnTo>
                  <a:lnTo>
                    <a:pt x="60" y="80"/>
                  </a:lnTo>
                  <a:lnTo>
                    <a:pt x="66" y="84"/>
                  </a:lnTo>
                  <a:lnTo>
                    <a:pt x="66" y="94"/>
                  </a:lnTo>
                  <a:lnTo>
                    <a:pt x="60" y="105"/>
                  </a:lnTo>
                  <a:lnTo>
                    <a:pt x="46" y="110"/>
                  </a:lnTo>
                  <a:lnTo>
                    <a:pt x="46" y="118"/>
                  </a:lnTo>
                  <a:lnTo>
                    <a:pt x="40" y="129"/>
                  </a:lnTo>
                  <a:lnTo>
                    <a:pt x="36" y="130"/>
                  </a:lnTo>
                  <a:lnTo>
                    <a:pt x="30" y="126"/>
                  </a:lnTo>
                  <a:lnTo>
                    <a:pt x="22" y="110"/>
                  </a:lnTo>
                  <a:lnTo>
                    <a:pt x="9" y="108"/>
                  </a:lnTo>
                  <a:lnTo>
                    <a:pt x="6" y="105"/>
                  </a:lnTo>
                  <a:lnTo>
                    <a:pt x="8" y="95"/>
                  </a:lnTo>
                  <a:lnTo>
                    <a:pt x="5" y="89"/>
                  </a:lnTo>
                  <a:lnTo>
                    <a:pt x="5" y="81"/>
                  </a:lnTo>
                  <a:lnTo>
                    <a:pt x="8" y="73"/>
                  </a:lnTo>
                  <a:lnTo>
                    <a:pt x="3" y="62"/>
                  </a:lnTo>
                  <a:lnTo>
                    <a:pt x="6" y="46"/>
                  </a:lnTo>
                  <a:lnTo>
                    <a:pt x="9" y="45"/>
                  </a:lnTo>
                  <a:lnTo>
                    <a:pt x="11" y="38"/>
                  </a:lnTo>
                  <a:lnTo>
                    <a:pt x="0" y="34"/>
                  </a:lnTo>
                  <a:lnTo>
                    <a:pt x="1" y="21"/>
                  </a:lnTo>
                  <a:lnTo>
                    <a:pt x="6" y="1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1" y="8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0" y="2"/>
                  </a:lnTo>
                  <a:lnTo>
                    <a:pt x="35" y="10"/>
                  </a:lnTo>
                  <a:lnTo>
                    <a:pt x="38" y="10"/>
                  </a:lnTo>
                  <a:lnTo>
                    <a:pt x="46" y="15"/>
                  </a:lnTo>
                  <a:lnTo>
                    <a:pt x="47" y="21"/>
                  </a:lnTo>
                  <a:lnTo>
                    <a:pt x="47" y="32"/>
                  </a:lnTo>
                  <a:lnTo>
                    <a:pt x="49" y="35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D4201FD1-1711-427E-9B26-109847570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1288" y="3563938"/>
              <a:ext cx="231775" cy="309562"/>
            </a:xfrm>
            <a:custGeom>
              <a:avLst/>
              <a:gdLst>
                <a:gd name="T0" fmla="*/ 5 w 146"/>
                <a:gd name="T1" fmla="*/ 14 h 195"/>
                <a:gd name="T2" fmla="*/ 19 w 146"/>
                <a:gd name="T3" fmla="*/ 11 h 195"/>
                <a:gd name="T4" fmla="*/ 30 w 146"/>
                <a:gd name="T5" fmla="*/ 0 h 195"/>
                <a:gd name="T6" fmla="*/ 43 w 146"/>
                <a:gd name="T7" fmla="*/ 3 h 195"/>
                <a:gd name="T8" fmla="*/ 57 w 146"/>
                <a:gd name="T9" fmla="*/ 12 h 195"/>
                <a:gd name="T10" fmla="*/ 71 w 146"/>
                <a:gd name="T11" fmla="*/ 31 h 195"/>
                <a:gd name="T12" fmla="*/ 90 w 146"/>
                <a:gd name="T13" fmla="*/ 44 h 195"/>
                <a:gd name="T14" fmla="*/ 87 w 146"/>
                <a:gd name="T15" fmla="*/ 57 h 195"/>
                <a:gd name="T16" fmla="*/ 103 w 146"/>
                <a:gd name="T17" fmla="*/ 66 h 195"/>
                <a:gd name="T18" fmla="*/ 116 w 146"/>
                <a:gd name="T19" fmla="*/ 69 h 195"/>
                <a:gd name="T20" fmla="*/ 135 w 146"/>
                <a:gd name="T21" fmla="*/ 63 h 195"/>
                <a:gd name="T22" fmla="*/ 129 w 146"/>
                <a:gd name="T23" fmla="*/ 76 h 195"/>
                <a:gd name="T24" fmla="*/ 127 w 146"/>
                <a:gd name="T25" fmla="*/ 96 h 195"/>
                <a:gd name="T26" fmla="*/ 141 w 146"/>
                <a:gd name="T27" fmla="*/ 122 h 195"/>
                <a:gd name="T28" fmla="*/ 144 w 146"/>
                <a:gd name="T29" fmla="*/ 138 h 195"/>
                <a:gd name="T30" fmla="*/ 132 w 146"/>
                <a:gd name="T31" fmla="*/ 155 h 195"/>
                <a:gd name="T32" fmla="*/ 135 w 146"/>
                <a:gd name="T33" fmla="*/ 169 h 195"/>
                <a:gd name="T34" fmla="*/ 119 w 146"/>
                <a:gd name="T35" fmla="*/ 171 h 195"/>
                <a:gd name="T36" fmla="*/ 98 w 146"/>
                <a:gd name="T37" fmla="*/ 174 h 195"/>
                <a:gd name="T38" fmla="*/ 84 w 146"/>
                <a:gd name="T39" fmla="*/ 180 h 195"/>
                <a:gd name="T40" fmla="*/ 76 w 146"/>
                <a:gd name="T41" fmla="*/ 192 h 195"/>
                <a:gd name="T42" fmla="*/ 71 w 146"/>
                <a:gd name="T43" fmla="*/ 190 h 195"/>
                <a:gd name="T44" fmla="*/ 70 w 146"/>
                <a:gd name="T45" fmla="*/ 173 h 195"/>
                <a:gd name="T46" fmla="*/ 59 w 146"/>
                <a:gd name="T47" fmla="*/ 168 h 195"/>
                <a:gd name="T48" fmla="*/ 51 w 146"/>
                <a:gd name="T49" fmla="*/ 158 h 195"/>
                <a:gd name="T50" fmla="*/ 57 w 146"/>
                <a:gd name="T51" fmla="*/ 149 h 195"/>
                <a:gd name="T52" fmla="*/ 48 w 146"/>
                <a:gd name="T53" fmla="*/ 139 h 195"/>
                <a:gd name="T54" fmla="*/ 33 w 146"/>
                <a:gd name="T55" fmla="*/ 134 h 195"/>
                <a:gd name="T56" fmla="*/ 30 w 146"/>
                <a:gd name="T57" fmla="*/ 125 h 195"/>
                <a:gd name="T58" fmla="*/ 25 w 146"/>
                <a:gd name="T59" fmla="*/ 115 h 195"/>
                <a:gd name="T60" fmla="*/ 18 w 146"/>
                <a:gd name="T61" fmla="*/ 98 h 195"/>
                <a:gd name="T62" fmla="*/ 27 w 146"/>
                <a:gd name="T63" fmla="*/ 98 h 195"/>
                <a:gd name="T64" fmla="*/ 25 w 146"/>
                <a:gd name="T65" fmla="*/ 90 h 195"/>
                <a:gd name="T66" fmla="*/ 10 w 146"/>
                <a:gd name="T67" fmla="*/ 82 h 195"/>
                <a:gd name="T68" fmla="*/ 16 w 146"/>
                <a:gd name="T69" fmla="*/ 66 h 195"/>
                <a:gd name="T70" fmla="*/ 13 w 146"/>
                <a:gd name="T71" fmla="*/ 57 h 195"/>
                <a:gd name="T72" fmla="*/ 8 w 146"/>
                <a:gd name="T73" fmla="*/ 55 h 195"/>
                <a:gd name="T74" fmla="*/ 14 w 146"/>
                <a:gd name="T75" fmla="*/ 47 h 195"/>
                <a:gd name="T76" fmla="*/ 18 w 146"/>
                <a:gd name="T77" fmla="*/ 44 h 195"/>
                <a:gd name="T78" fmla="*/ 8 w 146"/>
                <a:gd name="T79" fmla="*/ 39 h 195"/>
                <a:gd name="T80" fmla="*/ 0 w 146"/>
                <a:gd name="T81" fmla="*/ 2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6" h="195">
                  <a:moveTo>
                    <a:pt x="0" y="19"/>
                  </a:moveTo>
                  <a:lnTo>
                    <a:pt x="5" y="14"/>
                  </a:lnTo>
                  <a:lnTo>
                    <a:pt x="13" y="9"/>
                  </a:lnTo>
                  <a:lnTo>
                    <a:pt x="19" y="11"/>
                  </a:lnTo>
                  <a:lnTo>
                    <a:pt x="22" y="8"/>
                  </a:lnTo>
                  <a:lnTo>
                    <a:pt x="30" y="0"/>
                  </a:lnTo>
                  <a:lnTo>
                    <a:pt x="35" y="1"/>
                  </a:lnTo>
                  <a:lnTo>
                    <a:pt x="43" y="3"/>
                  </a:lnTo>
                  <a:lnTo>
                    <a:pt x="56" y="8"/>
                  </a:lnTo>
                  <a:lnTo>
                    <a:pt x="57" y="12"/>
                  </a:lnTo>
                  <a:lnTo>
                    <a:pt x="68" y="25"/>
                  </a:lnTo>
                  <a:lnTo>
                    <a:pt x="71" y="31"/>
                  </a:lnTo>
                  <a:lnTo>
                    <a:pt x="81" y="38"/>
                  </a:lnTo>
                  <a:lnTo>
                    <a:pt x="90" y="44"/>
                  </a:lnTo>
                  <a:lnTo>
                    <a:pt x="86" y="54"/>
                  </a:lnTo>
                  <a:lnTo>
                    <a:pt x="87" y="57"/>
                  </a:lnTo>
                  <a:lnTo>
                    <a:pt x="98" y="62"/>
                  </a:lnTo>
                  <a:lnTo>
                    <a:pt x="103" y="66"/>
                  </a:lnTo>
                  <a:lnTo>
                    <a:pt x="110" y="63"/>
                  </a:lnTo>
                  <a:lnTo>
                    <a:pt x="116" y="69"/>
                  </a:lnTo>
                  <a:lnTo>
                    <a:pt x="122" y="62"/>
                  </a:lnTo>
                  <a:lnTo>
                    <a:pt x="135" y="63"/>
                  </a:lnTo>
                  <a:lnTo>
                    <a:pt x="129" y="71"/>
                  </a:lnTo>
                  <a:lnTo>
                    <a:pt x="129" y="76"/>
                  </a:lnTo>
                  <a:lnTo>
                    <a:pt x="133" y="90"/>
                  </a:lnTo>
                  <a:lnTo>
                    <a:pt x="127" y="96"/>
                  </a:lnTo>
                  <a:lnTo>
                    <a:pt x="132" y="111"/>
                  </a:lnTo>
                  <a:lnTo>
                    <a:pt x="141" y="122"/>
                  </a:lnTo>
                  <a:lnTo>
                    <a:pt x="146" y="131"/>
                  </a:lnTo>
                  <a:lnTo>
                    <a:pt x="144" y="138"/>
                  </a:lnTo>
                  <a:lnTo>
                    <a:pt x="132" y="150"/>
                  </a:lnTo>
                  <a:lnTo>
                    <a:pt x="132" y="155"/>
                  </a:lnTo>
                  <a:lnTo>
                    <a:pt x="136" y="163"/>
                  </a:lnTo>
                  <a:lnTo>
                    <a:pt x="135" y="169"/>
                  </a:lnTo>
                  <a:lnTo>
                    <a:pt x="129" y="169"/>
                  </a:lnTo>
                  <a:lnTo>
                    <a:pt x="119" y="171"/>
                  </a:lnTo>
                  <a:lnTo>
                    <a:pt x="113" y="171"/>
                  </a:lnTo>
                  <a:lnTo>
                    <a:pt x="98" y="174"/>
                  </a:lnTo>
                  <a:lnTo>
                    <a:pt x="92" y="179"/>
                  </a:lnTo>
                  <a:lnTo>
                    <a:pt x="84" y="180"/>
                  </a:lnTo>
                  <a:lnTo>
                    <a:pt x="76" y="185"/>
                  </a:lnTo>
                  <a:lnTo>
                    <a:pt x="76" y="192"/>
                  </a:lnTo>
                  <a:lnTo>
                    <a:pt x="73" y="195"/>
                  </a:lnTo>
                  <a:lnTo>
                    <a:pt x="71" y="190"/>
                  </a:lnTo>
                  <a:lnTo>
                    <a:pt x="71" y="179"/>
                  </a:lnTo>
                  <a:lnTo>
                    <a:pt x="70" y="173"/>
                  </a:lnTo>
                  <a:lnTo>
                    <a:pt x="62" y="168"/>
                  </a:lnTo>
                  <a:lnTo>
                    <a:pt x="59" y="168"/>
                  </a:lnTo>
                  <a:lnTo>
                    <a:pt x="54" y="160"/>
                  </a:lnTo>
                  <a:lnTo>
                    <a:pt x="51" y="158"/>
                  </a:lnTo>
                  <a:lnTo>
                    <a:pt x="52" y="154"/>
                  </a:lnTo>
                  <a:lnTo>
                    <a:pt x="57" y="149"/>
                  </a:lnTo>
                  <a:lnTo>
                    <a:pt x="57" y="141"/>
                  </a:lnTo>
                  <a:lnTo>
                    <a:pt x="48" y="139"/>
                  </a:lnTo>
                  <a:lnTo>
                    <a:pt x="43" y="134"/>
                  </a:lnTo>
                  <a:lnTo>
                    <a:pt x="33" y="134"/>
                  </a:lnTo>
                  <a:lnTo>
                    <a:pt x="30" y="130"/>
                  </a:lnTo>
                  <a:lnTo>
                    <a:pt x="30" y="125"/>
                  </a:lnTo>
                  <a:lnTo>
                    <a:pt x="24" y="117"/>
                  </a:lnTo>
                  <a:lnTo>
                    <a:pt x="25" y="115"/>
                  </a:lnTo>
                  <a:lnTo>
                    <a:pt x="18" y="106"/>
                  </a:lnTo>
                  <a:lnTo>
                    <a:pt x="18" y="98"/>
                  </a:lnTo>
                  <a:lnTo>
                    <a:pt x="21" y="95"/>
                  </a:lnTo>
                  <a:lnTo>
                    <a:pt x="27" y="98"/>
                  </a:lnTo>
                  <a:lnTo>
                    <a:pt x="30" y="95"/>
                  </a:lnTo>
                  <a:lnTo>
                    <a:pt x="25" y="90"/>
                  </a:lnTo>
                  <a:lnTo>
                    <a:pt x="21" y="90"/>
                  </a:lnTo>
                  <a:lnTo>
                    <a:pt x="10" y="82"/>
                  </a:lnTo>
                  <a:lnTo>
                    <a:pt x="10" y="76"/>
                  </a:lnTo>
                  <a:lnTo>
                    <a:pt x="16" y="66"/>
                  </a:lnTo>
                  <a:lnTo>
                    <a:pt x="18" y="57"/>
                  </a:lnTo>
                  <a:lnTo>
                    <a:pt x="13" y="57"/>
                  </a:lnTo>
                  <a:lnTo>
                    <a:pt x="10" y="58"/>
                  </a:lnTo>
                  <a:lnTo>
                    <a:pt x="8" y="55"/>
                  </a:lnTo>
                  <a:lnTo>
                    <a:pt x="8" y="50"/>
                  </a:lnTo>
                  <a:lnTo>
                    <a:pt x="14" y="47"/>
                  </a:lnTo>
                  <a:lnTo>
                    <a:pt x="18" y="47"/>
                  </a:lnTo>
                  <a:lnTo>
                    <a:pt x="18" y="44"/>
                  </a:lnTo>
                  <a:lnTo>
                    <a:pt x="11" y="42"/>
                  </a:lnTo>
                  <a:lnTo>
                    <a:pt x="8" y="39"/>
                  </a:lnTo>
                  <a:lnTo>
                    <a:pt x="5" y="30"/>
                  </a:lnTo>
                  <a:lnTo>
                    <a:pt x="0" y="2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43B66F7F-03AB-4E9A-B6BA-A0516E789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8" y="3740150"/>
              <a:ext cx="103188" cy="128587"/>
            </a:xfrm>
            <a:custGeom>
              <a:avLst/>
              <a:gdLst>
                <a:gd name="T0" fmla="*/ 32 w 65"/>
                <a:gd name="T1" fmla="*/ 81 h 81"/>
                <a:gd name="T2" fmla="*/ 33 w 65"/>
                <a:gd name="T3" fmla="*/ 68 h 81"/>
                <a:gd name="T4" fmla="*/ 38 w 65"/>
                <a:gd name="T5" fmla="*/ 57 h 81"/>
                <a:gd name="T6" fmla="*/ 46 w 65"/>
                <a:gd name="T7" fmla="*/ 47 h 81"/>
                <a:gd name="T8" fmla="*/ 48 w 65"/>
                <a:gd name="T9" fmla="*/ 49 h 81"/>
                <a:gd name="T10" fmla="*/ 53 w 65"/>
                <a:gd name="T11" fmla="*/ 55 h 81"/>
                <a:gd name="T12" fmla="*/ 59 w 65"/>
                <a:gd name="T13" fmla="*/ 47 h 81"/>
                <a:gd name="T14" fmla="*/ 60 w 65"/>
                <a:gd name="T15" fmla="*/ 43 h 81"/>
                <a:gd name="T16" fmla="*/ 65 w 65"/>
                <a:gd name="T17" fmla="*/ 38 h 81"/>
                <a:gd name="T18" fmla="*/ 65 w 65"/>
                <a:gd name="T19" fmla="*/ 30 h 81"/>
                <a:gd name="T20" fmla="*/ 56 w 65"/>
                <a:gd name="T21" fmla="*/ 28 h 81"/>
                <a:gd name="T22" fmla="*/ 51 w 65"/>
                <a:gd name="T23" fmla="*/ 23 h 81"/>
                <a:gd name="T24" fmla="*/ 41 w 65"/>
                <a:gd name="T25" fmla="*/ 23 h 81"/>
                <a:gd name="T26" fmla="*/ 38 w 65"/>
                <a:gd name="T27" fmla="*/ 19 h 81"/>
                <a:gd name="T28" fmla="*/ 38 w 65"/>
                <a:gd name="T29" fmla="*/ 14 h 81"/>
                <a:gd name="T30" fmla="*/ 32 w 65"/>
                <a:gd name="T31" fmla="*/ 6 h 81"/>
                <a:gd name="T32" fmla="*/ 30 w 65"/>
                <a:gd name="T33" fmla="*/ 8 h 81"/>
                <a:gd name="T34" fmla="*/ 24 w 65"/>
                <a:gd name="T35" fmla="*/ 4 h 81"/>
                <a:gd name="T36" fmla="*/ 18 w 65"/>
                <a:gd name="T37" fmla="*/ 0 h 81"/>
                <a:gd name="T38" fmla="*/ 13 w 65"/>
                <a:gd name="T39" fmla="*/ 3 h 81"/>
                <a:gd name="T40" fmla="*/ 13 w 65"/>
                <a:gd name="T41" fmla="*/ 9 h 81"/>
                <a:gd name="T42" fmla="*/ 19 w 65"/>
                <a:gd name="T43" fmla="*/ 12 h 81"/>
                <a:gd name="T44" fmla="*/ 22 w 65"/>
                <a:gd name="T45" fmla="*/ 17 h 81"/>
                <a:gd name="T46" fmla="*/ 16 w 65"/>
                <a:gd name="T47" fmla="*/ 20 h 81"/>
                <a:gd name="T48" fmla="*/ 11 w 65"/>
                <a:gd name="T49" fmla="*/ 22 h 81"/>
                <a:gd name="T50" fmla="*/ 8 w 65"/>
                <a:gd name="T51" fmla="*/ 28 h 81"/>
                <a:gd name="T52" fmla="*/ 8 w 65"/>
                <a:gd name="T53" fmla="*/ 38 h 81"/>
                <a:gd name="T54" fmla="*/ 3 w 65"/>
                <a:gd name="T55" fmla="*/ 46 h 81"/>
                <a:gd name="T56" fmla="*/ 0 w 65"/>
                <a:gd name="T57" fmla="*/ 47 h 81"/>
                <a:gd name="T58" fmla="*/ 3 w 65"/>
                <a:gd name="T59" fmla="*/ 50 h 81"/>
                <a:gd name="T60" fmla="*/ 10 w 65"/>
                <a:gd name="T61" fmla="*/ 54 h 81"/>
                <a:gd name="T62" fmla="*/ 24 w 65"/>
                <a:gd name="T63" fmla="*/ 71 h 81"/>
                <a:gd name="T64" fmla="*/ 24 w 65"/>
                <a:gd name="T65" fmla="*/ 76 h 81"/>
                <a:gd name="T66" fmla="*/ 32 w 65"/>
                <a:gd name="T6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5" h="81">
                  <a:moveTo>
                    <a:pt x="32" y="81"/>
                  </a:moveTo>
                  <a:lnTo>
                    <a:pt x="33" y="68"/>
                  </a:lnTo>
                  <a:lnTo>
                    <a:pt x="38" y="57"/>
                  </a:lnTo>
                  <a:lnTo>
                    <a:pt x="46" y="47"/>
                  </a:lnTo>
                  <a:lnTo>
                    <a:pt x="48" y="49"/>
                  </a:lnTo>
                  <a:lnTo>
                    <a:pt x="53" y="55"/>
                  </a:lnTo>
                  <a:lnTo>
                    <a:pt x="59" y="47"/>
                  </a:lnTo>
                  <a:lnTo>
                    <a:pt x="60" y="43"/>
                  </a:lnTo>
                  <a:lnTo>
                    <a:pt x="65" y="38"/>
                  </a:lnTo>
                  <a:lnTo>
                    <a:pt x="65" y="30"/>
                  </a:lnTo>
                  <a:lnTo>
                    <a:pt x="56" y="28"/>
                  </a:lnTo>
                  <a:lnTo>
                    <a:pt x="51" y="23"/>
                  </a:lnTo>
                  <a:lnTo>
                    <a:pt x="41" y="23"/>
                  </a:lnTo>
                  <a:lnTo>
                    <a:pt x="38" y="19"/>
                  </a:lnTo>
                  <a:lnTo>
                    <a:pt x="38" y="14"/>
                  </a:lnTo>
                  <a:lnTo>
                    <a:pt x="32" y="6"/>
                  </a:lnTo>
                  <a:lnTo>
                    <a:pt x="30" y="8"/>
                  </a:lnTo>
                  <a:lnTo>
                    <a:pt x="24" y="4"/>
                  </a:lnTo>
                  <a:lnTo>
                    <a:pt x="18" y="0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9" y="12"/>
                  </a:lnTo>
                  <a:lnTo>
                    <a:pt x="22" y="17"/>
                  </a:lnTo>
                  <a:lnTo>
                    <a:pt x="16" y="20"/>
                  </a:lnTo>
                  <a:lnTo>
                    <a:pt x="11" y="22"/>
                  </a:lnTo>
                  <a:lnTo>
                    <a:pt x="8" y="28"/>
                  </a:lnTo>
                  <a:lnTo>
                    <a:pt x="8" y="38"/>
                  </a:lnTo>
                  <a:lnTo>
                    <a:pt x="3" y="46"/>
                  </a:lnTo>
                  <a:lnTo>
                    <a:pt x="0" y="47"/>
                  </a:lnTo>
                  <a:lnTo>
                    <a:pt x="3" y="50"/>
                  </a:lnTo>
                  <a:lnTo>
                    <a:pt x="10" y="54"/>
                  </a:lnTo>
                  <a:lnTo>
                    <a:pt x="24" y="71"/>
                  </a:lnTo>
                  <a:lnTo>
                    <a:pt x="24" y="76"/>
                  </a:lnTo>
                  <a:lnTo>
                    <a:pt x="32" y="8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97B6C51D-A2B0-4779-9B90-FEC8AAFED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8" y="3740150"/>
              <a:ext cx="103188" cy="128587"/>
            </a:xfrm>
            <a:custGeom>
              <a:avLst/>
              <a:gdLst>
                <a:gd name="T0" fmla="*/ 32 w 65"/>
                <a:gd name="T1" fmla="*/ 81 h 81"/>
                <a:gd name="T2" fmla="*/ 33 w 65"/>
                <a:gd name="T3" fmla="*/ 68 h 81"/>
                <a:gd name="T4" fmla="*/ 38 w 65"/>
                <a:gd name="T5" fmla="*/ 57 h 81"/>
                <a:gd name="T6" fmla="*/ 46 w 65"/>
                <a:gd name="T7" fmla="*/ 47 h 81"/>
                <a:gd name="T8" fmla="*/ 48 w 65"/>
                <a:gd name="T9" fmla="*/ 49 h 81"/>
                <a:gd name="T10" fmla="*/ 53 w 65"/>
                <a:gd name="T11" fmla="*/ 55 h 81"/>
                <a:gd name="T12" fmla="*/ 59 w 65"/>
                <a:gd name="T13" fmla="*/ 47 h 81"/>
                <a:gd name="T14" fmla="*/ 60 w 65"/>
                <a:gd name="T15" fmla="*/ 43 h 81"/>
                <a:gd name="T16" fmla="*/ 65 w 65"/>
                <a:gd name="T17" fmla="*/ 38 h 81"/>
                <a:gd name="T18" fmla="*/ 65 w 65"/>
                <a:gd name="T19" fmla="*/ 30 h 81"/>
                <a:gd name="T20" fmla="*/ 56 w 65"/>
                <a:gd name="T21" fmla="*/ 28 h 81"/>
                <a:gd name="T22" fmla="*/ 51 w 65"/>
                <a:gd name="T23" fmla="*/ 23 h 81"/>
                <a:gd name="T24" fmla="*/ 41 w 65"/>
                <a:gd name="T25" fmla="*/ 23 h 81"/>
                <a:gd name="T26" fmla="*/ 38 w 65"/>
                <a:gd name="T27" fmla="*/ 19 h 81"/>
                <a:gd name="T28" fmla="*/ 38 w 65"/>
                <a:gd name="T29" fmla="*/ 14 h 81"/>
                <a:gd name="T30" fmla="*/ 32 w 65"/>
                <a:gd name="T31" fmla="*/ 6 h 81"/>
                <a:gd name="T32" fmla="*/ 30 w 65"/>
                <a:gd name="T33" fmla="*/ 8 h 81"/>
                <a:gd name="T34" fmla="*/ 24 w 65"/>
                <a:gd name="T35" fmla="*/ 4 h 81"/>
                <a:gd name="T36" fmla="*/ 18 w 65"/>
                <a:gd name="T37" fmla="*/ 0 h 81"/>
                <a:gd name="T38" fmla="*/ 13 w 65"/>
                <a:gd name="T39" fmla="*/ 3 h 81"/>
                <a:gd name="T40" fmla="*/ 13 w 65"/>
                <a:gd name="T41" fmla="*/ 9 h 81"/>
                <a:gd name="T42" fmla="*/ 19 w 65"/>
                <a:gd name="T43" fmla="*/ 12 h 81"/>
                <a:gd name="T44" fmla="*/ 22 w 65"/>
                <a:gd name="T45" fmla="*/ 17 h 81"/>
                <a:gd name="T46" fmla="*/ 16 w 65"/>
                <a:gd name="T47" fmla="*/ 20 h 81"/>
                <a:gd name="T48" fmla="*/ 11 w 65"/>
                <a:gd name="T49" fmla="*/ 22 h 81"/>
                <a:gd name="T50" fmla="*/ 8 w 65"/>
                <a:gd name="T51" fmla="*/ 28 h 81"/>
                <a:gd name="T52" fmla="*/ 8 w 65"/>
                <a:gd name="T53" fmla="*/ 38 h 81"/>
                <a:gd name="T54" fmla="*/ 3 w 65"/>
                <a:gd name="T55" fmla="*/ 46 h 81"/>
                <a:gd name="T56" fmla="*/ 0 w 65"/>
                <a:gd name="T57" fmla="*/ 47 h 81"/>
                <a:gd name="T58" fmla="*/ 3 w 65"/>
                <a:gd name="T59" fmla="*/ 50 h 81"/>
                <a:gd name="T60" fmla="*/ 10 w 65"/>
                <a:gd name="T61" fmla="*/ 54 h 81"/>
                <a:gd name="T62" fmla="*/ 24 w 65"/>
                <a:gd name="T63" fmla="*/ 71 h 81"/>
                <a:gd name="T64" fmla="*/ 24 w 65"/>
                <a:gd name="T65" fmla="*/ 76 h 81"/>
                <a:gd name="T66" fmla="*/ 32 w 65"/>
                <a:gd name="T6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5" h="81">
                  <a:moveTo>
                    <a:pt x="32" y="81"/>
                  </a:moveTo>
                  <a:lnTo>
                    <a:pt x="33" y="68"/>
                  </a:lnTo>
                  <a:lnTo>
                    <a:pt x="38" y="57"/>
                  </a:lnTo>
                  <a:lnTo>
                    <a:pt x="46" y="47"/>
                  </a:lnTo>
                  <a:lnTo>
                    <a:pt x="48" y="49"/>
                  </a:lnTo>
                  <a:lnTo>
                    <a:pt x="53" y="55"/>
                  </a:lnTo>
                  <a:lnTo>
                    <a:pt x="59" y="47"/>
                  </a:lnTo>
                  <a:lnTo>
                    <a:pt x="60" y="43"/>
                  </a:lnTo>
                  <a:lnTo>
                    <a:pt x="65" y="38"/>
                  </a:lnTo>
                  <a:lnTo>
                    <a:pt x="65" y="30"/>
                  </a:lnTo>
                  <a:lnTo>
                    <a:pt x="56" y="28"/>
                  </a:lnTo>
                  <a:lnTo>
                    <a:pt x="51" y="23"/>
                  </a:lnTo>
                  <a:lnTo>
                    <a:pt x="41" y="23"/>
                  </a:lnTo>
                  <a:lnTo>
                    <a:pt x="38" y="19"/>
                  </a:lnTo>
                  <a:lnTo>
                    <a:pt x="38" y="14"/>
                  </a:lnTo>
                  <a:lnTo>
                    <a:pt x="32" y="6"/>
                  </a:lnTo>
                  <a:lnTo>
                    <a:pt x="30" y="8"/>
                  </a:lnTo>
                  <a:lnTo>
                    <a:pt x="24" y="4"/>
                  </a:lnTo>
                  <a:lnTo>
                    <a:pt x="18" y="0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9" y="12"/>
                  </a:lnTo>
                  <a:lnTo>
                    <a:pt x="22" y="17"/>
                  </a:lnTo>
                  <a:lnTo>
                    <a:pt x="16" y="20"/>
                  </a:lnTo>
                  <a:lnTo>
                    <a:pt x="11" y="22"/>
                  </a:lnTo>
                  <a:lnTo>
                    <a:pt x="8" y="28"/>
                  </a:lnTo>
                  <a:lnTo>
                    <a:pt x="8" y="38"/>
                  </a:lnTo>
                  <a:lnTo>
                    <a:pt x="3" y="46"/>
                  </a:lnTo>
                  <a:lnTo>
                    <a:pt x="0" y="47"/>
                  </a:lnTo>
                  <a:lnTo>
                    <a:pt x="3" y="50"/>
                  </a:lnTo>
                  <a:lnTo>
                    <a:pt x="10" y="54"/>
                  </a:lnTo>
                  <a:lnTo>
                    <a:pt x="24" y="71"/>
                  </a:lnTo>
                  <a:lnTo>
                    <a:pt x="24" y="76"/>
                  </a:lnTo>
                  <a:lnTo>
                    <a:pt x="32" y="8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01B032AA-53B0-4D4B-91E2-CF93C4B7F0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25" y="3556000"/>
              <a:ext cx="312738" cy="241300"/>
            </a:xfrm>
            <a:custGeom>
              <a:avLst/>
              <a:gdLst>
                <a:gd name="T0" fmla="*/ 122 w 124"/>
                <a:gd name="T1" fmla="*/ 33 h 96"/>
                <a:gd name="T2" fmla="*/ 120 w 124"/>
                <a:gd name="T3" fmla="*/ 30 h 96"/>
                <a:gd name="T4" fmla="*/ 113 w 124"/>
                <a:gd name="T5" fmla="*/ 16 h 96"/>
                <a:gd name="T6" fmla="*/ 99 w 124"/>
                <a:gd name="T7" fmla="*/ 16 h 96"/>
                <a:gd name="T8" fmla="*/ 78 w 124"/>
                <a:gd name="T9" fmla="*/ 9 h 96"/>
                <a:gd name="T10" fmla="*/ 65 w 124"/>
                <a:gd name="T11" fmla="*/ 1 h 96"/>
                <a:gd name="T12" fmla="*/ 41 w 124"/>
                <a:gd name="T13" fmla="*/ 14 h 96"/>
                <a:gd name="T14" fmla="*/ 27 w 124"/>
                <a:gd name="T15" fmla="*/ 26 h 96"/>
                <a:gd name="T16" fmla="*/ 8 w 124"/>
                <a:gd name="T17" fmla="*/ 27 h 96"/>
                <a:gd name="T18" fmla="*/ 2 w 124"/>
                <a:gd name="T19" fmla="*/ 37 h 96"/>
                <a:gd name="T20" fmla="*/ 8 w 124"/>
                <a:gd name="T21" fmla="*/ 45 h 96"/>
                <a:gd name="T22" fmla="*/ 18 w 124"/>
                <a:gd name="T23" fmla="*/ 28 h 96"/>
                <a:gd name="T24" fmla="*/ 29 w 124"/>
                <a:gd name="T25" fmla="*/ 36 h 96"/>
                <a:gd name="T26" fmla="*/ 41 w 124"/>
                <a:gd name="T27" fmla="*/ 55 h 96"/>
                <a:gd name="T28" fmla="*/ 43 w 124"/>
                <a:gd name="T29" fmla="*/ 58 h 96"/>
                <a:gd name="T30" fmla="*/ 40 w 124"/>
                <a:gd name="T31" fmla="*/ 67 h 96"/>
                <a:gd name="T32" fmla="*/ 55 w 124"/>
                <a:gd name="T33" fmla="*/ 73 h 96"/>
                <a:gd name="T34" fmla="*/ 64 w 124"/>
                <a:gd name="T35" fmla="*/ 79 h 96"/>
                <a:gd name="T36" fmla="*/ 90 w 124"/>
                <a:gd name="T37" fmla="*/ 94 h 96"/>
                <a:gd name="T38" fmla="*/ 85 w 124"/>
                <a:gd name="T39" fmla="*/ 95 h 96"/>
                <a:gd name="T40" fmla="*/ 91 w 124"/>
                <a:gd name="T41" fmla="*/ 92 h 96"/>
                <a:gd name="T42" fmla="*/ 56 w 124"/>
                <a:gd name="T43" fmla="*/ 55 h 96"/>
                <a:gd name="T44" fmla="*/ 54 w 124"/>
                <a:gd name="T45" fmla="*/ 46 h 96"/>
                <a:gd name="T46" fmla="*/ 46 w 124"/>
                <a:gd name="T47" fmla="*/ 38 h 96"/>
                <a:gd name="T48" fmla="*/ 50 w 124"/>
                <a:gd name="T49" fmla="*/ 28 h 96"/>
                <a:gd name="T50" fmla="*/ 60 w 124"/>
                <a:gd name="T51" fmla="*/ 35 h 96"/>
                <a:gd name="T52" fmla="*/ 67 w 124"/>
                <a:gd name="T53" fmla="*/ 31 h 96"/>
                <a:gd name="T54" fmla="*/ 75 w 124"/>
                <a:gd name="T55" fmla="*/ 29 h 96"/>
                <a:gd name="T56" fmla="*/ 83 w 124"/>
                <a:gd name="T57" fmla="*/ 31 h 96"/>
                <a:gd name="T58" fmla="*/ 93 w 124"/>
                <a:gd name="T59" fmla="*/ 33 h 96"/>
                <a:gd name="T60" fmla="*/ 107 w 124"/>
                <a:gd name="T61" fmla="*/ 34 h 96"/>
                <a:gd name="T62" fmla="*/ 118 w 124"/>
                <a:gd name="T63" fmla="*/ 38 h 96"/>
                <a:gd name="T64" fmla="*/ 82 w 124"/>
                <a:gd name="T65" fmla="*/ 95 h 96"/>
                <a:gd name="T66" fmla="*/ 66 w 124"/>
                <a:gd name="T67" fmla="*/ 87 h 96"/>
                <a:gd name="T68" fmla="*/ 66 w 124"/>
                <a:gd name="T69" fmla="*/ 87 h 96"/>
                <a:gd name="T70" fmla="*/ 77 w 124"/>
                <a:gd name="T71" fmla="*/ 84 h 96"/>
                <a:gd name="T72" fmla="*/ 66 w 124"/>
                <a:gd name="T73" fmla="*/ 82 h 96"/>
                <a:gd name="T74" fmla="*/ 39 w 124"/>
                <a:gd name="T75" fmla="*/ 58 h 96"/>
                <a:gd name="T76" fmla="*/ 30 w 124"/>
                <a:gd name="T77" fmla="*/ 47 h 96"/>
                <a:gd name="T78" fmla="*/ 30 w 124"/>
                <a:gd name="T79" fmla="*/ 47 h 96"/>
                <a:gd name="T80" fmla="*/ 36 w 124"/>
                <a:gd name="T81" fmla="*/ 69 h 96"/>
                <a:gd name="T82" fmla="*/ 28 w 124"/>
                <a:gd name="T83" fmla="*/ 55 h 96"/>
                <a:gd name="T84" fmla="*/ 17 w 124"/>
                <a:gd name="T85" fmla="*/ 41 h 96"/>
                <a:gd name="T86" fmla="*/ 23 w 124"/>
                <a:gd name="T87" fmla="*/ 51 h 96"/>
                <a:gd name="T88" fmla="*/ 17 w 124"/>
                <a:gd name="T89" fmla="*/ 41 h 96"/>
                <a:gd name="T90" fmla="*/ 24 w 124"/>
                <a:gd name="T91" fmla="*/ 43 h 96"/>
                <a:gd name="T92" fmla="*/ 18 w 124"/>
                <a:gd name="T93" fmla="*/ 3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4" h="96">
                  <a:moveTo>
                    <a:pt x="118" y="38"/>
                  </a:moveTo>
                  <a:cubicBezTo>
                    <a:pt x="118" y="35"/>
                    <a:pt x="118" y="35"/>
                    <a:pt x="118" y="35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4" y="33"/>
                    <a:pt x="124" y="33"/>
                    <a:pt x="124" y="33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07" y="19"/>
                    <a:pt x="107" y="19"/>
                    <a:pt x="107" y="19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5" y="73"/>
                    <a:pt x="55" y="73"/>
                    <a:pt x="55" y="73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1" y="33"/>
                    <a:pt x="81" y="33"/>
                    <a:pt x="81" y="33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9" y="33"/>
                    <a:pt x="89" y="33"/>
                    <a:pt x="89" y="33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11" y="38"/>
                    <a:pt x="111" y="38"/>
                    <a:pt x="111" y="38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18" y="38"/>
                    <a:pt x="118" y="38"/>
                    <a:pt x="118" y="38"/>
                  </a:cubicBezTo>
                  <a:close/>
                  <a:moveTo>
                    <a:pt x="71" y="92"/>
                  </a:moveTo>
                  <a:cubicBezTo>
                    <a:pt x="71" y="92"/>
                    <a:pt x="79" y="92"/>
                    <a:pt x="79" y="92"/>
                  </a:cubicBezTo>
                  <a:cubicBezTo>
                    <a:pt x="82" y="95"/>
                    <a:pt x="82" y="95"/>
                    <a:pt x="82" y="95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71" y="92"/>
                    <a:pt x="71" y="92"/>
                    <a:pt x="71" y="92"/>
                  </a:cubicBezTo>
                  <a:close/>
                  <a:moveTo>
                    <a:pt x="66" y="87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66" y="87"/>
                    <a:pt x="66" y="87"/>
                    <a:pt x="66" y="87"/>
                  </a:cubicBezTo>
                  <a:close/>
                  <a:moveTo>
                    <a:pt x="66" y="82"/>
                  </a:moveTo>
                  <a:cubicBezTo>
                    <a:pt x="75" y="82"/>
                    <a:pt x="75" y="82"/>
                    <a:pt x="75" y="82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6" y="82"/>
                    <a:pt x="66" y="82"/>
                    <a:pt x="66" y="82"/>
                  </a:cubicBezTo>
                  <a:close/>
                  <a:moveTo>
                    <a:pt x="33" y="53"/>
                  </a:moveTo>
                  <a:cubicBezTo>
                    <a:pt x="36" y="54"/>
                    <a:pt x="36" y="54"/>
                    <a:pt x="36" y="54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3" y="53"/>
                    <a:pt x="33" y="53"/>
                    <a:pt x="33" y="53"/>
                  </a:cubicBezTo>
                  <a:close/>
                  <a:moveTo>
                    <a:pt x="30" y="47"/>
                  </a:moveTo>
                  <a:cubicBezTo>
                    <a:pt x="34" y="51"/>
                    <a:pt x="34" y="51"/>
                    <a:pt x="34" y="51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31" y="61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1" y="61"/>
                    <a:pt x="31" y="61"/>
                    <a:pt x="31" y="61"/>
                  </a:cubicBezTo>
                  <a:close/>
                  <a:moveTo>
                    <a:pt x="25" y="53"/>
                  </a:moveTo>
                  <a:cubicBezTo>
                    <a:pt x="28" y="55"/>
                    <a:pt x="28" y="55"/>
                    <a:pt x="28" y="55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25" y="53"/>
                    <a:pt x="25" y="53"/>
                    <a:pt x="25" y="53"/>
                  </a:cubicBezTo>
                  <a:close/>
                  <a:moveTo>
                    <a:pt x="17" y="41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7" y="41"/>
                    <a:pt x="17" y="41"/>
                    <a:pt x="17" y="41"/>
                  </a:cubicBezTo>
                  <a:close/>
                  <a:moveTo>
                    <a:pt x="21" y="32"/>
                  </a:moveTo>
                  <a:cubicBezTo>
                    <a:pt x="27" y="42"/>
                    <a:pt x="27" y="42"/>
                    <a:pt x="27" y="42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20" y="32"/>
                    <a:pt x="21" y="32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EF9AAFED-0CF0-408F-9F9C-D75605462B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25" y="3556000"/>
              <a:ext cx="312738" cy="241300"/>
            </a:xfrm>
            <a:custGeom>
              <a:avLst/>
              <a:gdLst>
                <a:gd name="T0" fmla="*/ 122 w 124"/>
                <a:gd name="T1" fmla="*/ 33 h 96"/>
                <a:gd name="T2" fmla="*/ 120 w 124"/>
                <a:gd name="T3" fmla="*/ 30 h 96"/>
                <a:gd name="T4" fmla="*/ 113 w 124"/>
                <a:gd name="T5" fmla="*/ 16 h 96"/>
                <a:gd name="T6" fmla="*/ 99 w 124"/>
                <a:gd name="T7" fmla="*/ 16 h 96"/>
                <a:gd name="T8" fmla="*/ 78 w 124"/>
                <a:gd name="T9" fmla="*/ 9 h 96"/>
                <a:gd name="T10" fmla="*/ 65 w 124"/>
                <a:gd name="T11" fmla="*/ 1 h 96"/>
                <a:gd name="T12" fmla="*/ 41 w 124"/>
                <a:gd name="T13" fmla="*/ 14 h 96"/>
                <a:gd name="T14" fmla="*/ 27 w 124"/>
                <a:gd name="T15" fmla="*/ 26 h 96"/>
                <a:gd name="T16" fmla="*/ 8 w 124"/>
                <a:gd name="T17" fmla="*/ 27 h 96"/>
                <a:gd name="T18" fmla="*/ 2 w 124"/>
                <a:gd name="T19" fmla="*/ 37 h 96"/>
                <a:gd name="T20" fmla="*/ 8 w 124"/>
                <a:gd name="T21" fmla="*/ 45 h 96"/>
                <a:gd name="T22" fmla="*/ 18 w 124"/>
                <a:gd name="T23" fmla="*/ 28 h 96"/>
                <a:gd name="T24" fmla="*/ 29 w 124"/>
                <a:gd name="T25" fmla="*/ 36 h 96"/>
                <a:gd name="T26" fmla="*/ 41 w 124"/>
                <a:gd name="T27" fmla="*/ 55 h 96"/>
                <a:gd name="T28" fmla="*/ 43 w 124"/>
                <a:gd name="T29" fmla="*/ 58 h 96"/>
                <a:gd name="T30" fmla="*/ 40 w 124"/>
                <a:gd name="T31" fmla="*/ 67 h 96"/>
                <a:gd name="T32" fmla="*/ 55 w 124"/>
                <a:gd name="T33" fmla="*/ 73 h 96"/>
                <a:gd name="T34" fmla="*/ 64 w 124"/>
                <a:gd name="T35" fmla="*/ 79 h 96"/>
                <a:gd name="T36" fmla="*/ 90 w 124"/>
                <a:gd name="T37" fmla="*/ 94 h 96"/>
                <a:gd name="T38" fmla="*/ 85 w 124"/>
                <a:gd name="T39" fmla="*/ 95 h 96"/>
                <a:gd name="T40" fmla="*/ 91 w 124"/>
                <a:gd name="T41" fmla="*/ 92 h 96"/>
                <a:gd name="T42" fmla="*/ 56 w 124"/>
                <a:gd name="T43" fmla="*/ 55 h 96"/>
                <a:gd name="T44" fmla="*/ 54 w 124"/>
                <a:gd name="T45" fmla="*/ 46 h 96"/>
                <a:gd name="T46" fmla="*/ 46 w 124"/>
                <a:gd name="T47" fmla="*/ 38 h 96"/>
                <a:gd name="T48" fmla="*/ 50 w 124"/>
                <a:gd name="T49" fmla="*/ 28 h 96"/>
                <a:gd name="T50" fmla="*/ 60 w 124"/>
                <a:gd name="T51" fmla="*/ 35 h 96"/>
                <a:gd name="T52" fmla="*/ 67 w 124"/>
                <a:gd name="T53" fmla="*/ 31 h 96"/>
                <a:gd name="T54" fmla="*/ 75 w 124"/>
                <a:gd name="T55" fmla="*/ 29 h 96"/>
                <a:gd name="T56" fmla="*/ 83 w 124"/>
                <a:gd name="T57" fmla="*/ 31 h 96"/>
                <a:gd name="T58" fmla="*/ 93 w 124"/>
                <a:gd name="T59" fmla="*/ 33 h 96"/>
                <a:gd name="T60" fmla="*/ 107 w 124"/>
                <a:gd name="T61" fmla="*/ 34 h 96"/>
                <a:gd name="T62" fmla="*/ 118 w 124"/>
                <a:gd name="T63" fmla="*/ 38 h 96"/>
                <a:gd name="T64" fmla="*/ 82 w 124"/>
                <a:gd name="T65" fmla="*/ 95 h 96"/>
                <a:gd name="T66" fmla="*/ 66 w 124"/>
                <a:gd name="T67" fmla="*/ 87 h 96"/>
                <a:gd name="T68" fmla="*/ 66 w 124"/>
                <a:gd name="T69" fmla="*/ 87 h 96"/>
                <a:gd name="T70" fmla="*/ 77 w 124"/>
                <a:gd name="T71" fmla="*/ 84 h 96"/>
                <a:gd name="T72" fmla="*/ 66 w 124"/>
                <a:gd name="T73" fmla="*/ 82 h 96"/>
                <a:gd name="T74" fmla="*/ 39 w 124"/>
                <a:gd name="T75" fmla="*/ 58 h 96"/>
                <a:gd name="T76" fmla="*/ 30 w 124"/>
                <a:gd name="T77" fmla="*/ 47 h 96"/>
                <a:gd name="T78" fmla="*/ 30 w 124"/>
                <a:gd name="T79" fmla="*/ 47 h 96"/>
                <a:gd name="T80" fmla="*/ 36 w 124"/>
                <a:gd name="T81" fmla="*/ 69 h 96"/>
                <a:gd name="T82" fmla="*/ 28 w 124"/>
                <a:gd name="T83" fmla="*/ 55 h 96"/>
                <a:gd name="T84" fmla="*/ 17 w 124"/>
                <a:gd name="T85" fmla="*/ 41 h 96"/>
                <a:gd name="T86" fmla="*/ 23 w 124"/>
                <a:gd name="T87" fmla="*/ 51 h 96"/>
                <a:gd name="T88" fmla="*/ 17 w 124"/>
                <a:gd name="T89" fmla="*/ 41 h 96"/>
                <a:gd name="T90" fmla="*/ 24 w 124"/>
                <a:gd name="T91" fmla="*/ 43 h 96"/>
                <a:gd name="T92" fmla="*/ 18 w 124"/>
                <a:gd name="T93" fmla="*/ 3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4" h="96">
                  <a:moveTo>
                    <a:pt x="118" y="38"/>
                  </a:moveTo>
                  <a:cubicBezTo>
                    <a:pt x="118" y="35"/>
                    <a:pt x="118" y="35"/>
                    <a:pt x="118" y="35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4" y="33"/>
                    <a:pt x="124" y="33"/>
                    <a:pt x="124" y="33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07" y="19"/>
                    <a:pt x="107" y="19"/>
                    <a:pt x="107" y="19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5" y="73"/>
                    <a:pt x="55" y="73"/>
                    <a:pt x="55" y="73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1" y="33"/>
                    <a:pt x="81" y="33"/>
                    <a:pt x="81" y="33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9" y="33"/>
                    <a:pt x="89" y="33"/>
                    <a:pt x="89" y="33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11" y="38"/>
                    <a:pt x="111" y="38"/>
                    <a:pt x="111" y="38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18" y="38"/>
                    <a:pt x="118" y="38"/>
                    <a:pt x="118" y="38"/>
                  </a:cubicBezTo>
                  <a:close/>
                  <a:moveTo>
                    <a:pt x="71" y="92"/>
                  </a:moveTo>
                  <a:cubicBezTo>
                    <a:pt x="71" y="92"/>
                    <a:pt x="79" y="92"/>
                    <a:pt x="79" y="92"/>
                  </a:cubicBezTo>
                  <a:cubicBezTo>
                    <a:pt x="82" y="95"/>
                    <a:pt x="82" y="95"/>
                    <a:pt x="82" y="95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71" y="92"/>
                    <a:pt x="71" y="92"/>
                    <a:pt x="71" y="92"/>
                  </a:cubicBezTo>
                  <a:close/>
                  <a:moveTo>
                    <a:pt x="66" y="87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66" y="87"/>
                    <a:pt x="66" y="87"/>
                    <a:pt x="66" y="87"/>
                  </a:cubicBezTo>
                  <a:close/>
                  <a:moveTo>
                    <a:pt x="66" y="82"/>
                  </a:moveTo>
                  <a:cubicBezTo>
                    <a:pt x="75" y="82"/>
                    <a:pt x="75" y="82"/>
                    <a:pt x="75" y="82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6" y="82"/>
                    <a:pt x="66" y="82"/>
                    <a:pt x="66" y="82"/>
                  </a:cubicBezTo>
                  <a:close/>
                  <a:moveTo>
                    <a:pt x="33" y="53"/>
                  </a:moveTo>
                  <a:cubicBezTo>
                    <a:pt x="36" y="54"/>
                    <a:pt x="36" y="54"/>
                    <a:pt x="36" y="54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3" y="53"/>
                    <a:pt x="33" y="53"/>
                    <a:pt x="33" y="53"/>
                  </a:cubicBezTo>
                  <a:close/>
                  <a:moveTo>
                    <a:pt x="30" y="47"/>
                  </a:moveTo>
                  <a:cubicBezTo>
                    <a:pt x="34" y="51"/>
                    <a:pt x="34" y="51"/>
                    <a:pt x="34" y="51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31" y="61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1" y="61"/>
                    <a:pt x="31" y="61"/>
                    <a:pt x="31" y="61"/>
                  </a:cubicBezTo>
                  <a:close/>
                  <a:moveTo>
                    <a:pt x="25" y="53"/>
                  </a:moveTo>
                  <a:cubicBezTo>
                    <a:pt x="28" y="55"/>
                    <a:pt x="28" y="55"/>
                    <a:pt x="28" y="55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25" y="53"/>
                    <a:pt x="25" y="53"/>
                    <a:pt x="25" y="53"/>
                  </a:cubicBezTo>
                  <a:close/>
                  <a:moveTo>
                    <a:pt x="17" y="41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7" y="41"/>
                    <a:pt x="17" y="41"/>
                    <a:pt x="17" y="41"/>
                  </a:cubicBezTo>
                  <a:close/>
                  <a:moveTo>
                    <a:pt x="21" y="32"/>
                  </a:moveTo>
                  <a:cubicBezTo>
                    <a:pt x="27" y="42"/>
                    <a:pt x="27" y="42"/>
                    <a:pt x="27" y="42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20" y="32"/>
                    <a:pt x="21" y="32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8574A34C-D30C-499F-BC3B-7783F3F87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3625850"/>
              <a:ext cx="215900" cy="188912"/>
            </a:xfrm>
            <a:custGeom>
              <a:avLst/>
              <a:gdLst>
                <a:gd name="T0" fmla="*/ 71 w 136"/>
                <a:gd name="T1" fmla="*/ 102 h 119"/>
                <a:gd name="T2" fmla="*/ 17 w 136"/>
                <a:gd name="T3" fmla="*/ 48 h 119"/>
                <a:gd name="T4" fmla="*/ 19 w 136"/>
                <a:gd name="T5" fmla="*/ 42 h 119"/>
                <a:gd name="T6" fmla="*/ 13 w 136"/>
                <a:gd name="T7" fmla="*/ 29 h 119"/>
                <a:gd name="T8" fmla="*/ 0 w 136"/>
                <a:gd name="T9" fmla="*/ 21 h 119"/>
                <a:gd name="T10" fmla="*/ 3 w 136"/>
                <a:gd name="T11" fmla="*/ 13 h 119"/>
                <a:gd name="T12" fmla="*/ 6 w 136"/>
                <a:gd name="T13" fmla="*/ 0 h 119"/>
                <a:gd name="T14" fmla="*/ 17 w 136"/>
                <a:gd name="T15" fmla="*/ 11 h 119"/>
                <a:gd name="T16" fmla="*/ 22 w 136"/>
                <a:gd name="T17" fmla="*/ 5 h 119"/>
                <a:gd name="T18" fmla="*/ 33 w 136"/>
                <a:gd name="T19" fmla="*/ 5 h 119"/>
                <a:gd name="T20" fmla="*/ 43 w 136"/>
                <a:gd name="T21" fmla="*/ 5 h 119"/>
                <a:gd name="T22" fmla="*/ 52 w 136"/>
                <a:gd name="T23" fmla="*/ 3 h 119"/>
                <a:gd name="T24" fmla="*/ 59 w 136"/>
                <a:gd name="T25" fmla="*/ 5 h 119"/>
                <a:gd name="T26" fmla="*/ 73 w 136"/>
                <a:gd name="T27" fmla="*/ 7 h 119"/>
                <a:gd name="T28" fmla="*/ 84 w 136"/>
                <a:gd name="T29" fmla="*/ 7 h 119"/>
                <a:gd name="T30" fmla="*/ 97 w 136"/>
                <a:gd name="T31" fmla="*/ 10 h 119"/>
                <a:gd name="T32" fmla="*/ 114 w 136"/>
                <a:gd name="T33" fmla="*/ 16 h 119"/>
                <a:gd name="T34" fmla="*/ 119 w 136"/>
                <a:gd name="T35" fmla="*/ 18 h 119"/>
                <a:gd name="T36" fmla="*/ 122 w 136"/>
                <a:gd name="T37" fmla="*/ 27 h 119"/>
                <a:gd name="T38" fmla="*/ 116 w 136"/>
                <a:gd name="T39" fmla="*/ 43 h 119"/>
                <a:gd name="T40" fmla="*/ 131 w 136"/>
                <a:gd name="T41" fmla="*/ 51 h 119"/>
                <a:gd name="T42" fmla="*/ 133 w 136"/>
                <a:gd name="T43" fmla="*/ 59 h 119"/>
                <a:gd name="T44" fmla="*/ 124 w 136"/>
                <a:gd name="T45" fmla="*/ 59 h 119"/>
                <a:gd name="T46" fmla="*/ 131 w 136"/>
                <a:gd name="T47" fmla="*/ 76 h 119"/>
                <a:gd name="T48" fmla="*/ 122 w 136"/>
                <a:gd name="T49" fmla="*/ 76 h 119"/>
                <a:gd name="T50" fmla="*/ 111 w 136"/>
                <a:gd name="T51" fmla="*/ 75 h 119"/>
                <a:gd name="T52" fmla="*/ 117 w 136"/>
                <a:gd name="T53" fmla="*/ 84 h 119"/>
                <a:gd name="T54" fmla="*/ 114 w 136"/>
                <a:gd name="T55" fmla="*/ 92 h 119"/>
                <a:gd name="T56" fmla="*/ 106 w 136"/>
                <a:gd name="T57" fmla="*/ 100 h 119"/>
                <a:gd name="T58" fmla="*/ 101 w 136"/>
                <a:gd name="T59" fmla="*/ 118 h 119"/>
                <a:gd name="T60" fmla="*/ 90 w 136"/>
                <a:gd name="T61" fmla="*/ 110 h 119"/>
                <a:gd name="T62" fmla="*/ 73 w 136"/>
                <a:gd name="T63" fmla="*/ 110 h 119"/>
                <a:gd name="T64" fmla="*/ 70 w 136"/>
                <a:gd name="T65" fmla="*/ 10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" h="119">
                  <a:moveTo>
                    <a:pt x="70" y="108"/>
                  </a:moveTo>
                  <a:lnTo>
                    <a:pt x="71" y="102"/>
                  </a:lnTo>
                  <a:lnTo>
                    <a:pt x="46" y="73"/>
                  </a:lnTo>
                  <a:lnTo>
                    <a:pt x="17" y="48"/>
                  </a:lnTo>
                  <a:lnTo>
                    <a:pt x="16" y="43"/>
                  </a:lnTo>
                  <a:lnTo>
                    <a:pt x="19" y="42"/>
                  </a:lnTo>
                  <a:lnTo>
                    <a:pt x="14" y="35"/>
                  </a:lnTo>
                  <a:lnTo>
                    <a:pt x="13" y="29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3" y="13"/>
                  </a:lnTo>
                  <a:lnTo>
                    <a:pt x="3" y="3"/>
                  </a:lnTo>
                  <a:lnTo>
                    <a:pt x="6" y="0"/>
                  </a:lnTo>
                  <a:lnTo>
                    <a:pt x="14" y="7"/>
                  </a:lnTo>
                  <a:lnTo>
                    <a:pt x="17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28" y="5"/>
                  </a:lnTo>
                  <a:lnTo>
                    <a:pt x="33" y="5"/>
                  </a:lnTo>
                  <a:lnTo>
                    <a:pt x="36" y="2"/>
                  </a:lnTo>
                  <a:lnTo>
                    <a:pt x="43" y="5"/>
                  </a:lnTo>
                  <a:lnTo>
                    <a:pt x="46" y="2"/>
                  </a:lnTo>
                  <a:lnTo>
                    <a:pt x="52" y="3"/>
                  </a:lnTo>
                  <a:lnTo>
                    <a:pt x="55" y="8"/>
                  </a:lnTo>
                  <a:lnTo>
                    <a:pt x="59" y="5"/>
                  </a:lnTo>
                  <a:lnTo>
                    <a:pt x="68" y="8"/>
                  </a:lnTo>
                  <a:lnTo>
                    <a:pt x="73" y="7"/>
                  </a:lnTo>
                  <a:lnTo>
                    <a:pt x="74" y="8"/>
                  </a:lnTo>
                  <a:lnTo>
                    <a:pt x="84" y="7"/>
                  </a:lnTo>
                  <a:lnTo>
                    <a:pt x="92" y="10"/>
                  </a:lnTo>
                  <a:lnTo>
                    <a:pt x="97" y="10"/>
                  </a:lnTo>
                  <a:lnTo>
                    <a:pt x="103" y="16"/>
                  </a:lnTo>
                  <a:lnTo>
                    <a:pt x="114" y="16"/>
                  </a:lnTo>
                  <a:lnTo>
                    <a:pt x="116" y="19"/>
                  </a:lnTo>
                  <a:lnTo>
                    <a:pt x="119" y="18"/>
                  </a:lnTo>
                  <a:lnTo>
                    <a:pt x="124" y="18"/>
                  </a:lnTo>
                  <a:lnTo>
                    <a:pt x="122" y="27"/>
                  </a:lnTo>
                  <a:lnTo>
                    <a:pt x="116" y="37"/>
                  </a:lnTo>
                  <a:lnTo>
                    <a:pt x="116" y="43"/>
                  </a:lnTo>
                  <a:lnTo>
                    <a:pt x="127" y="51"/>
                  </a:lnTo>
                  <a:lnTo>
                    <a:pt x="131" y="51"/>
                  </a:lnTo>
                  <a:lnTo>
                    <a:pt x="136" y="56"/>
                  </a:lnTo>
                  <a:lnTo>
                    <a:pt x="133" y="59"/>
                  </a:lnTo>
                  <a:lnTo>
                    <a:pt x="127" y="56"/>
                  </a:lnTo>
                  <a:lnTo>
                    <a:pt x="124" y="59"/>
                  </a:lnTo>
                  <a:lnTo>
                    <a:pt x="124" y="67"/>
                  </a:lnTo>
                  <a:lnTo>
                    <a:pt x="131" y="76"/>
                  </a:lnTo>
                  <a:lnTo>
                    <a:pt x="128" y="80"/>
                  </a:lnTo>
                  <a:lnTo>
                    <a:pt x="122" y="76"/>
                  </a:lnTo>
                  <a:lnTo>
                    <a:pt x="116" y="72"/>
                  </a:lnTo>
                  <a:lnTo>
                    <a:pt x="111" y="75"/>
                  </a:lnTo>
                  <a:lnTo>
                    <a:pt x="111" y="81"/>
                  </a:lnTo>
                  <a:lnTo>
                    <a:pt x="117" y="84"/>
                  </a:lnTo>
                  <a:lnTo>
                    <a:pt x="120" y="89"/>
                  </a:lnTo>
                  <a:lnTo>
                    <a:pt x="114" y="92"/>
                  </a:lnTo>
                  <a:lnTo>
                    <a:pt x="109" y="94"/>
                  </a:lnTo>
                  <a:lnTo>
                    <a:pt x="106" y="100"/>
                  </a:lnTo>
                  <a:lnTo>
                    <a:pt x="106" y="110"/>
                  </a:lnTo>
                  <a:lnTo>
                    <a:pt x="101" y="118"/>
                  </a:lnTo>
                  <a:lnTo>
                    <a:pt x="98" y="119"/>
                  </a:lnTo>
                  <a:lnTo>
                    <a:pt x="90" y="110"/>
                  </a:lnTo>
                  <a:lnTo>
                    <a:pt x="87" y="111"/>
                  </a:lnTo>
                  <a:lnTo>
                    <a:pt x="73" y="110"/>
                  </a:lnTo>
                  <a:lnTo>
                    <a:pt x="70" y="108"/>
                  </a:lnTo>
                  <a:lnTo>
                    <a:pt x="70" y="108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523CA7D6-DD9F-4D08-9DE2-089901B10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5" y="3357563"/>
              <a:ext cx="401638" cy="193675"/>
            </a:xfrm>
            <a:custGeom>
              <a:avLst/>
              <a:gdLst>
                <a:gd name="T0" fmla="*/ 154 w 253"/>
                <a:gd name="T1" fmla="*/ 115 h 122"/>
                <a:gd name="T2" fmla="*/ 175 w 253"/>
                <a:gd name="T3" fmla="*/ 122 h 122"/>
                <a:gd name="T4" fmla="*/ 191 w 253"/>
                <a:gd name="T5" fmla="*/ 117 h 122"/>
                <a:gd name="T6" fmla="*/ 205 w 253"/>
                <a:gd name="T7" fmla="*/ 114 h 122"/>
                <a:gd name="T8" fmla="*/ 224 w 253"/>
                <a:gd name="T9" fmla="*/ 104 h 122"/>
                <a:gd name="T10" fmla="*/ 240 w 253"/>
                <a:gd name="T11" fmla="*/ 95 h 122"/>
                <a:gd name="T12" fmla="*/ 237 w 253"/>
                <a:gd name="T13" fmla="*/ 80 h 122"/>
                <a:gd name="T14" fmla="*/ 234 w 253"/>
                <a:gd name="T15" fmla="*/ 65 h 122"/>
                <a:gd name="T16" fmla="*/ 251 w 253"/>
                <a:gd name="T17" fmla="*/ 61 h 122"/>
                <a:gd name="T18" fmla="*/ 251 w 253"/>
                <a:gd name="T19" fmla="*/ 47 h 122"/>
                <a:gd name="T20" fmla="*/ 249 w 253"/>
                <a:gd name="T21" fmla="*/ 15 h 122"/>
                <a:gd name="T22" fmla="*/ 229 w 253"/>
                <a:gd name="T23" fmla="*/ 8 h 122"/>
                <a:gd name="T24" fmla="*/ 208 w 253"/>
                <a:gd name="T25" fmla="*/ 9 h 122"/>
                <a:gd name="T26" fmla="*/ 186 w 253"/>
                <a:gd name="T27" fmla="*/ 3 h 122"/>
                <a:gd name="T28" fmla="*/ 176 w 253"/>
                <a:gd name="T29" fmla="*/ 6 h 122"/>
                <a:gd name="T30" fmla="*/ 172 w 253"/>
                <a:gd name="T31" fmla="*/ 15 h 122"/>
                <a:gd name="T32" fmla="*/ 159 w 253"/>
                <a:gd name="T33" fmla="*/ 20 h 122"/>
                <a:gd name="T34" fmla="*/ 135 w 253"/>
                <a:gd name="T35" fmla="*/ 9 h 122"/>
                <a:gd name="T36" fmla="*/ 135 w 253"/>
                <a:gd name="T37" fmla="*/ 23 h 122"/>
                <a:gd name="T38" fmla="*/ 126 w 253"/>
                <a:gd name="T39" fmla="*/ 30 h 122"/>
                <a:gd name="T40" fmla="*/ 107 w 253"/>
                <a:gd name="T41" fmla="*/ 46 h 122"/>
                <a:gd name="T42" fmla="*/ 116 w 253"/>
                <a:gd name="T43" fmla="*/ 55 h 122"/>
                <a:gd name="T44" fmla="*/ 113 w 253"/>
                <a:gd name="T45" fmla="*/ 65 h 122"/>
                <a:gd name="T46" fmla="*/ 97 w 253"/>
                <a:gd name="T47" fmla="*/ 63 h 122"/>
                <a:gd name="T48" fmla="*/ 83 w 253"/>
                <a:gd name="T49" fmla="*/ 61 h 122"/>
                <a:gd name="T50" fmla="*/ 65 w 253"/>
                <a:gd name="T51" fmla="*/ 69 h 122"/>
                <a:gd name="T52" fmla="*/ 54 w 253"/>
                <a:gd name="T53" fmla="*/ 69 h 122"/>
                <a:gd name="T54" fmla="*/ 38 w 253"/>
                <a:gd name="T55" fmla="*/ 65 h 122"/>
                <a:gd name="T56" fmla="*/ 29 w 253"/>
                <a:gd name="T57" fmla="*/ 71 h 122"/>
                <a:gd name="T58" fmla="*/ 18 w 253"/>
                <a:gd name="T59" fmla="*/ 71 h 122"/>
                <a:gd name="T60" fmla="*/ 7 w 253"/>
                <a:gd name="T61" fmla="*/ 68 h 122"/>
                <a:gd name="T62" fmla="*/ 0 w 253"/>
                <a:gd name="T63" fmla="*/ 69 h 122"/>
                <a:gd name="T64" fmla="*/ 5 w 253"/>
                <a:gd name="T65" fmla="*/ 79 h 122"/>
                <a:gd name="T66" fmla="*/ 8 w 253"/>
                <a:gd name="T67" fmla="*/ 88 h 122"/>
                <a:gd name="T68" fmla="*/ 19 w 253"/>
                <a:gd name="T69" fmla="*/ 87 h 122"/>
                <a:gd name="T70" fmla="*/ 32 w 253"/>
                <a:gd name="T71" fmla="*/ 88 h 122"/>
                <a:gd name="T72" fmla="*/ 42 w 253"/>
                <a:gd name="T73" fmla="*/ 95 h 122"/>
                <a:gd name="T74" fmla="*/ 53 w 253"/>
                <a:gd name="T75" fmla="*/ 100 h 122"/>
                <a:gd name="T76" fmla="*/ 80 w 253"/>
                <a:gd name="T77" fmla="*/ 90 h 122"/>
                <a:gd name="T78" fmla="*/ 91 w 253"/>
                <a:gd name="T79" fmla="*/ 96 h 122"/>
                <a:gd name="T80" fmla="*/ 130 w 253"/>
                <a:gd name="T81" fmla="*/ 111 h 122"/>
                <a:gd name="T82" fmla="*/ 148 w 253"/>
                <a:gd name="T83" fmla="*/ 11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3" h="122">
                  <a:moveTo>
                    <a:pt x="148" y="115"/>
                  </a:moveTo>
                  <a:lnTo>
                    <a:pt x="154" y="115"/>
                  </a:lnTo>
                  <a:lnTo>
                    <a:pt x="170" y="115"/>
                  </a:lnTo>
                  <a:lnTo>
                    <a:pt x="175" y="122"/>
                  </a:lnTo>
                  <a:lnTo>
                    <a:pt x="183" y="117"/>
                  </a:lnTo>
                  <a:lnTo>
                    <a:pt x="191" y="117"/>
                  </a:lnTo>
                  <a:lnTo>
                    <a:pt x="199" y="114"/>
                  </a:lnTo>
                  <a:lnTo>
                    <a:pt x="205" y="114"/>
                  </a:lnTo>
                  <a:lnTo>
                    <a:pt x="208" y="114"/>
                  </a:lnTo>
                  <a:lnTo>
                    <a:pt x="224" y="104"/>
                  </a:lnTo>
                  <a:lnTo>
                    <a:pt x="234" y="101"/>
                  </a:lnTo>
                  <a:lnTo>
                    <a:pt x="240" y="95"/>
                  </a:lnTo>
                  <a:lnTo>
                    <a:pt x="237" y="87"/>
                  </a:lnTo>
                  <a:lnTo>
                    <a:pt x="237" y="80"/>
                  </a:lnTo>
                  <a:lnTo>
                    <a:pt x="240" y="73"/>
                  </a:lnTo>
                  <a:lnTo>
                    <a:pt x="234" y="65"/>
                  </a:lnTo>
                  <a:lnTo>
                    <a:pt x="235" y="61"/>
                  </a:lnTo>
                  <a:lnTo>
                    <a:pt x="251" y="61"/>
                  </a:lnTo>
                  <a:lnTo>
                    <a:pt x="253" y="55"/>
                  </a:lnTo>
                  <a:lnTo>
                    <a:pt x="251" y="47"/>
                  </a:lnTo>
                  <a:lnTo>
                    <a:pt x="248" y="28"/>
                  </a:lnTo>
                  <a:lnTo>
                    <a:pt x="249" y="15"/>
                  </a:lnTo>
                  <a:lnTo>
                    <a:pt x="235" y="12"/>
                  </a:lnTo>
                  <a:lnTo>
                    <a:pt x="229" y="8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200" y="3"/>
                  </a:lnTo>
                  <a:lnTo>
                    <a:pt x="186" y="3"/>
                  </a:lnTo>
                  <a:lnTo>
                    <a:pt x="180" y="0"/>
                  </a:lnTo>
                  <a:lnTo>
                    <a:pt x="176" y="6"/>
                  </a:lnTo>
                  <a:lnTo>
                    <a:pt x="173" y="11"/>
                  </a:lnTo>
                  <a:lnTo>
                    <a:pt x="172" y="15"/>
                  </a:lnTo>
                  <a:lnTo>
                    <a:pt x="162" y="15"/>
                  </a:lnTo>
                  <a:lnTo>
                    <a:pt x="159" y="20"/>
                  </a:lnTo>
                  <a:lnTo>
                    <a:pt x="142" y="9"/>
                  </a:lnTo>
                  <a:lnTo>
                    <a:pt x="135" y="9"/>
                  </a:lnTo>
                  <a:lnTo>
                    <a:pt x="135" y="15"/>
                  </a:lnTo>
                  <a:lnTo>
                    <a:pt x="135" y="23"/>
                  </a:lnTo>
                  <a:lnTo>
                    <a:pt x="129" y="23"/>
                  </a:lnTo>
                  <a:lnTo>
                    <a:pt x="126" y="30"/>
                  </a:lnTo>
                  <a:lnTo>
                    <a:pt x="116" y="34"/>
                  </a:lnTo>
                  <a:lnTo>
                    <a:pt x="107" y="46"/>
                  </a:lnTo>
                  <a:lnTo>
                    <a:pt x="107" y="50"/>
                  </a:lnTo>
                  <a:lnTo>
                    <a:pt x="116" y="55"/>
                  </a:lnTo>
                  <a:lnTo>
                    <a:pt x="116" y="61"/>
                  </a:lnTo>
                  <a:lnTo>
                    <a:pt x="113" y="65"/>
                  </a:lnTo>
                  <a:lnTo>
                    <a:pt x="105" y="60"/>
                  </a:lnTo>
                  <a:lnTo>
                    <a:pt x="97" y="63"/>
                  </a:lnTo>
                  <a:lnTo>
                    <a:pt x="89" y="60"/>
                  </a:lnTo>
                  <a:lnTo>
                    <a:pt x="83" y="61"/>
                  </a:lnTo>
                  <a:lnTo>
                    <a:pt x="72" y="68"/>
                  </a:lnTo>
                  <a:lnTo>
                    <a:pt x="65" y="69"/>
                  </a:lnTo>
                  <a:lnTo>
                    <a:pt x="59" y="68"/>
                  </a:lnTo>
                  <a:lnTo>
                    <a:pt x="54" y="69"/>
                  </a:lnTo>
                  <a:lnTo>
                    <a:pt x="48" y="66"/>
                  </a:lnTo>
                  <a:lnTo>
                    <a:pt x="38" y="65"/>
                  </a:lnTo>
                  <a:lnTo>
                    <a:pt x="29" y="66"/>
                  </a:lnTo>
                  <a:lnTo>
                    <a:pt x="29" y="71"/>
                  </a:lnTo>
                  <a:lnTo>
                    <a:pt x="27" y="74"/>
                  </a:lnTo>
                  <a:lnTo>
                    <a:pt x="18" y="71"/>
                  </a:lnTo>
                  <a:lnTo>
                    <a:pt x="13" y="66"/>
                  </a:lnTo>
                  <a:lnTo>
                    <a:pt x="7" y="68"/>
                  </a:lnTo>
                  <a:lnTo>
                    <a:pt x="2" y="69"/>
                  </a:lnTo>
                  <a:lnTo>
                    <a:pt x="0" y="69"/>
                  </a:lnTo>
                  <a:lnTo>
                    <a:pt x="5" y="73"/>
                  </a:lnTo>
                  <a:lnTo>
                    <a:pt x="5" y="79"/>
                  </a:lnTo>
                  <a:lnTo>
                    <a:pt x="8" y="82"/>
                  </a:lnTo>
                  <a:lnTo>
                    <a:pt x="8" y="88"/>
                  </a:lnTo>
                  <a:lnTo>
                    <a:pt x="15" y="88"/>
                  </a:lnTo>
                  <a:lnTo>
                    <a:pt x="19" y="87"/>
                  </a:lnTo>
                  <a:lnTo>
                    <a:pt x="26" y="95"/>
                  </a:lnTo>
                  <a:lnTo>
                    <a:pt x="32" y="88"/>
                  </a:lnTo>
                  <a:lnTo>
                    <a:pt x="38" y="88"/>
                  </a:lnTo>
                  <a:lnTo>
                    <a:pt x="42" y="95"/>
                  </a:lnTo>
                  <a:lnTo>
                    <a:pt x="42" y="95"/>
                  </a:lnTo>
                  <a:lnTo>
                    <a:pt x="53" y="100"/>
                  </a:lnTo>
                  <a:lnTo>
                    <a:pt x="72" y="88"/>
                  </a:lnTo>
                  <a:lnTo>
                    <a:pt x="80" y="90"/>
                  </a:lnTo>
                  <a:lnTo>
                    <a:pt x="92" y="90"/>
                  </a:lnTo>
                  <a:lnTo>
                    <a:pt x="91" y="96"/>
                  </a:lnTo>
                  <a:lnTo>
                    <a:pt x="108" y="107"/>
                  </a:lnTo>
                  <a:lnTo>
                    <a:pt x="130" y="111"/>
                  </a:lnTo>
                  <a:lnTo>
                    <a:pt x="143" y="111"/>
                  </a:lnTo>
                  <a:lnTo>
                    <a:pt x="148" y="115"/>
                  </a:lnTo>
                  <a:lnTo>
                    <a:pt x="148" y="115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27D8E032-9A94-45C4-9F36-C13EAD0C8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888" y="2898775"/>
              <a:ext cx="527050" cy="446087"/>
            </a:xfrm>
            <a:custGeom>
              <a:avLst/>
              <a:gdLst>
                <a:gd name="T0" fmla="*/ 200 w 332"/>
                <a:gd name="T1" fmla="*/ 279 h 281"/>
                <a:gd name="T2" fmla="*/ 211 w 332"/>
                <a:gd name="T3" fmla="*/ 273 h 281"/>
                <a:gd name="T4" fmla="*/ 222 w 332"/>
                <a:gd name="T5" fmla="*/ 271 h 281"/>
                <a:gd name="T6" fmla="*/ 236 w 332"/>
                <a:gd name="T7" fmla="*/ 276 h 281"/>
                <a:gd name="T8" fmla="*/ 247 w 332"/>
                <a:gd name="T9" fmla="*/ 270 h 281"/>
                <a:gd name="T10" fmla="*/ 257 w 332"/>
                <a:gd name="T11" fmla="*/ 270 h 281"/>
                <a:gd name="T12" fmla="*/ 286 w 332"/>
                <a:gd name="T13" fmla="*/ 279 h 281"/>
                <a:gd name="T14" fmla="*/ 293 w 332"/>
                <a:gd name="T15" fmla="*/ 270 h 281"/>
                <a:gd name="T16" fmla="*/ 314 w 332"/>
                <a:gd name="T17" fmla="*/ 235 h 281"/>
                <a:gd name="T18" fmla="*/ 324 w 332"/>
                <a:gd name="T19" fmla="*/ 217 h 281"/>
                <a:gd name="T20" fmla="*/ 332 w 332"/>
                <a:gd name="T21" fmla="*/ 208 h 281"/>
                <a:gd name="T22" fmla="*/ 327 w 332"/>
                <a:gd name="T23" fmla="*/ 197 h 281"/>
                <a:gd name="T24" fmla="*/ 322 w 332"/>
                <a:gd name="T25" fmla="*/ 187 h 281"/>
                <a:gd name="T26" fmla="*/ 312 w 332"/>
                <a:gd name="T27" fmla="*/ 173 h 281"/>
                <a:gd name="T28" fmla="*/ 314 w 332"/>
                <a:gd name="T29" fmla="*/ 146 h 281"/>
                <a:gd name="T30" fmla="*/ 303 w 332"/>
                <a:gd name="T31" fmla="*/ 124 h 281"/>
                <a:gd name="T32" fmla="*/ 316 w 332"/>
                <a:gd name="T33" fmla="*/ 112 h 281"/>
                <a:gd name="T34" fmla="*/ 311 w 332"/>
                <a:gd name="T35" fmla="*/ 86 h 281"/>
                <a:gd name="T36" fmla="*/ 305 w 332"/>
                <a:gd name="T37" fmla="*/ 70 h 281"/>
                <a:gd name="T38" fmla="*/ 293 w 332"/>
                <a:gd name="T39" fmla="*/ 43 h 281"/>
                <a:gd name="T40" fmla="*/ 290 w 332"/>
                <a:gd name="T41" fmla="*/ 20 h 281"/>
                <a:gd name="T42" fmla="*/ 278 w 332"/>
                <a:gd name="T43" fmla="*/ 14 h 281"/>
                <a:gd name="T44" fmla="*/ 184 w 332"/>
                <a:gd name="T45" fmla="*/ 16 h 281"/>
                <a:gd name="T46" fmla="*/ 167 w 332"/>
                <a:gd name="T47" fmla="*/ 28 h 281"/>
                <a:gd name="T48" fmla="*/ 154 w 332"/>
                <a:gd name="T49" fmla="*/ 28 h 281"/>
                <a:gd name="T50" fmla="*/ 175 w 332"/>
                <a:gd name="T51" fmla="*/ 13 h 281"/>
                <a:gd name="T52" fmla="*/ 163 w 332"/>
                <a:gd name="T53" fmla="*/ 20 h 281"/>
                <a:gd name="T54" fmla="*/ 135 w 332"/>
                <a:gd name="T55" fmla="*/ 22 h 281"/>
                <a:gd name="T56" fmla="*/ 133 w 332"/>
                <a:gd name="T57" fmla="*/ 8 h 281"/>
                <a:gd name="T58" fmla="*/ 146 w 332"/>
                <a:gd name="T59" fmla="*/ 13 h 281"/>
                <a:gd name="T60" fmla="*/ 135 w 332"/>
                <a:gd name="T61" fmla="*/ 5 h 281"/>
                <a:gd name="T62" fmla="*/ 103 w 332"/>
                <a:gd name="T63" fmla="*/ 8 h 281"/>
                <a:gd name="T64" fmla="*/ 83 w 332"/>
                <a:gd name="T65" fmla="*/ 11 h 281"/>
                <a:gd name="T66" fmla="*/ 65 w 332"/>
                <a:gd name="T67" fmla="*/ 20 h 281"/>
                <a:gd name="T68" fmla="*/ 59 w 332"/>
                <a:gd name="T69" fmla="*/ 33 h 281"/>
                <a:gd name="T70" fmla="*/ 30 w 332"/>
                <a:gd name="T71" fmla="*/ 43 h 281"/>
                <a:gd name="T72" fmla="*/ 14 w 332"/>
                <a:gd name="T73" fmla="*/ 52 h 281"/>
                <a:gd name="T74" fmla="*/ 10 w 332"/>
                <a:gd name="T75" fmla="*/ 62 h 281"/>
                <a:gd name="T76" fmla="*/ 6 w 332"/>
                <a:gd name="T77" fmla="*/ 66 h 281"/>
                <a:gd name="T78" fmla="*/ 10 w 332"/>
                <a:gd name="T79" fmla="*/ 93 h 281"/>
                <a:gd name="T80" fmla="*/ 0 w 332"/>
                <a:gd name="T81" fmla="*/ 105 h 281"/>
                <a:gd name="T82" fmla="*/ 10 w 332"/>
                <a:gd name="T83" fmla="*/ 124 h 281"/>
                <a:gd name="T84" fmla="*/ 14 w 332"/>
                <a:gd name="T85" fmla="*/ 135 h 281"/>
                <a:gd name="T86" fmla="*/ 14 w 332"/>
                <a:gd name="T87" fmla="*/ 149 h 281"/>
                <a:gd name="T88" fmla="*/ 25 w 332"/>
                <a:gd name="T89" fmla="*/ 166 h 281"/>
                <a:gd name="T90" fmla="*/ 30 w 332"/>
                <a:gd name="T91" fmla="*/ 192 h 281"/>
                <a:gd name="T92" fmla="*/ 32 w 332"/>
                <a:gd name="T93" fmla="*/ 200 h 281"/>
                <a:gd name="T94" fmla="*/ 41 w 332"/>
                <a:gd name="T95" fmla="*/ 198 h 281"/>
                <a:gd name="T96" fmla="*/ 59 w 332"/>
                <a:gd name="T97" fmla="*/ 198 h 281"/>
                <a:gd name="T98" fmla="*/ 65 w 332"/>
                <a:gd name="T99" fmla="*/ 209 h 281"/>
                <a:gd name="T100" fmla="*/ 76 w 332"/>
                <a:gd name="T101" fmla="*/ 212 h 281"/>
                <a:gd name="T102" fmla="*/ 75 w 332"/>
                <a:gd name="T103" fmla="*/ 225 h 281"/>
                <a:gd name="T104" fmla="*/ 78 w 332"/>
                <a:gd name="T105" fmla="*/ 233 h 281"/>
                <a:gd name="T106" fmla="*/ 86 w 332"/>
                <a:gd name="T107" fmla="*/ 231 h 281"/>
                <a:gd name="T108" fmla="*/ 83 w 332"/>
                <a:gd name="T109" fmla="*/ 220 h 281"/>
                <a:gd name="T110" fmla="*/ 103 w 332"/>
                <a:gd name="T111" fmla="*/ 228 h 281"/>
                <a:gd name="T112" fmla="*/ 111 w 332"/>
                <a:gd name="T113" fmla="*/ 233 h 281"/>
                <a:gd name="T114" fmla="*/ 133 w 332"/>
                <a:gd name="T115" fmla="*/ 236 h 281"/>
                <a:gd name="T116" fmla="*/ 165 w 332"/>
                <a:gd name="T117" fmla="*/ 255 h 281"/>
                <a:gd name="T118" fmla="*/ 178 w 332"/>
                <a:gd name="T119" fmla="*/ 266 h 281"/>
                <a:gd name="T120" fmla="*/ 190 w 332"/>
                <a:gd name="T121" fmla="*/ 263 h 281"/>
                <a:gd name="T122" fmla="*/ 198 w 332"/>
                <a:gd name="T123" fmla="*/ 279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" h="281">
                  <a:moveTo>
                    <a:pt x="198" y="279"/>
                  </a:moveTo>
                  <a:lnTo>
                    <a:pt x="200" y="279"/>
                  </a:lnTo>
                  <a:lnTo>
                    <a:pt x="208" y="279"/>
                  </a:lnTo>
                  <a:lnTo>
                    <a:pt x="211" y="273"/>
                  </a:lnTo>
                  <a:lnTo>
                    <a:pt x="217" y="271"/>
                  </a:lnTo>
                  <a:lnTo>
                    <a:pt x="222" y="271"/>
                  </a:lnTo>
                  <a:lnTo>
                    <a:pt x="232" y="271"/>
                  </a:lnTo>
                  <a:lnTo>
                    <a:pt x="236" y="276"/>
                  </a:lnTo>
                  <a:lnTo>
                    <a:pt x="241" y="271"/>
                  </a:lnTo>
                  <a:lnTo>
                    <a:pt x="247" y="270"/>
                  </a:lnTo>
                  <a:lnTo>
                    <a:pt x="252" y="273"/>
                  </a:lnTo>
                  <a:lnTo>
                    <a:pt x="257" y="270"/>
                  </a:lnTo>
                  <a:lnTo>
                    <a:pt x="271" y="271"/>
                  </a:lnTo>
                  <a:lnTo>
                    <a:pt x="286" y="279"/>
                  </a:lnTo>
                  <a:lnTo>
                    <a:pt x="293" y="281"/>
                  </a:lnTo>
                  <a:lnTo>
                    <a:pt x="293" y="270"/>
                  </a:lnTo>
                  <a:lnTo>
                    <a:pt x="292" y="260"/>
                  </a:lnTo>
                  <a:lnTo>
                    <a:pt x="314" y="235"/>
                  </a:lnTo>
                  <a:lnTo>
                    <a:pt x="317" y="224"/>
                  </a:lnTo>
                  <a:lnTo>
                    <a:pt x="324" y="217"/>
                  </a:lnTo>
                  <a:lnTo>
                    <a:pt x="328" y="217"/>
                  </a:lnTo>
                  <a:lnTo>
                    <a:pt x="332" y="208"/>
                  </a:lnTo>
                  <a:lnTo>
                    <a:pt x="328" y="203"/>
                  </a:lnTo>
                  <a:lnTo>
                    <a:pt x="327" y="197"/>
                  </a:lnTo>
                  <a:lnTo>
                    <a:pt x="330" y="193"/>
                  </a:lnTo>
                  <a:lnTo>
                    <a:pt x="322" y="187"/>
                  </a:lnTo>
                  <a:lnTo>
                    <a:pt x="317" y="178"/>
                  </a:lnTo>
                  <a:lnTo>
                    <a:pt x="312" y="173"/>
                  </a:lnTo>
                  <a:lnTo>
                    <a:pt x="312" y="155"/>
                  </a:lnTo>
                  <a:lnTo>
                    <a:pt x="314" y="146"/>
                  </a:lnTo>
                  <a:lnTo>
                    <a:pt x="306" y="135"/>
                  </a:lnTo>
                  <a:lnTo>
                    <a:pt x="303" y="124"/>
                  </a:lnTo>
                  <a:lnTo>
                    <a:pt x="309" y="114"/>
                  </a:lnTo>
                  <a:lnTo>
                    <a:pt x="316" y="112"/>
                  </a:lnTo>
                  <a:lnTo>
                    <a:pt x="316" y="89"/>
                  </a:lnTo>
                  <a:lnTo>
                    <a:pt x="311" y="86"/>
                  </a:lnTo>
                  <a:lnTo>
                    <a:pt x="309" y="78"/>
                  </a:lnTo>
                  <a:lnTo>
                    <a:pt x="305" y="70"/>
                  </a:lnTo>
                  <a:lnTo>
                    <a:pt x="300" y="52"/>
                  </a:lnTo>
                  <a:lnTo>
                    <a:pt x="293" y="43"/>
                  </a:lnTo>
                  <a:lnTo>
                    <a:pt x="293" y="35"/>
                  </a:lnTo>
                  <a:lnTo>
                    <a:pt x="290" y="20"/>
                  </a:lnTo>
                  <a:lnTo>
                    <a:pt x="286" y="20"/>
                  </a:lnTo>
                  <a:lnTo>
                    <a:pt x="278" y="14"/>
                  </a:lnTo>
                  <a:lnTo>
                    <a:pt x="230" y="19"/>
                  </a:lnTo>
                  <a:lnTo>
                    <a:pt x="184" y="16"/>
                  </a:lnTo>
                  <a:lnTo>
                    <a:pt x="179" y="17"/>
                  </a:lnTo>
                  <a:lnTo>
                    <a:pt x="167" y="28"/>
                  </a:lnTo>
                  <a:lnTo>
                    <a:pt x="157" y="32"/>
                  </a:lnTo>
                  <a:lnTo>
                    <a:pt x="154" y="28"/>
                  </a:lnTo>
                  <a:lnTo>
                    <a:pt x="165" y="22"/>
                  </a:lnTo>
                  <a:lnTo>
                    <a:pt x="175" y="13"/>
                  </a:lnTo>
                  <a:lnTo>
                    <a:pt x="171" y="13"/>
                  </a:lnTo>
                  <a:lnTo>
                    <a:pt x="163" y="20"/>
                  </a:lnTo>
                  <a:lnTo>
                    <a:pt x="149" y="27"/>
                  </a:lnTo>
                  <a:lnTo>
                    <a:pt x="135" y="22"/>
                  </a:lnTo>
                  <a:lnTo>
                    <a:pt x="130" y="14"/>
                  </a:lnTo>
                  <a:lnTo>
                    <a:pt x="133" y="8"/>
                  </a:lnTo>
                  <a:lnTo>
                    <a:pt x="141" y="9"/>
                  </a:lnTo>
                  <a:lnTo>
                    <a:pt x="146" y="13"/>
                  </a:lnTo>
                  <a:lnTo>
                    <a:pt x="146" y="9"/>
                  </a:lnTo>
                  <a:lnTo>
                    <a:pt x="135" y="5"/>
                  </a:lnTo>
                  <a:lnTo>
                    <a:pt x="117" y="0"/>
                  </a:lnTo>
                  <a:lnTo>
                    <a:pt x="103" y="8"/>
                  </a:lnTo>
                  <a:lnTo>
                    <a:pt x="92" y="6"/>
                  </a:lnTo>
                  <a:lnTo>
                    <a:pt x="83" y="11"/>
                  </a:lnTo>
                  <a:lnTo>
                    <a:pt x="76" y="19"/>
                  </a:lnTo>
                  <a:lnTo>
                    <a:pt x="65" y="20"/>
                  </a:lnTo>
                  <a:lnTo>
                    <a:pt x="59" y="27"/>
                  </a:lnTo>
                  <a:lnTo>
                    <a:pt x="59" y="33"/>
                  </a:lnTo>
                  <a:lnTo>
                    <a:pt x="48" y="33"/>
                  </a:lnTo>
                  <a:lnTo>
                    <a:pt x="30" y="43"/>
                  </a:lnTo>
                  <a:lnTo>
                    <a:pt x="19" y="43"/>
                  </a:lnTo>
                  <a:lnTo>
                    <a:pt x="14" y="52"/>
                  </a:lnTo>
                  <a:lnTo>
                    <a:pt x="13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6" y="66"/>
                  </a:lnTo>
                  <a:lnTo>
                    <a:pt x="11" y="82"/>
                  </a:lnTo>
                  <a:lnTo>
                    <a:pt x="10" y="93"/>
                  </a:lnTo>
                  <a:lnTo>
                    <a:pt x="0" y="100"/>
                  </a:lnTo>
                  <a:lnTo>
                    <a:pt x="0" y="105"/>
                  </a:lnTo>
                  <a:lnTo>
                    <a:pt x="11" y="116"/>
                  </a:lnTo>
                  <a:lnTo>
                    <a:pt x="10" y="124"/>
                  </a:lnTo>
                  <a:lnTo>
                    <a:pt x="14" y="130"/>
                  </a:lnTo>
                  <a:lnTo>
                    <a:pt x="14" y="135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21" y="165"/>
                  </a:lnTo>
                  <a:lnTo>
                    <a:pt x="25" y="166"/>
                  </a:lnTo>
                  <a:lnTo>
                    <a:pt x="30" y="173"/>
                  </a:lnTo>
                  <a:lnTo>
                    <a:pt x="30" y="192"/>
                  </a:lnTo>
                  <a:lnTo>
                    <a:pt x="29" y="195"/>
                  </a:lnTo>
                  <a:lnTo>
                    <a:pt x="32" y="200"/>
                  </a:lnTo>
                  <a:lnTo>
                    <a:pt x="35" y="197"/>
                  </a:lnTo>
                  <a:lnTo>
                    <a:pt x="41" y="198"/>
                  </a:lnTo>
                  <a:lnTo>
                    <a:pt x="45" y="197"/>
                  </a:lnTo>
                  <a:lnTo>
                    <a:pt x="59" y="198"/>
                  </a:lnTo>
                  <a:lnTo>
                    <a:pt x="59" y="203"/>
                  </a:lnTo>
                  <a:lnTo>
                    <a:pt x="65" y="209"/>
                  </a:lnTo>
                  <a:lnTo>
                    <a:pt x="70" y="208"/>
                  </a:lnTo>
                  <a:lnTo>
                    <a:pt x="76" y="212"/>
                  </a:lnTo>
                  <a:lnTo>
                    <a:pt x="73" y="220"/>
                  </a:lnTo>
                  <a:lnTo>
                    <a:pt x="75" y="225"/>
                  </a:lnTo>
                  <a:lnTo>
                    <a:pt x="78" y="227"/>
                  </a:lnTo>
                  <a:lnTo>
                    <a:pt x="78" y="233"/>
                  </a:lnTo>
                  <a:lnTo>
                    <a:pt x="83" y="235"/>
                  </a:lnTo>
                  <a:lnTo>
                    <a:pt x="86" y="231"/>
                  </a:lnTo>
                  <a:lnTo>
                    <a:pt x="91" y="231"/>
                  </a:lnTo>
                  <a:lnTo>
                    <a:pt x="83" y="220"/>
                  </a:lnTo>
                  <a:lnTo>
                    <a:pt x="86" y="219"/>
                  </a:lnTo>
                  <a:lnTo>
                    <a:pt x="103" y="228"/>
                  </a:lnTo>
                  <a:lnTo>
                    <a:pt x="113" y="227"/>
                  </a:lnTo>
                  <a:lnTo>
                    <a:pt x="111" y="233"/>
                  </a:lnTo>
                  <a:lnTo>
                    <a:pt x="119" y="239"/>
                  </a:lnTo>
                  <a:lnTo>
                    <a:pt x="133" y="236"/>
                  </a:lnTo>
                  <a:lnTo>
                    <a:pt x="143" y="239"/>
                  </a:lnTo>
                  <a:lnTo>
                    <a:pt x="165" y="255"/>
                  </a:lnTo>
                  <a:lnTo>
                    <a:pt x="171" y="266"/>
                  </a:lnTo>
                  <a:lnTo>
                    <a:pt x="178" y="266"/>
                  </a:lnTo>
                  <a:lnTo>
                    <a:pt x="181" y="263"/>
                  </a:lnTo>
                  <a:lnTo>
                    <a:pt x="190" y="263"/>
                  </a:lnTo>
                  <a:lnTo>
                    <a:pt x="197" y="270"/>
                  </a:lnTo>
                  <a:lnTo>
                    <a:pt x="198" y="279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4A9C0CDC-1339-4C9E-8DF6-8B88DBBB2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888" y="2898775"/>
              <a:ext cx="527050" cy="446087"/>
            </a:xfrm>
            <a:custGeom>
              <a:avLst/>
              <a:gdLst>
                <a:gd name="T0" fmla="*/ 200 w 332"/>
                <a:gd name="T1" fmla="*/ 279 h 281"/>
                <a:gd name="T2" fmla="*/ 211 w 332"/>
                <a:gd name="T3" fmla="*/ 273 h 281"/>
                <a:gd name="T4" fmla="*/ 222 w 332"/>
                <a:gd name="T5" fmla="*/ 271 h 281"/>
                <a:gd name="T6" fmla="*/ 236 w 332"/>
                <a:gd name="T7" fmla="*/ 276 h 281"/>
                <a:gd name="T8" fmla="*/ 247 w 332"/>
                <a:gd name="T9" fmla="*/ 270 h 281"/>
                <a:gd name="T10" fmla="*/ 257 w 332"/>
                <a:gd name="T11" fmla="*/ 270 h 281"/>
                <a:gd name="T12" fmla="*/ 286 w 332"/>
                <a:gd name="T13" fmla="*/ 279 h 281"/>
                <a:gd name="T14" fmla="*/ 293 w 332"/>
                <a:gd name="T15" fmla="*/ 270 h 281"/>
                <a:gd name="T16" fmla="*/ 314 w 332"/>
                <a:gd name="T17" fmla="*/ 235 h 281"/>
                <a:gd name="T18" fmla="*/ 324 w 332"/>
                <a:gd name="T19" fmla="*/ 217 h 281"/>
                <a:gd name="T20" fmla="*/ 332 w 332"/>
                <a:gd name="T21" fmla="*/ 208 h 281"/>
                <a:gd name="T22" fmla="*/ 327 w 332"/>
                <a:gd name="T23" fmla="*/ 197 h 281"/>
                <a:gd name="T24" fmla="*/ 322 w 332"/>
                <a:gd name="T25" fmla="*/ 187 h 281"/>
                <a:gd name="T26" fmla="*/ 312 w 332"/>
                <a:gd name="T27" fmla="*/ 173 h 281"/>
                <a:gd name="T28" fmla="*/ 314 w 332"/>
                <a:gd name="T29" fmla="*/ 146 h 281"/>
                <a:gd name="T30" fmla="*/ 303 w 332"/>
                <a:gd name="T31" fmla="*/ 124 h 281"/>
                <a:gd name="T32" fmla="*/ 316 w 332"/>
                <a:gd name="T33" fmla="*/ 112 h 281"/>
                <a:gd name="T34" fmla="*/ 311 w 332"/>
                <a:gd name="T35" fmla="*/ 86 h 281"/>
                <a:gd name="T36" fmla="*/ 305 w 332"/>
                <a:gd name="T37" fmla="*/ 70 h 281"/>
                <a:gd name="T38" fmla="*/ 293 w 332"/>
                <a:gd name="T39" fmla="*/ 43 h 281"/>
                <a:gd name="T40" fmla="*/ 290 w 332"/>
                <a:gd name="T41" fmla="*/ 20 h 281"/>
                <a:gd name="T42" fmla="*/ 278 w 332"/>
                <a:gd name="T43" fmla="*/ 14 h 281"/>
                <a:gd name="T44" fmla="*/ 184 w 332"/>
                <a:gd name="T45" fmla="*/ 16 h 281"/>
                <a:gd name="T46" fmla="*/ 167 w 332"/>
                <a:gd name="T47" fmla="*/ 28 h 281"/>
                <a:gd name="T48" fmla="*/ 154 w 332"/>
                <a:gd name="T49" fmla="*/ 28 h 281"/>
                <a:gd name="T50" fmla="*/ 175 w 332"/>
                <a:gd name="T51" fmla="*/ 13 h 281"/>
                <a:gd name="T52" fmla="*/ 163 w 332"/>
                <a:gd name="T53" fmla="*/ 20 h 281"/>
                <a:gd name="T54" fmla="*/ 135 w 332"/>
                <a:gd name="T55" fmla="*/ 22 h 281"/>
                <a:gd name="T56" fmla="*/ 133 w 332"/>
                <a:gd name="T57" fmla="*/ 8 h 281"/>
                <a:gd name="T58" fmla="*/ 146 w 332"/>
                <a:gd name="T59" fmla="*/ 13 h 281"/>
                <a:gd name="T60" fmla="*/ 135 w 332"/>
                <a:gd name="T61" fmla="*/ 5 h 281"/>
                <a:gd name="T62" fmla="*/ 103 w 332"/>
                <a:gd name="T63" fmla="*/ 8 h 281"/>
                <a:gd name="T64" fmla="*/ 83 w 332"/>
                <a:gd name="T65" fmla="*/ 11 h 281"/>
                <a:gd name="T66" fmla="*/ 65 w 332"/>
                <a:gd name="T67" fmla="*/ 20 h 281"/>
                <a:gd name="T68" fmla="*/ 59 w 332"/>
                <a:gd name="T69" fmla="*/ 33 h 281"/>
                <a:gd name="T70" fmla="*/ 30 w 332"/>
                <a:gd name="T71" fmla="*/ 43 h 281"/>
                <a:gd name="T72" fmla="*/ 14 w 332"/>
                <a:gd name="T73" fmla="*/ 52 h 281"/>
                <a:gd name="T74" fmla="*/ 10 w 332"/>
                <a:gd name="T75" fmla="*/ 62 h 281"/>
                <a:gd name="T76" fmla="*/ 6 w 332"/>
                <a:gd name="T77" fmla="*/ 66 h 281"/>
                <a:gd name="T78" fmla="*/ 10 w 332"/>
                <a:gd name="T79" fmla="*/ 93 h 281"/>
                <a:gd name="T80" fmla="*/ 0 w 332"/>
                <a:gd name="T81" fmla="*/ 105 h 281"/>
                <a:gd name="T82" fmla="*/ 10 w 332"/>
                <a:gd name="T83" fmla="*/ 124 h 281"/>
                <a:gd name="T84" fmla="*/ 14 w 332"/>
                <a:gd name="T85" fmla="*/ 135 h 281"/>
                <a:gd name="T86" fmla="*/ 14 w 332"/>
                <a:gd name="T87" fmla="*/ 149 h 281"/>
                <a:gd name="T88" fmla="*/ 25 w 332"/>
                <a:gd name="T89" fmla="*/ 166 h 281"/>
                <a:gd name="T90" fmla="*/ 30 w 332"/>
                <a:gd name="T91" fmla="*/ 192 h 281"/>
                <a:gd name="T92" fmla="*/ 32 w 332"/>
                <a:gd name="T93" fmla="*/ 200 h 281"/>
                <a:gd name="T94" fmla="*/ 41 w 332"/>
                <a:gd name="T95" fmla="*/ 198 h 281"/>
                <a:gd name="T96" fmla="*/ 59 w 332"/>
                <a:gd name="T97" fmla="*/ 198 h 281"/>
                <a:gd name="T98" fmla="*/ 65 w 332"/>
                <a:gd name="T99" fmla="*/ 209 h 281"/>
                <a:gd name="T100" fmla="*/ 76 w 332"/>
                <a:gd name="T101" fmla="*/ 212 h 281"/>
                <a:gd name="T102" fmla="*/ 75 w 332"/>
                <a:gd name="T103" fmla="*/ 225 h 281"/>
                <a:gd name="T104" fmla="*/ 78 w 332"/>
                <a:gd name="T105" fmla="*/ 233 h 281"/>
                <a:gd name="T106" fmla="*/ 86 w 332"/>
                <a:gd name="T107" fmla="*/ 231 h 281"/>
                <a:gd name="T108" fmla="*/ 83 w 332"/>
                <a:gd name="T109" fmla="*/ 220 h 281"/>
                <a:gd name="T110" fmla="*/ 103 w 332"/>
                <a:gd name="T111" fmla="*/ 228 h 281"/>
                <a:gd name="T112" fmla="*/ 111 w 332"/>
                <a:gd name="T113" fmla="*/ 233 h 281"/>
                <a:gd name="T114" fmla="*/ 133 w 332"/>
                <a:gd name="T115" fmla="*/ 236 h 281"/>
                <a:gd name="T116" fmla="*/ 165 w 332"/>
                <a:gd name="T117" fmla="*/ 255 h 281"/>
                <a:gd name="T118" fmla="*/ 178 w 332"/>
                <a:gd name="T119" fmla="*/ 266 h 281"/>
                <a:gd name="T120" fmla="*/ 190 w 332"/>
                <a:gd name="T121" fmla="*/ 263 h 281"/>
                <a:gd name="T122" fmla="*/ 198 w 332"/>
                <a:gd name="T123" fmla="*/ 279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" h="281">
                  <a:moveTo>
                    <a:pt x="198" y="279"/>
                  </a:moveTo>
                  <a:lnTo>
                    <a:pt x="200" y="279"/>
                  </a:lnTo>
                  <a:lnTo>
                    <a:pt x="208" y="279"/>
                  </a:lnTo>
                  <a:lnTo>
                    <a:pt x="211" y="273"/>
                  </a:lnTo>
                  <a:lnTo>
                    <a:pt x="217" y="271"/>
                  </a:lnTo>
                  <a:lnTo>
                    <a:pt x="222" y="271"/>
                  </a:lnTo>
                  <a:lnTo>
                    <a:pt x="232" y="271"/>
                  </a:lnTo>
                  <a:lnTo>
                    <a:pt x="236" y="276"/>
                  </a:lnTo>
                  <a:lnTo>
                    <a:pt x="241" y="271"/>
                  </a:lnTo>
                  <a:lnTo>
                    <a:pt x="247" y="270"/>
                  </a:lnTo>
                  <a:lnTo>
                    <a:pt x="252" y="273"/>
                  </a:lnTo>
                  <a:lnTo>
                    <a:pt x="257" y="270"/>
                  </a:lnTo>
                  <a:lnTo>
                    <a:pt x="271" y="271"/>
                  </a:lnTo>
                  <a:lnTo>
                    <a:pt x="286" y="279"/>
                  </a:lnTo>
                  <a:lnTo>
                    <a:pt x="293" y="281"/>
                  </a:lnTo>
                  <a:lnTo>
                    <a:pt x="293" y="270"/>
                  </a:lnTo>
                  <a:lnTo>
                    <a:pt x="292" y="260"/>
                  </a:lnTo>
                  <a:lnTo>
                    <a:pt x="314" y="235"/>
                  </a:lnTo>
                  <a:lnTo>
                    <a:pt x="317" y="224"/>
                  </a:lnTo>
                  <a:lnTo>
                    <a:pt x="324" y="217"/>
                  </a:lnTo>
                  <a:lnTo>
                    <a:pt x="328" y="217"/>
                  </a:lnTo>
                  <a:lnTo>
                    <a:pt x="332" y="208"/>
                  </a:lnTo>
                  <a:lnTo>
                    <a:pt x="328" y="203"/>
                  </a:lnTo>
                  <a:lnTo>
                    <a:pt x="327" y="197"/>
                  </a:lnTo>
                  <a:lnTo>
                    <a:pt x="330" y="193"/>
                  </a:lnTo>
                  <a:lnTo>
                    <a:pt x="322" y="187"/>
                  </a:lnTo>
                  <a:lnTo>
                    <a:pt x="317" y="178"/>
                  </a:lnTo>
                  <a:lnTo>
                    <a:pt x="312" y="173"/>
                  </a:lnTo>
                  <a:lnTo>
                    <a:pt x="312" y="155"/>
                  </a:lnTo>
                  <a:lnTo>
                    <a:pt x="314" y="146"/>
                  </a:lnTo>
                  <a:lnTo>
                    <a:pt x="306" y="135"/>
                  </a:lnTo>
                  <a:lnTo>
                    <a:pt x="303" y="124"/>
                  </a:lnTo>
                  <a:lnTo>
                    <a:pt x="309" y="114"/>
                  </a:lnTo>
                  <a:lnTo>
                    <a:pt x="316" y="112"/>
                  </a:lnTo>
                  <a:lnTo>
                    <a:pt x="316" y="89"/>
                  </a:lnTo>
                  <a:lnTo>
                    <a:pt x="311" y="86"/>
                  </a:lnTo>
                  <a:lnTo>
                    <a:pt x="309" y="78"/>
                  </a:lnTo>
                  <a:lnTo>
                    <a:pt x="305" y="70"/>
                  </a:lnTo>
                  <a:lnTo>
                    <a:pt x="300" y="52"/>
                  </a:lnTo>
                  <a:lnTo>
                    <a:pt x="293" y="43"/>
                  </a:lnTo>
                  <a:lnTo>
                    <a:pt x="293" y="35"/>
                  </a:lnTo>
                  <a:lnTo>
                    <a:pt x="290" y="20"/>
                  </a:lnTo>
                  <a:lnTo>
                    <a:pt x="286" y="20"/>
                  </a:lnTo>
                  <a:lnTo>
                    <a:pt x="278" y="14"/>
                  </a:lnTo>
                  <a:lnTo>
                    <a:pt x="230" y="19"/>
                  </a:lnTo>
                  <a:lnTo>
                    <a:pt x="184" y="16"/>
                  </a:lnTo>
                  <a:lnTo>
                    <a:pt x="179" y="17"/>
                  </a:lnTo>
                  <a:lnTo>
                    <a:pt x="167" y="28"/>
                  </a:lnTo>
                  <a:lnTo>
                    <a:pt x="157" y="32"/>
                  </a:lnTo>
                  <a:lnTo>
                    <a:pt x="154" y="28"/>
                  </a:lnTo>
                  <a:lnTo>
                    <a:pt x="165" y="22"/>
                  </a:lnTo>
                  <a:lnTo>
                    <a:pt x="175" y="13"/>
                  </a:lnTo>
                  <a:lnTo>
                    <a:pt x="171" y="13"/>
                  </a:lnTo>
                  <a:lnTo>
                    <a:pt x="163" y="20"/>
                  </a:lnTo>
                  <a:lnTo>
                    <a:pt x="149" y="27"/>
                  </a:lnTo>
                  <a:lnTo>
                    <a:pt x="135" y="22"/>
                  </a:lnTo>
                  <a:lnTo>
                    <a:pt x="130" y="14"/>
                  </a:lnTo>
                  <a:lnTo>
                    <a:pt x="133" y="8"/>
                  </a:lnTo>
                  <a:lnTo>
                    <a:pt x="141" y="9"/>
                  </a:lnTo>
                  <a:lnTo>
                    <a:pt x="146" y="13"/>
                  </a:lnTo>
                  <a:lnTo>
                    <a:pt x="146" y="9"/>
                  </a:lnTo>
                  <a:lnTo>
                    <a:pt x="135" y="5"/>
                  </a:lnTo>
                  <a:lnTo>
                    <a:pt x="117" y="0"/>
                  </a:lnTo>
                  <a:lnTo>
                    <a:pt x="103" y="8"/>
                  </a:lnTo>
                  <a:lnTo>
                    <a:pt x="92" y="6"/>
                  </a:lnTo>
                  <a:lnTo>
                    <a:pt x="83" y="11"/>
                  </a:lnTo>
                  <a:lnTo>
                    <a:pt x="76" y="19"/>
                  </a:lnTo>
                  <a:lnTo>
                    <a:pt x="65" y="20"/>
                  </a:lnTo>
                  <a:lnTo>
                    <a:pt x="59" y="27"/>
                  </a:lnTo>
                  <a:lnTo>
                    <a:pt x="59" y="33"/>
                  </a:lnTo>
                  <a:lnTo>
                    <a:pt x="48" y="33"/>
                  </a:lnTo>
                  <a:lnTo>
                    <a:pt x="30" y="43"/>
                  </a:lnTo>
                  <a:lnTo>
                    <a:pt x="19" y="43"/>
                  </a:lnTo>
                  <a:lnTo>
                    <a:pt x="14" y="52"/>
                  </a:lnTo>
                  <a:lnTo>
                    <a:pt x="13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6" y="66"/>
                  </a:lnTo>
                  <a:lnTo>
                    <a:pt x="11" y="82"/>
                  </a:lnTo>
                  <a:lnTo>
                    <a:pt x="10" y="93"/>
                  </a:lnTo>
                  <a:lnTo>
                    <a:pt x="0" y="100"/>
                  </a:lnTo>
                  <a:lnTo>
                    <a:pt x="0" y="105"/>
                  </a:lnTo>
                  <a:lnTo>
                    <a:pt x="11" y="116"/>
                  </a:lnTo>
                  <a:lnTo>
                    <a:pt x="10" y="124"/>
                  </a:lnTo>
                  <a:lnTo>
                    <a:pt x="14" y="130"/>
                  </a:lnTo>
                  <a:lnTo>
                    <a:pt x="14" y="135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21" y="165"/>
                  </a:lnTo>
                  <a:lnTo>
                    <a:pt x="25" y="166"/>
                  </a:lnTo>
                  <a:lnTo>
                    <a:pt x="30" y="173"/>
                  </a:lnTo>
                  <a:lnTo>
                    <a:pt x="30" y="192"/>
                  </a:lnTo>
                  <a:lnTo>
                    <a:pt x="29" y="195"/>
                  </a:lnTo>
                  <a:lnTo>
                    <a:pt x="32" y="200"/>
                  </a:lnTo>
                  <a:lnTo>
                    <a:pt x="35" y="197"/>
                  </a:lnTo>
                  <a:lnTo>
                    <a:pt x="41" y="198"/>
                  </a:lnTo>
                  <a:lnTo>
                    <a:pt x="45" y="197"/>
                  </a:lnTo>
                  <a:lnTo>
                    <a:pt x="59" y="198"/>
                  </a:lnTo>
                  <a:lnTo>
                    <a:pt x="59" y="203"/>
                  </a:lnTo>
                  <a:lnTo>
                    <a:pt x="65" y="209"/>
                  </a:lnTo>
                  <a:lnTo>
                    <a:pt x="70" y="208"/>
                  </a:lnTo>
                  <a:lnTo>
                    <a:pt x="76" y="212"/>
                  </a:lnTo>
                  <a:lnTo>
                    <a:pt x="73" y="220"/>
                  </a:lnTo>
                  <a:lnTo>
                    <a:pt x="75" y="225"/>
                  </a:lnTo>
                  <a:lnTo>
                    <a:pt x="78" y="227"/>
                  </a:lnTo>
                  <a:lnTo>
                    <a:pt x="78" y="233"/>
                  </a:lnTo>
                  <a:lnTo>
                    <a:pt x="83" y="235"/>
                  </a:lnTo>
                  <a:lnTo>
                    <a:pt x="86" y="231"/>
                  </a:lnTo>
                  <a:lnTo>
                    <a:pt x="91" y="231"/>
                  </a:lnTo>
                  <a:lnTo>
                    <a:pt x="83" y="220"/>
                  </a:lnTo>
                  <a:lnTo>
                    <a:pt x="86" y="219"/>
                  </a:lnTo>
                  <a:lnTo>
                    <a:pt x="103" y="228"/>
                  </a:lnTo>
                  <a:lnTo>
                    <a:pt x="113" y="227"/>
                  </a:lnTo>
                  <a:lnTo>
                    <a:pt x="111" y="233"/>
                  </a:lnTo>
                  <a:lnTo>
                    <a:pt x="119" y="239"/>
                  </a:lnTo>
                  <a:lnTo>
                    <a:pt x="133" y="236"/>
                  </a:lnTo>
                  <a:lnTo>
                    <a:pt x="143" y="239"/>
                  </a:lnTo>
                  <a:lnTo>
                    <a:pt x="165" y="255"/>
                  </a:lnTo>
                  <a:lnTo>
                    <a:pt x="171" y="266"/>
                  </a:lnTo>
                  <a:lnTo>
                    <a:pt x="178" y="266"/>
                  </a:lnTo>
                  <a:lnTo>
                    <a:pt x="181" y="263"/>
                  </a:lnTo>
                  <a:lnTo>
                    <a:pt x="190" y="263"/>
                  </a:lnTo>
                  <a:lnTo>
                    <a:pt x="197" y="270"/>
                  </a:lnTo>
                  <a:lnTo>
                    <a:pt x="198" y="279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142A889-3D87-4E01-B62E-E588D2F54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3208338"/>
              <a:ext cx="419100" cy="180975"/>
            </a:xfrm>
            <a:custGeom>
              <a:avLst/>
              <a:gdLst>
                <a:gd name="T0" fmla="*/ 98 w 264"/>
                <a:gd name="T1" fmla="*/ 5 h 114"/>
                <a:gd name="T2" fmla="*/ 107 w 264"/>
                <a:gd name="T3" fmla="*/ 3 h 114"/>
                <a:gd name="T4" fmla="*/ 125 w 264"/>
                <a:gd name="T5" fmla="*/ 3 h 114"/>
                <a:gd name="T6" fmla="*/ 131 w 264"/>
                <a:gd name="T7" fmla="*/ 14 h 114"/>
                <a:gd name="T8" fmla="*/ 142 w 264"/>
                <a:gd name="T9" fmla="*/ 17 h 114"/>
                <a:gd name="T10" fmla="*/ 141 w 264"/>
                <a:gd name="T11" fmla="*/ 30 h 114"/>
                <a:gd name="T12" fmla="*/ 144 w 264"/>
                <a:gd name="T13" fmla="*/ 38 h 114"/>
                <a:gd name="T14" fmla="*/ 152 w 264"/>
                <a:gd name="T15" fmla="*/ 36 h 114"/>
                <a:gd name="T16" fmla="*/ 149 w 264"/>
                <a:gd name="T17" fmla="*/ 25 h 114"/>
                <a:gd name="T18" fmla="*/ 169 w 264"/>
                <a:gd name="T19" fmla="*/ 33 h 114"/>
                <a:gd name="T20" fmla="*/ 177 w 264"/>
                <a:gd name="T21" fmla="*/ 38 h 114"/>
                <a:gd name="T22" fmla="*/ 199 w 264"/>
                <a:gd name="T23" fmla="*/ 41 h 114"/>
                <a:gd name="T24" fmla="*/ 231 w 264"/>
                <a:gd name="T25" fmla="*/ 60 h 114"/>
                <a:gd name="T26" fmla="*/ 244 w 264"/>
                <a:gd name="T27" fmla="*/ 71 h 114"/>
                <a:gd name="T28" fmla="*/ 256 w 264"/>
                <a:gd name="T29" fmla="*/ 68 h 114"/>
                <a:gd name="T30" fmla="*/ 264 w 264"/>
                <a:gd name="T31" fmla="*/ 84 h 114"/>
                <a:gd name="T32" fmla="*/ 241 w 264"/>
                <a:gd name="T33" fmla="*/ 89 h 114"/>
                <a:gd name="T34" fmla="*/ 222 w 264"/>
                <a:gd name="T35" fmla="*/ 100 h 114"/>
                <a:gd name="T36" fmla="*/ 195 w 264"/>
                <a:gd name="T37" fmla="*/ 108 h 114"/>
                <a:gd name="T38" fmla="*/ 182 w 264"/>
                <a:gd name="T39" fmla="*/ 105 h 114"/>
                <a:gd name="T40" fmla="*/ 158 w 264"/>
                <a:gd name="T41" fmla="*/ 106 h 114"/>
                <a:gd name="T42" fmla="*/ 142 w 264"/>
                <a:gd name="T43" fmla="*/ 105 h 114"/>
                <a:gd name="T44" fmla="*/ 123 w 264"/>
                <a:gd name="T45" fmla="*/ 97 h 114"/>
                <a:gd name="T46" fmla="*/ 103 w 264"/>
                <a:gd name="T47" fmla="*/ 94 h 114"/>
                <a:gd name="T48" fmla="*/ 96 w 264"/>
                <a:gd name="T49" fmla="*/ 105 h 114"/>
                <a:gd name="T50" fmla="*/ 85 w 264"/>
                <a:gd name="T51" fmla="*/ 109 h 114"/>
                <a:gd name="T52" fmla="*/ 65 w 264"/>
                <a:gd name="T53" fmla="*/ 103 h 114"/>
                <a:gd name="T54" fmla="*/ 58 w 264"/>
                <a:gd name="T55" fmla="*/ 103 h 114"/>
                <a:gd name="T56" fmla="*/ 38 w 264"/>
                <a:gd name="T57" fmla="*/ 81 h 114"/>
                <a:gd name="T58" fmla="*/ 19 w 264"/>
                <a:gd name="T59" fmla="*/ 68 h 114"/>
                <a:gd name="T60" fmla="*/ 17 w 264"/>
                <a:gd name="T61" fmla="*/ 55 h 114"/>
                <a:gd name="T62" fmla="*/ 0 w 264"/>
                <a:gd name="T63" fmla="*/ 38 h 114"/>
                <a:gd name="T64" fmla="*/ 3 w 264"/>
                <a:gd name="T65" fmla="*/ 30 h 114"/>
                <a:gd name="T66" fmla="*/ 12 w 264"/>
                <a:gd name="T67" fmla="*/ 35 h 114"/>
                <a:gd name="T68" fmla="*/ 31 w 264"/>
                <a:gd name="T69" fmla="*/ 24 h 114"/>
                <a:gd name="T70" fmla="*/ 46 w 264"/>
                <a:gd name="T71" fmla="*/ 14 h 114"/>
                <a:gd name="T72" fmla="*/ 61 w 264"/>
                <a:gd name="T73" fmla="*/ 8 h 114"/>
                <a:gd name="T74" fmla="*/ 72 w 264"/>
                <a:gd name="T75" fmla="*/ 6 h 114"/>
                <a:gd name="T76" fmla="*/ 84 w 264"/>
                <a:gd name="T77" fmla="*/ 3 h 114"/>
                <a:gd name="T78" fmla="*/ 93 w 264"/>
                <a:gd name="T79" fmla="*/ 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4" h="114">
                  <a:moveTo>
                    <a:pt x="95" y="0"/>
                  </a:moveTo>
                  <a:lnTo>
                    <a:pt x="98" y="5"/>
                  </a:lnTo>
                  <a:lnTo>
                    <a:pt x="101" y="2"/>
                  </a:lnTo>
                  <a:lnTo>
                    <a:pt x="107" y="3"/>
                  </a:lnTo>
                  <a:lnTo>
                    <a:pt x="111" y="2"/>
                  </a:lnTo>
                  <a:lnTo>
                    <a:pt x="125" y="3"/>
                  </a:lnTo>
                  <a:lnTo>
                    <a:pt x="125" y="8"/>
                  </a:lnTo>
                  <a:lnTo>
                    <a:pt x="131" y="14"/>
                  </a:lnTo>
                  <a:lnTo>
                    <a:pt x="136" y="13"/>
                  </a:lnTo>
                  <a:lnTo>
                    <a:pt x="142" y="17"/>
                  </a:lnTo>
                  <a:lnTo>
                    <a:pt x="139" y="25"/>
                  </a:lnTo>
                  <a:lnTo>
                    <a:pt x="141" y="30"/>
                  </a:lnTo>
                  <a:lnTo>
                    <a:pt x="144" y="32"/>
                  </a:lnTo>
                  <a:lnTo>
                    <a:pt x="144" y="38"/>
                  </a:lnTo>
                  <a:lnTo>
                    <a:pt x="149" y="40"/>
                  </a:lnTo>
                  <a:lnTo>
                    <a:pt x="152" y="36"/>
                  </a:lnTo>
                  <a:lnTo>
                    <a:pt x="157" y="36"/>
                  </a:lnTo>
                  <a:lnTo>
                    <a:pt x="149" y="25"/>
                  </a:lnTo>
                  <a:lnTo>
                    <a:pt x="152" y="24"/>
                  </a:lnTo>
                  <a:lnTo>
                    <a:pt x="169" y="33"/>
                  </a:lnTo>
                  <a:lnTo>
                    <a:pt x="179" y="32"/>
                  </a:lnTo>
                  <a:lnTo>
                    <a:pt x="177" y="38"/>
                  </a:lnTo>
                  <a:lnTo>
                    <a:pt x="185" y="44"/>
                  </a:lnTo>
                  <a:lnTo>
                    <a:pt x="199" y="41"/>
                  </a:lnTo>
                  <a:lnTo>
                    <a:pt x="209" y="44"/>
                  </a:lnTo>
                  <a:lnTo>
                    <a:pt x="231" y="60"/>
                  </a:lnTo>
                  <a:lnTo>
                    <a:pt x="237" y="71"/>
                  </a:lnTo>
                  <a:lnTo>
                    <a:pt x="244" y="71"/>
                  </a:lnTo>
                  <a:lnTo>
                    <a:pt x="247" y="68"/>
                  </a:lnTo>
                  <a:lnTo>
                    <a:pt x="256" y="68"/>
                  </a:lnTo>
                  <a:lnTo>
                    <a:pt x="263" y="75"/>
                  </a:lnTo>
                  <a:lnTo>
                    <a:pt x="264" y="84"/>
                  </a:lnTo>
                  <a:lnTo>
                    <a:pt x="248" y="82"/>
                  </a:lnTo>
                  <a:lnTo>
                    <a:pt x="241" y="89"/>
                  </a:lnTo>
                  <a:lnTo>
                    <a:pt x="231" y="90"/>
                  </a:lnTo>
                  <a:lnTo>
                    <a:pt x="222" y="100"/>
                  </a:lnTo>
                  <a:lnTo>
                    <a:pt x="207" y="102"/>
                  </a:lnTo>
                  <a:lnTo>
                    <a:pt x="195" y="108"/>
                  </a:lnTo>
                  <a:lnTo>
                    <a:pt x="190" y="105"/>
                  </a:lnTo>
                  <a:lnTo>
                    <a:pt x="182" y="105"/>
                  </a:lnTo>
                  <a:lnTo>
                    <a:pt x="174" y="111"/>
                  </a:lnTo>
                  <a:lnTo>
                    <a:pt x="158" y="106"/>
                  </a:lnTo>
                  <a:lnTo>
                    <a:pt x="152" y="102"/>
                  </a:lnTo>
                  <a:lnTo>
                    <a:pt x="142" y="105"/>
                  </a:lnTo>
                  <a:lnTo>
                    <a:pt x="131" y="103"/>
                  </a:lnTo>
                  <a:lnTo>
                    <a:pt x="123" y="97"/>
                  </a:lnTo>
                  <a:lnTo>
                    <a:pt x="109" y="97"/>
                  </a:lnTo>
                  <a:lnTo>
                    <a:pt x="103" y="94"/>
                  </a:lnTo>
                  <a:lnTo>
                    <a:pt x="99" y="100"/>
                  </a:lnTo>
                  <a:lnTo>
                    <a:pt x="96" y="105"/>
                  </a:lnTo>
                  <a:lnTo>
                    <a:pt x="95" y="109"/>
                  </a:lnTo>
                  <a:lnTo>
                    <a:pt x="85" y="109"/>
                  </a:lnTo>
                  <a:lnTo>
                    <a:pt x="82" y="114"/>
                  </a:lnTo>
                  <a:lnTo>
                    <a:pt x="65" y="103"/>
                  </a:lnTo>
                  <a:lnTo>
                    <a:pt x="58" y="103"/>
                  </a:lnTo>
                  <a:lnTo>
                    <a:pt x="58" y="103"/>
                  </a:lnTo>
                  <a:lnTo>
                    <a:pt x="44" y="86"/>
                  </a:lnTo>
                  <a:lnTo>
                    <a:pt x="38" y="81"/>
                  </a:lnTo>
                  <a:lnTo>
                    <a:pt x="25" y="73"/>
                  </a:lnTo>
                  <a:lnTo>
                    <a:pt x="19" y="68"/>
                  </a:lnTo>
                  <a:lnTo>
                    <a:pt x="15" y="63"/>
                  </a:lnTo>
                  <a:lnTo>
                    <a:pt x="17" y="5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3" y="30"/>
                  </a:lnTo>
                  <a:lnTo>
                    <a:pt x="6" y="33"/>
                  </a:lnTo>
                  <a:lnTo>
                    <a:pt x="12" y="35"/>
                  </a:lnTo>
                  <a:lnTo>
                    <a:pt x="25" y="24"/>
                  </a:lnTo>
                  <a:lnTo>
                    <a:pt x="31" y="24"/>
                  </a:lnTo>
                  <a:lnTo>
                    <a:pt x="38" y="16"/>
                  </a:lnTo>
                  <a:lnTo>
                    <a:pt x="46" y="14"/>
                  </a:lnTo>
                  <a:lnTo>
                    <a:pt x="49" y="9"/>
                  </a:lnTo>
                  <a:lnTo>
                    <a:pt x="61" y="8"/>
                  </a:lnTo>
                  <a:lnTo>
                    <a:pt x="66" y="9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84" y="3"/>
                  </a:lnTo>
                  <a:lnTo>
                    <a:pt x="88" y="0"/>
                  </a:lnTo>
                  <a:lnTo>
                    <a:pt x="93" y="2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6" name="Freeform 45">
              <a:extLst>
                <a:ext uri="{FF2B5EF4-FFF2-40B4-BE49-F238E27FC236}">
                  <a16:creationId xmlns:a16="http://schemas.microsoft.com/office/drawing/2014/main" id="{C59C5415-0D61-4311-90D2-DDF041CDA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675" y="2900363"/>
              <a:ext cx="477838" cy="574675"/>
            </a:xfrm>
            <a:custGeom>
              <a:avLst/>
              <a:gdLst>
                <a:gd name="T0" fmla="*/ 111 w 301"/>
                <a:gd name="T1" fmla="*/ 7 h 362"/>
                <a:gd name="T2" fmla="*/ 127 w 301"/>
                <a:gd name="T3" fmla="*/ 23 h 362"/>
                <a:gd name="T4" fmla="*/ 133 w 301"/>
                <a:gd name="T5" fmla="*/ 37 h 362"/>
                <a:gd name="T6" fmla="*/ 147 w 301"/>
                <a:gd name="T7" fmla="*/ 31 h 362"/>
                <a:gd name="T8" fmla="*/ 166 w 301"/>
                <a:gd name="T9" fmla="*/ 32 h 362"/>
                <a:gd name="T10" fmla="*/ 151 w 301"/>
                <a:gd name="T11" fmla="*/ 48 h 362"/>
                <a:gd name="T12" fmla="*/ 173 w 301"/>
                <a:gd name="T13" fmla="*/ 54 h 362"/>
                <a:gd name="T14" fmla="*/ 200 w 301"/>
                <a:gd name="T15" fmla="*/ 39 h 362"/>
                <a:gd name="T16" fmla="*/ 211 w 301"/>
                <a:gd name="T17" fmla="*/ 26 h 362"/>
                <a:gd name="T18" fmla="*/ 209 w 301"/>
                <a:gd name="T19" fmla="*/ 32 h 362"/>
                <a:gd name="T20" fmla="*/ 224 w 301"/>
                <a:gd name="T21" fmla="*/ 32 h 362"/>
                <a:gd name="T22" fmla="*/ 244 w 301"/>
                <a:gd name="T23" fmla="*/ 45 h 362"/>
                <a:gd name="T24" fmla="*/ 262 w 301"/>
                <a:gd name="T25" fmla="*/ 62 h 362"/>
                <a:gd name="T26" fmla="*/ 282 w 301"/>
                <a:gd name="T27" fmla="*/ 81 h 362"/>
                <a:gd name="T28" fmla="*/ 282 w 301"/>
                <a:gd name="T29" fmla="*/ 115 h 362"/>
                <a:gd name="T30" fmla="*/ 289 w 301"/>
                <a:gd name="T31" fmla="*/ 142 h 362"/>
                <a:gd name="T32" fmla="*/ 301 w 301"/>
                <a:gd name="T33" fmla="*/ 172 h 362"/>
                <a:gd name="T34" fmla="*/ 289 w 301"/>
                <a:gd name="T35" fmla="*/ 197 h 362"/>
                <a:gd name="T36" fmla="*/ 266 w 301"/>
                <a:gd name="T37" fmla="*/ 202 h 362"/>
                <a:gd name="T38" fmla="*/ 236 w 301"/>
                <a:gd name="T39" fmla="*/ 218 h 362"/>
                <a:gd name="T40" fmla="*/ 208 w 301"/>
                <a:gd name="T41" fmla="*/ 224 h 362"/>
                <a:gd name="T42" fmla="*/ 222 w 301"/>
                <a:gd name="T43" fmla="*/ 249 h 362"/>
                <a:gd name="T44" fmla="*/ 243 w 301"/>
                <a:gd name="T45" fmla="*/ 275 h 362"/>
                <a:gd name="T46" fmla="*/ 263 w 301"/>
                <a:gd name="T47" fmla="*/ 311 h 362"/>
                <a:gd name="T48" fmla="*/ 235 w 301"/>
                <a:gd name="T49" fmla="*/ 334 h 362"/>
                <a:gd name="T50" fmla="*/ 241 w 301"/>
                <a:gd name="T51" fmla="*/ 353 h 362"/>
                <a:gd name="T52" fmla="*/ 211 w 301"/>
                <a:gd name="T53" fmla="*/ 349 h 362"/>
                <a:gd name="T54" fmla="*/ 182 w 301"/>
                <a:gd name="T55" fmla="*/ 357 h 362"/>
                <a:gd name="T56" fmla="*/ 157 w 301"/>
                <a:gd name="T57" fmla="*/ 359 h 362"/>
                <a:gd name="T58" fmla="*/ 135 w 301"/>
                <a:gd name="T59" fmla="*/ 356 h 362"/>
                <a:gd name="T60" fmla="*/ 116 w 301"/>
                <a:gd name="T61" fmla="*/ 348 h 362"/>
                <a:gd name="T62" fmla="*/ 100 w 301"/>
                <a:gd name="T63" fmla="*/ 343 h 362"/>
                <a:gd name="T64" fmla="*/ 82 w 301"/>
                <a:gd name="T65" fmla="*/ 351 h 362"/>
                <a:gd name="T66" fmla="*/ 67 w 301"/>
                <a:gd name="T67" fmla="*/ 346 h 362"/>
                <a:gd name="T68" fmla="*/ 68 w 301"/>
                <a:gd name="T69" fmla="*/ 315 h 362"/>
                <a:gd name="T70" fmla="*/ 73 w 301"/>
                <a:gd name="T71" fmla="*/ 286 h 362"/>
                <a:gd name="T72" fmla="*/ 46 w 301"/>
                <a:gd name="T73" fmla="*/ 281 h 362"/>
                <a:gd name="T74" fmla="*/ 29 w 301"/>
                <a:gd name="T75" fmla="*/ 275 h 362"/>
                <a:gd name="T76" fmla="*/ 17 w 301"/>
                <a:gd name="T77" fmla="*/ 254 h 362"/>
                <a:gd name="T78" fmla="*/ 10 w 301"/>
                <a:gd name="T79" fmla="*/ 226 h 362"/>
                <a:gd name="T80" fmla="*/ 2 w 301"/>
                <a:gd name="T81" fmla="*/ 199 h 362"/>
                <a:gd name="T82" fmla="*/ 5 w 301"/>
                <a:gd name="T83" fmla="*/ 167 h 362"/>
                <a:gd name="T84" fmla="*/ 32 w 301"/>
                <a:gd name="T85" fmla="*/ 154 h 362"/>
                <a:gd name="T86" fmla="*/ 40 w 301"/>
                <a:gd name="T87" fmla="*/ 134 h 362"/>
                <a:gd name="T88" fmla="*/ 29 w 301"/>
                <a:gd name="T89" fmla="*/ 121 h 362"/>
                <a:gd name="T90" fmla="*/ 43 w 301"/>
                <a:gd name="T91" fmla="*/ 107 h 362"/>
                <a:gd name="T92" fmla="*/ 49 w 301"/>
                <a:gd name="T93" fmla="*/ 92 h 362"/>
                <a:gd name="T94" fmla="*/ 36 w 301"/>
                <a:gd name="T95" fmla="*/ 78 h 362"/>
                <a:gd name="T96" fmla="*/ 67 w 301"/>
                <a:gd name="T97" fmla="*/ 70 h 362"/>
                <a:gd name="T98" fmla="*/ 73 w 301"/>
                <a:gd name="T99" fmla="*/ 75 h 362"/>
                <a:gd name="T100" fmla="*/ 81 w 301"/>
                <a:gd name="T101" fmla="*/ 81 h 362"/>
                <a:gd name="T102" fmla="*/ 84 w 301"/>
                <a:gd name="T103" fmla="*/ 67 h 362"/>
                <a:gd name="T104" fmla="*/ 108 w 301"/>
                <a:gd name="T105" fmla="*/ 59 h 362"/>
                <a:gd name="T106" fmla="*/ 108 w 301"/>
                <a:gd name="T107" fmla="*/ 58 h 362"/>
                <a:gd name="T108" fmla="*/ 100 w 301"/>
                <a:gd name="T109" fmla="*/ 43 h 362"/>
                <a:gd name="T110" fmla="*/ 87 w 301"/>
                <a:gd name="T111" fmla="*/ 27 h 362"/>
                <a:gd name="T112" fmla="*/ 92 w 301"/>
                <a:gd name="T113" fmla="*/ 13 h 362"/>
                <a:gd name="T114" fmla="*/ 84 w 301"/>
                <a:gd name="T115" fmla="*/ 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1" h="362">
                  <a:moveTo>
                    <a:pt x="84" y="2"/>
                  </a:moveTo>
                  <a:lnTo>
                    <a:pt x="94" y="0"/>
                  </a:lnTo>
                  <a:lnTo>
                    <a:pt x="106" y="5"/>
                  </a:lnTo>
                  <a:lnTo>
                    <a:pt x="111" y="7"/>
                  </a:lnTo>
                  <a:lnTo>
                    <a:pt x="117" y="5"/>
                  </a:lnTo>
                  <a:lnTo>
                    <a:pt x="124" y="13"/>
                  </a:lnTo>
                  <a:lnTo>
                    <a:pt x="132" y="13"/>
                  </a:lnTo>
                  <a:lnTo>
                    <a:pt x="127" y="23"/>
                  </a:lnTo>
                  <a:lnTo>
                    <a:pt x="124" y="26"/>
                  </a:lnTo>
                  <a:lnTo>
                    <a:pt x="125" y="29"/>
                  </a:lnTo>
                  <a:lnTo>
                    <a:pt x="132" y="31"/>
                  </a:lnTo>
                  <a:lnTo>
                    <a:pt x="133" y="37"/>
                  </a:lnTo>
                  <a:lnTo>
                    <a:pt x="140" y="34"/>
                  </a:lnTo>
                  <a:lnTo>
                    <a:pt x="141" y="29"/>
                  </a:lnTo>
                  <a:lnTo>
                    <a:pt x="144" y="27"/>
                  </a:lnTo>
                  <a:lnTo>
                    <a:pt x="147" y="31"/>
                  </a:lnTo>
                  <a:lnTo>
                    <a:pt x="157" y="37"/>
                  </a:lnTo>
                  <a:lnTo>
                    <a:pt x="159" y="35"/>
                  </a:lnTo>
                  <a:lnTo>
                    <a:pt x="163" y="31"/>
                  </a:lnTo>
                  <a:lnTo>
                    <a:pt x="166" y="32"/>
                  </a:lnTo>
                  <a:lnTo>
                    <a:pt x="166" y="39"/>
                  </a:lnTo>
                  <a:lnTo>
                    <a:pt x="162" y="45"/>
                  </a:lnTo>
                  <a:lnTo>
                    <a:pt x="157" y="43"/>
                  </a:lnTo>
                  <a:lnTo>
                    <a:pt x="151" y="48"/>
                  </a:lnTo>
                  <a:lnTo>
                    <a:pt x="160" y="51"/>
                  </a:lnTo>
                  <a:lnTo>
                    <a:pt x="163" y="50"/>
                  </a:lnTo>
                  <a:lnTo>
                    <a:pt x="170" y="50"/>
                  </a:lnTo>
                  <a:lnTo>
                    <a:pt x="173" y="54"/>
                  </a:lnTo>
                  <a:lnTo>
                    <a:pt x="181" y="53"/>
                  </a:lnTo>
                  <a:lnTo>
                    <a:pt x="181" y="48"/>
                  </a:lnTo>
                  <a:lnTo>
                    <a:pt x="186" y="40"/>
                  </a:lnTo>
                  <a:lnTo>
                    <a:pt x="200" y="39"/>
                  </a:lnTo>
                  <a:lnTo>
                    <a:pt x="200" y="35"/>
                  </a:lnTo>
                  <a:lnTo>
                    <a:pt x="208" y="32"/>
                  </a:lnTo>
                  <a:lnTo>
                    <a:pt x="208" y="27"/>
                  </a:lnTo>
                  <a:lnTo>
                    <a:pt x="211" y="26"/>
                  </a:lnTo>
                  <a:lnTo>
                    <a:pt x="220" y="27"/>
                  </a:lnTo>
                  <a:lnTo>
                    <a:pt x="212" y="31"/>
                  </a:lnTo>
                  <a:lnTo>
                    <a:pt x="211" y="34"/>
                  </a:lnTo>
                  <a:lnTo>
                    <a:pt x="209" y="32"/>
                  </a:lnTo>
                  <a:lnTo>
                    <a:pt x="205" y="37"/>
                  </a:lnTo>
                  <a:lnTo>
                    <a:pt x="208" y="39"/>
                  </a:lnTo>
                  <a:lnTo>
                    <a:pt x="216" y="34"/>
                  </a:lnTo>
                  <a:lnTo>
                    <a:pt x="224" y="32"/>
                  </a:lnTo>
                  <a:lnTo>
                    <a:pt x="227" y="31"/>
                  </a:lnTo>
                  <a:lnTo>
                    <a:pt x="228" y="35"/>
                  </a:lnTo>
                  <a:lnTo>
                    <a:pt x="235" y="37"/>
                  </a:lnTo>
                  <a:lnTo>
                    <a:pt x="244" y="45"/>
                  </a:lnTo>
                  <a:lnTo>
                    <a:pt x="252" y="43"/>
                  </a:lnTo>
                  <a:lnTo>
                    <a:pt x="255" y="50"/>
                  </a:lnTo>
                  <a:lnTo>
                    <a:pt x="254" y="58"/>
                  </a:lnTo>
                  <a:lnTo>
                    <a:pt x="262" y="62"/>
                  </a:lnTo>
                  <a:lnTo>
                    <a:pt x="266" y="61"/>
                  </a:lnTo>
                  <a:lnTo>
                    <a:pt x="271" y="65"/>
                  </a:lnTo>
                  <a:lnTo>
                    <a:pt x="277" y="65"/>
                  </a:lnTo>
                  <a:lnTo>
                    <a:pt x="282" y="81"/>
                  </a:lnTo>
                  <a:lnTo>
                    <a:pt x="281" y="92"/>
                  </a:lnTo>
                  <a:lnTo>
                    <a:pt x="271" y="99"/>
                  </a:lnTo>
                  <a:lnTo>
                    <a:pt x="271" y="104"/>
                  </a:lnTo>
                  <a:lnTo>
                    <a:pt x="282" y="115"/>
                  </a:lnTo>
                  <a:lnTo>
                    <a:pt x="281" y="123"/>
                  </a:lnTo>
                  <a:lnTo>
                    <a:pt x="285" y="129"/>
                  </a:lnTo>
                  <a:lnTo>
                    <a:pt x="285" y="134"/>
                  </a:lnTo>
                  <a:lnTo>
                    <a:pt x="289" y="142"/>
                  </a:lnTo>
                  <a:lnTo>
                    <a:pt x="285" y="148"/>
                  </a:lnTo>
                  <a:lnTo>
                    <a:pt x="292" y="164"/>
                  </a:lnTo>
                  <a:lnTo>
                    <a:pt x="296" y="165"/>
                  </a:lnTo>
                  <a:lnTo>
                    <a:pt x="301" y="172"/>
                  </a:lnTo>
                  <a:lnTo>
                    <a:pt x="301" y="191"/>
                  </a:lnTo>
                  <a:lnTo>
                    <a:pt x="298" y="196"/>
                  </a:lnTo>
                  <a:lnTo>
                    <a:pt x="293" y="194"/>
                  </a:lnTo>
                  <a:lnTo>
                    <a:pt x="289" y="197"/>
                  </a:lnTo>
                  <a:lnTo>
                    <a:pt x="277" y="194"/>
                  </a:lnTo>
                  <a:lnTo>
                    <a:pt x="277" y="200"/>
                  </a:lnTo>
                  <a:lnTo>
                    <a:pt x="271" y="203"/>
                  </a:lnTo>
                  <a:lnTo>
                    <a:pt x="266" y="202"/>
                  </a:lnTo>
                  <a:lnTo>
                    <a:pt x="254" y="203"/>
                  </a:lnTo>
                  <a:lnTo>
                    <a:pt x="251" y="208"/>
                  </a:lnTo>
                  <a:lnTo>
                    <a:pt x="243" y="210"/>
                  </a:lnTo>
                  <a:lnTo>
                    <a:pt x="236" y="218"/>
                  </a:lnTo>
                  <a:lnTo>
                    <a:pt x="230" y="218"/>
                  </a:lnTo>
                  <a:lnTo>
                    <a:pt x="217" y="229"/>
                  </a:lnTo>
                  <a:lnTo>
                    <a:pt x="211" y="227"/>
                  </a:lnTo>
                  <a:lnTo>
                    <a:pt x="208" y="224"/>
                  </a:lnTo>
                  <a:lnTo>
                    <a:pt x="205" y="226"/>
                  </a:lnTo>
                  <a:lnTo>
                    <a:pt x="205" y="232"/>
                  </a:lnTo>
                  <a:lnTo>
                    <a:pt x="214" y="237"/>
                  </a:lnTo>
                  <a:lnTo>
                    <a:pt x="222" y="249"/>
                  </a:lnTo>
                  <a:lnTo>
                    <a:pt x="220" y="257"/>
                  </a:lnTo>
                  <a:lnTo>
                    <a:pt x="224" y="262"/>
                  </a:lnTo>
                  <a:lnTo>
                    <a:pt x="230" y="267"/>
                  </a:lnTo>
                  <a:lnTo>
                    <a:pt x="243" y="275"/>
                  </a:lnTo>
                  <a:lnTo>
                    <a:pt x="249" y="280"/>
                  </a:lnTo>
                  <a:lnTo>
                    <a:pt x="263" y="297"/>
                  </a:lnTo>
                  <a:lnTo>
                    <a:pt x="263" y="303"/>
                  </a:lnTo>
                  <a:lnTo>
                    <a:pt x="263" y="311"/>
                  </a:lnTo>
                  <a:lnTo>
                    <a:pt x="257" y="311"/>
                  </a:lnTo>
                  <a:lnTo>
                    <a:pt x="254" y="318"/>
                  </a:lnTo>
                  <a:lnTo>
                    <a:pt x="244" y="322"/>
                  </a:lnTo>
                  <a:lnTo>
                    <a:pt x="235" y="334"/>
                  </a:lnTo>
                  <a:lnTo>
                    <a:pt x="235" y="338"/>
                  </a:lnTo>
                  <a:lnTo>
                    <a:pt x="244" y="343"/>
                  </a:lnTo>
                  <a:lnTo>
                    <a:pt x="244" y="349"/>
                  </a:lnTo>
                  <a:lnTo>
                    <a:pt x="241" y="353"/>
                  </a:lnTo>
                  <a:lnTo>
                    <a:pt x="233" y="348"/>
                  </a:lnTo>
                  <a:lnTo>
                    <a:pt x="225" y="351"/>
                  </a:lnTo>
                  <a:lnTo>
                    <a:pt x="217" y="348"/>
                  </a:lnTo>
                  <a:lnTo>
                    <a:pt x="211" y="349"/>
                  </a:lnTo>
                  <a:lnTo>
                    <a:pt x="200" y="356"/>
                  </a:lnTo>
                  <a:lnTo>
                    <a:pt x="193" y="357"/>
                  </a:lnTo>
                  <a:lnTo>
                    <a:pt x="187" y="356"/>
                  </a:lnTo>
                  <a:lnTo>
                    <a:pt x="182" y="357"/>
                  </a:lnTo>
                  <a:lnTo>
                    <a:pt x="176" y="354"/>
                  </a:lnTo>
                  <a:lnTo>
                    <a:pt x="166" y="353"/>
                  </a:lnTo>
                  <a:lnTo>
                    <a:pt x="157" y="354"/>
                  </a:lnTo>
                  <a:lnTo>
                    <a:pt x="157" y="359"/>
                  </a:lnTo>
                  <a:lnTo>
                    <a:pt x="155" y="362"/>
                  </a:lnTo>
                  <a:lnTo>
                    <a:pt x="146" y="359"/>
                  </a:lnTo>
                  <a:lnTo>
                    <a:pt x="141" y="354"/>
                  </a:lnTo>
                  <a:lnTo>
                    <a:pt x="135" y="356"/>
                  </a:lnTo>
                  <a:lnTo>
                    <a:pt x="130" y="357"/>
                  </a:lnTo>
                  <a:lnTo>
                    <a:pt x="128" y="357"/>
                  </a:lnTo>
                  <a:lnTo>
                    <a:pt x="125" y="356"/>
                  </a:lnTo>
                  <a:lnTo>
                    <a:pt x="116" y="348"/>
                  </a:lnTo>
                  <a:lnTo>
                    <a:pt x="111" y="348"/>
                  </a:lnTo>
                  <a:lnTo>
                    <a:pt x="106" y="351"/>
                  </a:lnTo>
                  <a:lnTo>
                    <a:pt x="103" y="351"/>
                  </a:lnTo>
                  <a:lnTo>
                    <a:pt x="100" y="343"/>
                  </a:lnTo>
                  <a:lnTo>
                    <a:pt x="92" y="346"/>
                  </a:lnTo>
                  <a:lnTo>
                    <a:pt x="94" y="351"/>
                  </a:lnTo>
                  <a:lnTo>
                    <a:pt x="90" y="354"/>
                  </a:lnTo>
                  <a:lnTo>
                    <a:pt x="82" y="351"/>
                  </a:lnTo>
                  <a:lnTo>
                    <a:pt x="75" y="356"/>
                  </a:lnTo>
                  <a:lnTo>
                    <a:pt x="70" y="354"/>
                  </a:lnTo>
                  <a:lnTo>
                    <a:pt x="70" y="353"/>
                  </a:lnTo>
                  <a:lnTo>
                    <a:pt x="67" y="346"/>
                  </a:lnTo>
                  <a:lnTo>
                    <a:pt x="60" y="343"/>
                  </a:lnTo>
                  <a:lnTo>
                    <a:pt x="59" y="332"/>
                  </a:lnTo>
                  <a:lnTo>
                    <a:pt x="63" y="319"/>
                  </a:lnTo>
                  <a:lnTo>
                    <a:pt x="68" y="315"/>
                  </a:lnTo>
                  <a:lnTo>
                    <a:pt x="68" y="310"/>
                  </a:lnTo>
                  <a:lnTo>
                    <a:pt x="71" y="299"/>
                  </a:lnTo>
                  <a:lnTo>
                    <a:pt x="79" y="291"/>
                  </a:lnTo>
                  <a:lnTo>
                    <a:pt x="73" y="286"/>
                  </a:lnTo>
                  <a:lnTo>
                    <a:pt x="67" y="286"/>
                  </a:lnTo>
                  <a:lnTo>
                    <a:pt x="57" y="281"/>
                  </a:lnTo>
                  <a:lnTo>
                    <a:pt x="51" y="284"/>
                  </a:lnTo>
                  <a:lnTo>
                    <a:pt x="46" y="281"/>
                  </a:lnTo>
                  <a:lnTo>
                    <a:pt x="40" y="281"/>
                  </a:lnTo>
                  <a:lnTo>
                    <a:pt x="35" y="284"/>
                  </a:lnTo>
                  <a:lnTo>
                    <a:pt x="29" y="278"/>
                  </a:lnTo>
                  <a:lnTo>
                    <a:pt x="29" y="275"/>
                  </a:lnTo>
                  <a:lnTo>
                    <a:pt x="21" y="269"/>
                  </a:lnTo>
                  <a:lnTo>
                    <a:pt x="21" y="269"/>
                  </a:lnTo>
                  <a:lnTo>
                    <a:pt x="22" y="257"/>
                  </a:lnTo>
                  <a:lnTo>
                    <a:pt x="17" y="254"/>
                  </a:lnTo>
                  <a:lnTo>
                    <a:pt x="16" y="246"/>
                  </a:lnTo>
                  <a:lnTo>
                    <a:pt x="8" y="235"/>
                  </a:lnTo>
                  <a:lnTo>
                    <a:pt x="5" y="235"/>
                  </a:lnTo>
                  <a:lnTo>
                    <a:pt x="10" y="226"/>
                  </a:lnTo>
                  <a:lnTo>
                    <a:pt x="5" y="219"/>
                  </a:lnTo>
                  <a:lnTo>
                    <a:pt x="5" y="215"/>
                  </a:lnTo>
                  <a:lnTo>
                    <a:pt x="0" y="203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5" y="191"/>
                  </a:lnTo>
                  <a:lnTo>
                    <a:pt x="6" y="178"/>
                  </a:lnTo>
                  <a:lnTo>
                    <a:pt x="5" y="167"/>
                  </a:lnTo>
                  <a:lnTo>
                    <a:pt x="10" y="162"/>
                  </a:lnTo>
                  <a:lnTo>
                    <a:pt x="14" y="154"/>
                  </a:lnTo>
                  <a:lnTo>
                    <a:pt x="24" y="153"/>
                  </a:lnTo>
                  <a:lnTo>
                    <a:pt x="32" y="154"/>
                  </a:lnTo>
                  <a:lnTo>
                    <a:pt x="38" y="151"/>
                  </a:lnTo>
                  <a:lnTo>
                    <a:pt x="33" y="145"/>
                  </a:lnTo>
                  <a:lnTo>
                    <a:pt x="38" y="142"/>
                  </a:lnTo>
                  <a:lnTo>
                    <a:pt x="40" y="134"/>
                  </a:lnTo>
                  <a:lnTo>
                    <a:pt x="41" y="129"/>
                  </a:lnTo>
                  <a:lnTo>
                    <a:pt x="38" y="126"/>
                  </a:lnTo>
                  <a:lnTo>
                    <a:pt x="29" y="126"/>
                  </a:lnTo>
                  <a:lnTo>
                    <a:pt x="29" y="121"/>
                  </a:lnTo>
                  <a:lnTo>
                    <a:pt x="32" y="115"/>
                  </a:lnTo>
                  <a:lnTo>
                    <a:pt x="38" y="118"/>
                  </a:lnTo>
                  <a:lnTo>
                    <a:pt x="43" y="115"/>
                  </a:lnTo>
                  <a:lnTo>
                    <a:pt x="43" y="107"/>
                  </a:lnTo>
                  <a:lnTo>
                    <a:pt x="46" y="100"/>
                  </a:lnTo>
                  <a:lnTo>
                    <a:pt x="48" y="97"/>
                  </a:lnTo>
                  <a:lnTo>
                    <a:pt x="49" y="94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48" y="86"/>
                  </a:lnTo>
                  <a:lnTo>
                    <a:pt x="40" y="85"/>
                  </a:lnTo>
                  <a:lnTo>
                    <a:pt x="36" y="78"/>
                  </a:lnTo>
                  <a:lnTo>
                    <a:pt x="38" y="72"/>
                  </a:lnTo>
                  <a:lnTo>
                    <a:pt x="54" y="67"/>
                  </a:lnTo>
                  <a:lnTo>
                    <a:pt x="59" y="64"/>
                  </a:lnTo>
                  <a:lnTo>
                    <a:pt x="67" y="70"/>
                  </a:lnTo>
                  <a:lnTo>
                    <a:pt x="67" y="78"/>
                  </a:lnTo>
                  <a:lnTo>
                    <a:pt x="73" y="86"/>
                  </a:lnTo>
                  <a:lnTo>
                    <a:pt x="76" y="81"/>
                  </a:lnTo>
                  <a:lnTo>
                    <a:pt x="73" y="75"/>
                  </a:lnTo>
                  <a:lnTo>
                    <a:pt x="73" y="70"/>
                  </a:lnTo>
                  <a:lnTo>
                    <a:pt x="76" y="69"/>
                  </a:lnTo>
                  <a:lnTo>
                    <a:pt x="82" y="73"/>
                  </a:lnTo>
                  <a:lnTo>
                    <a:pt x="81" y="81"/>
                  </a:lnTo>
                  <a:lnTo>
                    <a:pt x="89" y="91"/>
                  </a:lnTo>
                  <a:lnTo>
                    <a:pt x="86" y="85"/>
                  </a:lnTo>
                  <a:lnTo>
                    <a:pt x="86" y="73"/>
                  </a:lnTo>
                  <a:lnTo>
                    <a:pt x="84" y="67"/>
                  </a:lnTo>
                  <a:lnTo>
                    <a:pt x="89" y="61"/>
                  </a:lnTo>
                  <a:lnTo>
                    <a:pt x="94" y="59"/>
                  </a:lnTo>
                  <a:lnTo>
                    <a:pt x="100" y="62"/>
                  </a:lnTo>
                  <a:lnTo>
                    <a:pt x="108" y="59"/>
                  </a:lnTo>
                  <a:lnTo>
                    <a:pt x="119" y="72"/>
                  </a:lnTo>
                  <a:lnTo>
                    <a:pt x="135" y="75"/>
                  </a:lnTo>
                  <a:lnTo>
                    <a:pt x="121" y="69"/>
                  </a:lnTo>
                  <a:lnTo>
                    <a:pt x="108" y="58"/>
                  </a:lnTo>
                  <a:lnTo>
                    <a:pt x="100" y="56"/>
                  </a:lnTo>
                  <a:lnTo>
                    <a:pt x="95" y="53"/>
                  </a:lnTo>
                  <a:lnTo>
                    <a:pt x="95" y="48"/>
                  </a:lnTo>
                  <a:lnTo>
                    <a:pt x="100" y="43"/>
                  </a:lnTo>
                  <a:lnTo>
                    <a:pt x="94" y="40"/>
                  </a:lnTo>
                  <a:lnTo>
                    <a:pt x="94" y="31"/>
                  </a:lnTo>
                  <a:lnTo>
                    <a:pt x="87" y="34"/>
                  </a:lnTo>
                  <a:lnTo>
                    <a:pt x="87" y="27"/>
                  </a:lnTo>
                  <a:lnTo>
                    <a:pt x="94" y="27"/>
                  </a:lnTo>
                  <a:lnTo>
                    <a:pt x="100" y="26"/>
                  </a:lnTo>
                  <a:lnTo>
                    <a:pt x="92" y="18"/>
                  </a:lnTo>
                  <a:lnTo>
                    <a:pt x="92" y="13"/>
                  </a:lnTo>
                  <a:lnTo>
                    <a:pt x="89" y="13"/>
                  </a:lnTo>
                  <a:lnTo>
                    <a:pt x="84" y="8"/>
                  </a:lnTo>
                  <a:lnTo>
                    <a:pt x="84" y="4"/>
                  </a:lnTo>
                  <a:lnTo>
                    <a:pt x="84" y="2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7" name="Freeform 46">
              <a:extLst>
                <a:ext uri="{FF2B5EF4-FFF2-40B4-BE49-F238E27FC236}">
                  <a16:creationId xmlns:a16="http://schemas.microsoft.com/office/drawing/2014/main" id="{FD50111D-D9C6-46C3-AAA9-284957B1E6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56263" y="3027363"/>
              <a:ext cx="203200" cy="188912"/>
            </a:xfrm>
            <a:custGeom>
              <a:avLst/>
              <a:gdLst>
                <a:gd name="T0" fmla="*/ 84 w 128"/>
                <a:gd name="T1" fmla="*/ 111 h 119"/>
                <a:gd name="T2" fmla="*/ 84 w 128"/>
                <a:gd name="T3" fmla="*/ 87 h 119"/>
                <a:gd name="T4" fmla="*/ 93 w 128"/>
                <a:gd name="T5" fmla="*/ 74 h 119"/>
                <a:gd name="T6" fmla="*/ 111 w 128"/>
                <a:gd name="T7" fmla="*/ 74 h 119"/>
                <a:gd name="T8" fmla="*/ 112 w 128"/>
                <a:gd name="T9" fmla="*/ 65 h 119"/>
                <a:gd name="T10" fmla="*/ 119 w 128"/>
                <a:gd name="T11" fmla="*/ 54 h 119"/>
                <a:gd name="T12" fmla="*/ 117 w 128"/>
                <a:gd name="T13" fmla="*/ 46 h 119"/>
                <a:gd name="T14" fmla="*/ 108 w 128"/>
                <a:gd name="T15" fmla="*/ 41 h 119"/>
                <a:gd name="T16" fmla="*/ 117 w 128"/>
                <a:gd name="T17" fmla="*/ 38 h 119"/>
                <a:gd name="T18" fmla="*/ 122 w 128"/>
                <a:gd name="T19" fmla="*/ 27 h 119"/>
                <a:gd name="T20" fmla="*/ 127 w 128"/>
                <a:gd name="T21" fmla="*/ 17 h 119"/>
                <a:gd name="T22" fmla="*/ 128 w 128"/>
                <a:gd name="T23" fmla="*/ 12 h 119"/>
                <a:gd name="T24" fmla="*/ 115 w 128"/>
                <a:gd name="T25" fmla="*/ 5 h 119"/>
                <a:gd name="T26" fmla="*/ 95 w 128"/>
                <a:gd name="T27" fmla="*/ 1 h 119"/>
                <a:gd name="T28" fmla="*/ 82 w 128"/>
                <a:gd name="T29" fmla="*/ 5 h 119"/>
                <a:gd name="T30" fmla="*/ 69 w 128"/>
                <a:gd name="T31" fmla="*/ 8 h 119"/>
                <a:gd name="T32" fmla="*/ 49 w 128"/>
                <a:gd name="T33" fmla="*/ 24 h 119"/>
                <a:gd name="T34" fmla="*/ 38 w 128"/>
                <a:gd name="T35" fmla="*/ 25 h 119"/>
                <a:gd name="T36" fmla="*/ 31 w 128"/>
                <a:gd name="T37" fmla="*/ 39 h 119"/>
                <a:gd name="T38" fmla="*/ 31 w 128"/>
                <a:gd name="T39" fmla="*/ 55 h 119"/>
                <a:gd name="T40" fmla="*/ 27 w 128"/>
                <a:gd name="T41" fmla="*/ 65 h 119"/>
                <a:gd name="T42" fmla="*/ 20 w 128"/>
                <a:gd name="T43" fmla="*/ 76 h 119"/>
                <a:gd name="T44" fmla="*/ 36 w 128"/>
                <a:gd name="T45" fmla="*/ 85 h 119"/>
                <a:gd name="T46" fmla="*/ 25 w 128"/>
                <a:gd name="T47" fmla="*/ 89 h 119"/>
                <a:gd name="T48" fmla="*/ 25 w 128"/>
                <a:gd name="T49" fmla="*/ 95 h 119"/>
                <a:gd name="T50" fmla="*/ 30 w 128"/>
                <a:gd name="T51" fmla="*/ 98 h 119"/>
                <a:gd name="T52" fmla="*/ 17 w 128"/>
                <a:gd name="T53" fmla="*/ 92 h 119"/>
                <a:gd name="T54" fmla="*/ 4 w 128"/>
                <a:gd name="T55" fmla="*/ 92 h 119"/>
                <a:gd name="T56" fmla="*/ 12 w 128"/>
                <a:gd name="T57" fmla="*/ 95 h 119"/>
                <a:gd name="T58" fmla="*/ 20 w 128"/>
                <a:gd name="T59" fmla="*/ 100 h 119"/>
                <a:gd name="T60" fmla="*/ 20 w 128"/>
                <a:gd name="T61" fmla="*/ 101 h 119"/>
                <a:gd name="T62" fmla="*/ 6 w 128"/>
                <a:gd name="T63" fmla="*/ 98 h 119"/>
                <a:gd name="T64" fmla="*/ 0 w 128"/>
                <a:gd name="T65" fmla="*/ 100 h 119"/>
                <a:gd name="T66" fmla="*/ 8 w 128"/>
                <a:gd name="T67" fmla="*/ 106 h 119"/>
                <a:gd name="T68" fmla="*/ 16 w 128"/>
                <a:gd name="T69" fmla="*/ 111 h 119"/>
                <a:gd name="T70" fmla="*/ 27 w 128"/>
                <a:gd name="T71" fmla="*/ 104 h 119"/>
                <a:gd name="T72" fmla="*/ 33 w 128"/>
                <a:gd name="T73" fmla="*/ 101 h 119"/>
                <a:gd name="T74" fmla="*/ 47 w 128"/>
                <a:gd name="T75" fmla="*/ 97 h 119"/>
                <a:gd name="T76" fmla="*/ 58 w 128"/>
                <a:gd name="T77" fmla="*/ 101 h 119"/>
                <a:gd name="T78" fmla="*/ 71 w 128"/>
                <a:gd name="T79" fmla="*/ 106 h 119"/>
                <a:gd name="T80" fmla="*/ 74 w 128"/>
                <a:gd name="T81" fmla="*/ 116 h 119"/>
                <a:gd name="T82" fmla="*/ 81 w 128"/>
                <a:gd name="T83" fmla="*/ 119 h 119"/>
                <a:gd name="T84" fmla="*/ 17 w 128"/>
                <a:gd name="T85" fmla="*/ 84 h 119"/>
                <a:gd name="T86" fmla="*/ 17 w 128"/>
                <a:gd name="T87" fmla="*/ 89 h 119"/>
                <a:gd name="T88" fmla="*/ 11 w 128"/>
                <a:gd name="T89" fmla="*/ 87 h 119"/>
                <a:gd name="T90" fmla="*/ 14 w 128"/>
                <a:gd name="T91" fmla="*/ 79 h 119"/>
                <a:gd name="T92" fmla="*/ 27 w 128"/>
                <a:gd name="T93" fmla="*/ 82 h 119"/>
                <a:gd name="T94" fmla="*/ 22 w 128"/>
                <a:gd name="T95" fmla="*/ 84 h 119"/>
                <a:gd name="T96" fmla="*/ 16 w 128"/>
                <a:gd name="T9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119">
                  <a:moveTo>
                    <a:pt x="81" y="119"/>
                  </a:moveTo>
                  <a:lnTo>
                    <a:pt x="84" y="111"/>
                  </a:lnTo>
                  <a:lnTo>
                    <a:pt x="85" y="98"/>
                  </a:lnTo>
                  <a:lnTo>
                    <a:pt x="84" y="87"/>
                  </a:lnTo>
                  <a:lnTo>
                    <a:pt x="89" y="82"/>
                  </a:lnTo>
                  <a:lnTo>
                    <a:pt x="93" y="74"/>
                  </a:lnTo>
                  <a:lnTo>
                    <a:pt x="103" y="73"/>
                  </a:lnTo>
                  <a:lnTo>
                    <a:pt x="111" y="74"/>
                  </a:lnTo>
                  <a:lnTo>
                    <a:pt x="117" y="71"/>
                  </a:lnTo>
                  <a:lnTo>
                    <a:pt x="112" y="65"/>
                  </a:lnTo>
                  <a:lnTo>
                    <a:pt x="117" y="62"/>
                  </a:lnTo>
                  <a:lnTo>
                    <a:pt x="119" y="54"/>
                  </a:lnTo>
                  <a:lnTo>
                    <a:pt x="120" y="49"/>
                  </a:lnTo>
                  <a:lnTo>
                    <a:pt x="117" y="46"/>
                  </a:lnTo>
                  <a:lnTo>
                    <a:pt x="108" y="46"/>
                  </a:lnTo>
                  <a:lnTo>
                    <a:pt x="108" y="41"/>
                  </a:lnTo>
                  <a:lnTo>
                    <a:pt x="111" y="35"/>
                  </a:lnTo>
                  <a:lnTo>
                    <a:pt x="117" y="38"/>
                  </a:lnTo>
                  <a:lnTo>
                    <a:pt x="122" y="35"/>
                  </a:lnTo>
                  <a:lnTo>
                    <a:pt x="122" y="27"/>
                  </a:lnTo>
                  <a:lnTo>
                    <a:pt x="125" y="20"/>
                  </a:lnTo>
                  <a:lnTo>
                    <a:pt x="127" y="17"/>
                  </a:lnTo>
                  <a:lnTo>
                    <a:pt x="128" y="14"/>
                  </a:lnTo>
                  <a:lnTo>
                    <a:pt x="128" y="12"/>
                  </a:lnTo>
                  <a:lnTo>
                    <a:pt x="122" y="11"/>
                  </a:lnTo>
                  <a:lnTo>
                    <a:pt x="115" y="5"/>
                  </a:lnTo>
                  <a:lnTo>
                    <a:pt x="106" y="0"/>
                  </a:lnTo>
                  <a:lnTo>
                    <a:pt x="95" y="1"/>
                  </a:lnTo>
                  <a:lnTo>
                    <a:pt x="89" y="8"/>
                  </a:lnTo>
                  <a:lnTo>
                    <a:pt x="82" y="5"/>
                  </a:lnTo>
                  <a:lnTo>
                    <a:pt x="79" y="8"/>
                  </a:lnTo>
                  <a:lnTo>
                    <a:pt x="69" y="8"/>
                  </a:lnTo>
                  <a:lnTo>
                    <a:pt x="62" y="17"/>
                  </a:lnTo>
                  <a:lnTo>
                    <a:pt x="49" y="24"/>
                  </a:lnTo>
                  <a:lnTo>
                    <a:pt x="46" y="22"/>
                  </a:lnTo>
                  <a:lnTo>
                    <a:pt x="38" y="25"/>
                  </a:lnTo>
                  <a:lnTo>
                    <a:pt x="38" y="33"/>
                  </a:lnTo>
                  <a:lnTo>
                    <a:pt x="31" y="39"/>
                  </a:lnTo>
                  <a:lnTo>
                    <a:pt x="33" y="47"/>
                  </a:lnTo>
                  <a:lnTo>
                    <a:pt x="31" y="55"/>
                  </a:lnTo>
                  <a:lnTo>
                    <a:pt x="28" y="62"/>
                  </a:lnTo>
                  <a:lnTo>
                    <a:pt x="27" y="65"/>
                  </a:lnTo>
                  <a:lnTo>
                    <a:pt x="20" y="70"/>
                  </a:lnTo>
                  <a:lnTo>
                    <a:pt x="20" y="76"/>
                  </a:lnTo>
                  <a:lnTo>
                    <a:pt x="30" y="82"/>
                  </a:lnTo>
                  <a:lnTo>
                    <a:pt x="36" y="85"/>
                  </a:lnTo>
                  <a:lnTo>
                    <a:pt x="28" y="85"/>
                  </a:lnTo>
                  <a:lnTo>
                    <a:pt x="25" y="89"/>
                  </a:lnTo>
                  <a:lnTo>
                    <a:pt x="22" y="90"/>
                  </a:lnTo>
                  <a:lnTo>
                    <a:pt x="25" y="95"/>
                  </a:lnTo>
                  <a:lnTo>
                    <a:pt x="30" y="95"/>
                  </a:lnTo>
                  <a:lnTo>
                    <a:pt x="30" y="98"/>
                  </a:lnTo>
                  <a:lnTo>
                    <a:pt x="24" y="98"/>
                  </a:lnTo>
                  <a:lnTo>
                    <a:pt x="17" y="92"/>
                  </a:lnTo>
                  <a:lnTo>
                    <a:pt x="11" y="89"/>
                  </a:lnTo>
                  <a:lnTo>
                    <a:pt x="4" y="92"/>
                  </a:lnTo>
                  <a:lnTo>
                    <a:pt x="8" y="95"/>
                  </a:lnTo>
                  <a:lnTo>
                    <a:pt x="12" y="95"/>
                  </a:lnTo>
                  <a:lnTo>
                    <a:pt x="19" y="101"/>
                  </a:lnTo>
                  <a:lnTo>
                    <a:pt x="20" y="100"/>
                  </a:lnTo>
                  <a:lnTo>
                    <a:pt x="27" y="104"/>
                  </a:lnTo>
                  <a:lnTo>
                    <a:pt x="20" y="101"/>
                  </a:lnTo>
                  <a:lnTo>
                    <a:pt x="16" y="103"/>
                  </a:lnTo>
                  <a:lnTo>
                    <a:pt x="6" y="98"/>
                  </a:lnTo>
                  <a:lnTo>
                    <a:pt x="0" y="98"/>
                  </a:lnTo>
                  <a:lnTo>
                    <a:pt x="0" y="100"/>
                  </a:lnTo>
                  <a:lnTo>
                    <a:pt x="4" y="101"/>
                  </a:lnTo>
                  <a:lnTo>
                    <a:pt x="8" y="106"/>
                  </a:lnTo>
                  <a:lnTo>
                    <a:pt x="12" y="106"/>
                  </a:lnTo>
                  <a:lnTo>
                    <a:pt x="16" y="111"/>
                  </a:lnTo>
                  <a:lnTo>
                    <a:pt x="20" y="106"/>
                  </a:lnTo>
                  <a:lnTo>
                    <a:pt x="27" y="104"/>
                  </a:lnTo>
                  <a:lnTo>
                    <a:pt x="28" y="103"/>
                  </a:lnTo>
                  <a:lnTo>
                    <a:pt x="33" y="101"/>
                  </a:lnTo>
                  <a:lnTo>
                    <a:pt x="36" y="97"/>
                  </a:lnTo>
                  <a:lnTo>
                    <a:pt x="47" y="97"/>
                  </a:lnTo>
                  <a:lnTo>
                    <a:pt x="52" y="101"/>
                  </a:lnTo>
                  <a:lnTo>
                    <a:pt x="58" y="101"/>
                  </a:lnTo>
                  <a:lnTo>
                    <a:pt x="62" y="106"/>
                  </a:lnTo>
                  <a:lnTo>
                    <a:pt x="71" y="106"/>
                  </a:lnTo>
                  <a:lnTo>
                    <a:pt x="74" y="112"/>
                  </a:lnTo>
                  <a:lnTo>
                    <a:pt x="74" y="116"/>
                  </a:lnTo>
                  <a:lnTo>
                    <a:pt x="81" y="119"/>
                  </a:lnTo>
                  <a:lnTo>
                    <a:pt x="81" y="119"/>
                  </a:lnTo>
                  <a:close/>
                  <a:moveTo>
                    <a:pt x="11" y="87"/>
                  </a:moveTo>
                  <a:lnTo>
                    <a:pt x="17" y="84"/>
                  </a:lnTo>
                  <a:lnTo>
                    <a:pt x="20" y="89"/>
                  </a:lnTo>
                  <a:lnTo>
                    <a:pt x="17" y="89"/>
                  </a:lnTo>
                  <a:lnTo>
                    <a:pt x="16" y="87"/>
                  </a:lnTo>
                  <a:lnTo>
                    <a:pt x="11" y="87"/>
                  </a:lnTo>
                  <a:lnTo>
                    <a:pt x="11" y="87"/>
                  </a:lnTo>
                  <a:close/>
                  <a:moveTo>
                    <a:pt x="14" y="79"/>
                  </a:moveTo>
                  <a:lnTo>
                    <a:pt x="20" y="79"/>
                  </a:lnTo>
                  <a:lnTo>
                    <a:pt x="27" y="82"/>
                  </a:lnTo>
                  <a:lnTo>
                    <a:pt x="25" y="84"/>
                  </a:lnTo>
                  <a:lnTo>
                    <a:pt x="22" y="84"/>
                  </a:lnTo>
                  <a:lnTo>
                    <a:pt x="20" y="81"/>
                  </a:lnTo>
                  <a:lnTo>
                    <a:pt x="16" y="82"/>
                  </a:lnTo>
                  <a:lnTo>
                    <a:pt x="14" y="79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8" name="Freeform 47">
              <a:extLst>
                <a:ext uri="{FF2B5EF4-FFF2-40B4-BE49-F238E27FC236}">
                  <a16:creationId xmlns:a16="http://schemas.microsoft.com/office/drawing/2014/main" id="{AEBFCDD1-52A4-46EF-9E6A-B8F90E115E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56263" y="3027363"/>
              <a:ext cx="203200" cy="188912"/>
            </a:xfrm>
            <a:custGeom>
              <a:avLst/>
              <a:gdLst>
                <a:gd name="T0" fmla="*/ 84 w 128"/>
                <a:gd name="T1" fmla="*/ 111 h 119"/>
                <a:gd name="T2" fmla="*/ 84 w 128"/>
                <a:gd name="T3" fmla="*/ 87 h 119"/>
                <a:gd name="T4" fmla="*/ 93 w 128"/>
                <a:gd name="T5" fmla="*/ 74 h 119"/>
                <a:gd name="T6" fmla="*/ 111 w 128"/>
                <a:gd name="T7" fmla="*/ 74 h 119"/>
                <a:gd name="T8" fmla="*/ 112 w 128"/>
                <a:gd name="T9" fmla="*/ 65 h 119"/>
                <a:gd name="T10" fmla="*/ 119 w 128"/>
                <a:gd name="T11" fmla="*/ 54 h 119"/>
                <a:gd name="T12" fmla="*/ 117 w 128"/>
                <a:gd name="T13" fmla="*/ 46 h 119"/>
                <a:gd name="T14" fmla="*/ 108 w 128"/>
                <a:gd name="T15" fmla="*/ 41 h 119"/>
                <a:gd name="T16" fmla="*/ 117 w 128"/>
                <a:gd name="T17" fmla="*/ 38 h 119"/>
                <a:gd name="T18" fmla="*/ 122 w 128"/>
                <a:gd name="T19" fmla="*/ 27 h 119"/>
                <a:gd name="T20" fmla="*/ 127 w 128"/>
                <a:gd name="T21" fmla="*/ 17 h 119"/>
                <a:gd name="T22" fmla="*/ 128 w 128"/>
                <a:gd name="T23" fmla="*/ 12 h 119"/>
                <a:gd name="T24" fmla="*/ 115 w 128"/>
                <a:gd name="T25" fmla="*/ 5 h 119"/>
                <a:gd name="T26" fmla="*/ 95 w 128"/>
                <a:gd name="T27" fmla="*/ 1 h 119"/>
                <a:gd name="T28" fmla="*/ 82 w 128"/>
                <a:gd name="T29" fmla="*/ 5 h 119"/>
                <a:gd name="T30" fmla="*/ 69 w 128"/>
                <a:gd name="T31" fmla="*/ 8 h 119"/>
                <a:gd name="T32" fmla="*/ 49 w 128"/>
                <a:gd name="T33" fmla="*/ 24 h 119"/>
                <a:gd name="T34" fmla="*/ 38 w 128"/>
                <a:gd name="T35" fmla="*/ 25 h 119"/>
                <a:gd name="T36" fmla="*/ 31 w 128"/>
                <a:gd name="T37" fmla="*/ 39 h 119"/>
                <a:gd name="T38" fmla="*/ 31 w 128"/>
                <a:gd name="T39" fmla="*/ 55 h 119"/>
                <a:gd name="T40" fmla="*/ 27 w 128"/>
                <a:gd name="T41" fmla="*/ 65 h 119"/>
                <a:gd name="T42" fmla="*/ 20 w 128"/>
                <a:gd name="T43" fmla="*/ 76 h 119"/>
                <a:gd name="T44" fmla="*/ 36 w 128"/>
                <a:gd name="T45" fmla="*/ 85 h 119"/>
                <a:gd name="T46" fmla="*/ 25 w 128"/>
                <a:gd name="T47" fmla="*/ 89 h 119"/>
                <a:gd name="T48" fmla="*/ 25 w 128"/>
                <a:gd name="T49" fmla="*/ 95 h 119"/>
                <a:gd name="T50" fmla="*/ 30 w 128"/>
                <a:gd name="T51" fmla="*/ 98 h 119"/>
                <a:gd name="T52" fmla="*/ 17 w 128"/>
                <a:gd name="T53" fmla="*/ 92 h 119"/>
                <a:gd name="T54" fmla="*/ 4 w 128"/>
                <a:gd name="T55" fmla="*/ 92 h 119"/>
                <a:gd name="T56" fmla="*/ 12 w 128"/>
                <a:gd name="T57" fmla="*/ 95 h 119"/>
                <a:gd name="T58" fmla="*/ 20 w 128"/>
                <a:gd name="T59" fmla="*/ 100 h 119"/>
                <a:gd name="T60" fmla="*/ 20 w 128"/>
                <a:gd name="T61" fmla="*/ 101 h 119"/>
                <a:gd name="T62" fmla="*/ 6 w 128"/>
                <a:gd name="T63" fmla="*/ 98 h 119"/>
                <a:gd name="T64" fmla="*/ 0 w 128"/>
                <a:gd name="T65" fmla="*/ 100 h 119"/>
                <a:gd name="T66" fmla="*/ 8 w 128"/>
                <a:gd name="T67" fmla="*/ 106 h 119"/>
                <a:gd name="T68" fmla="*/ 16 w 128"/>
                <a:gd name="T69" fmla="*/ 111 h 119"/>
                <a:gd name="T70" fmla="*/ 27 w 128"/>
                <a:gd name="T71" fmla="*/ 104 h 119"/>
                <a:gd name="T72" fmla="*/ 33 w 128"/>
                <a:gd name="T73" fmla="*/ 101 h 119"/>
                <a:gd name="T74" fmla="*/ 47 w 128"/>
                <a:gd name="T75" fmla="*/ 97 h 119"/>
                <a:gd name="T76" fmla="*/ 58 w 128"/>
                <a:gd name="T77" fmla="*/ 101 h 119"/>
                <a:gd name="T78" fmla="*/ 71 w 128"/>
                <a:gd name="T79" fmla="*/ 106 h 119"/>
                <a:gd name="T80" fmla="*/ 74 w 128"/>
                <a:gd name="T81" fmla="*/ 116 h 119"/>
                <a:gd name="T82" fmla="*/ 81 w 128"/>
                <a:gd name="T83" fmla="*/ 119 h 119"/>
                <a:gd name="T84" fmla="*/ 17 w 128"/>
                <a:gd name="T85" fmla="*/ 84 h 119"/>
                <a:gd name="T86" fmla="*/ 17 w 128"/>
                <a:gd name="T87" fmla="*/ 89 h 119"/>
                <a:gd name="T88" fmla="*/ 11 w 128"/>
                <a:gd name="T89" fmla="*/ 87 h 119"/>
                <a:gd name="T90" fmla="*/ 14 w 128"/>
                <a:gd name="T91" fmla="*/ 79 h 119"/>
                <a:gd name="T92" fmla="*/ 27 w 128"/>
                <a:gd name="T93" fmla="*/ 82 h 119"/>
                <a:gd name="T94" fmla="*/ 22 w 128"/>
                <a:gd name="T95" fmla="*/ 84 h 119"/>
                <a:gd name="T96" fmla="*/ 16 w 128"/>
                <a:gd name="T9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119">
                  <a:moveTo>
                    <a:pt x="81" y="119"/>
                  </a:moveTo>
                  <a:lnTo>
                    <a:pt x="84" y="111"/>
                  </a:lnTo>
                  <a:lnTo>
                    <a:pt x="85" y="98"/>
                  </a:lnTo>
                  <a:lnTo>
                    <a:pt x="84" y="87"/>
                  </a:lnTo>
                  <a:lnTo>
                    <a:pt x="89" y="82"/>
                  </a:lnTo>
                  <a:lnTo>
                    <a:pt x="93" y="74"/>
                  </a:lnTo>
                  <a:lnTo>
                    <a:pt x="103" y="73"/>
                  </a:lnTo>
                  <a:lnTo>
                    <a:pt x="111" y="74"/>
                  </a:lnTo>
                  <a:lnTo>
                    <a:pt x="117" y="71"/>
                  </a:lnTo>
                  <a:lnTo>
                    <a:pt x="112" y="65"/>
                  </a:lnTo>
                  <a:lnTo>
                    <a:pt x="117" y="62"/>
                  </a:lnTo>
                  <a:lnTo>
                    <a:pt x="119" y="54"/>
                  </a:lnTo>
                  <a:lnTo>
                    <a:pt x="120" y="49"/>
                  </a:lnTo>
                  <a:lnTo>
                    <a:pt x="117" y="46"/>
                  </a:lnTo>
                  <a:lnTo>
                    <a:pt x="108" y="46"/>
                  </a:lnTo>
                  <a:lnTo>
                    <a:pt x="108" y="41"/>
                  </a:lnTo>
                  <a:lnTo>
                    <a:pt x="111" y="35"/>
                  </a:lnTo>
                  <a:lnTo>
                    <a:pt x="117" y="38"/>
                  </a:lnTo>
                  <a:lnTo>
                    <a:pt x="122" y="35"/>
                  </a:lnTo>
                  <a:lnTo>
                    <a:pt x="122" y="27"/>
                  </a:lnTo>
                  <a:lnTo>
                    <a:pt x="125" y="20"/>
                  </a:lnTo>
                  <a:lnTo>
                    <a:pt x="127" y="17"/>
                  </a:lnTo>
                  <a:lnTo>
                    <a:pt x="128" y="14"/>
                  </a:lnTo>
                  <a:lnTo>
                    <a:pt x="128" y="12"/>
                  </a:lnTo>
                  <a:lnTo>
                    <a:pt x="122" y="11"/>
                  </a:lnTo>
                  <a:lnTo>
                    <a:pt x="115" y="5"/>
                  </a:lnTo>
                  <a:lnTo>
                    <a:pt x="106" y="0"/>
                  </a:lnTo>
                  <a:lnTo>
                    <a:pt x="95" y="1"/>
                  </a:lnTo>
                  <a:lnTo>
                    <a:pt x="89" y="8"/>
                  </a:lnTo>
                  <a:lnTo>
                    <a:pt x="82" y="5"/>
                  </a:lnTo>
                  <a:lnTo>
                    <a:pt x="79" y="8"/>
                  </a:lnTo>
                  <a:lnTo>
                    <a:pt x="69" y="8"/>
                  </a:lnTo>
                  <a:lnTo>
                    <a:pt x="62" y="17"/>
                  </a:lnTo>
                  <a:lnTo>
                    <a:pt x="49" y="24"/>
                  </a:lnTo>
                  <a:lnTo>
                    <a:pt x="46" y="22"/>
                  </a:lnTo>
                  <a:lnTo>
                    <a:pt x="38" y="25"/>
                  </a:lnTo>
                  <a:lnTo>
                    <a:pt x="38" y="33"/>
                  </a:lnTo>
                  <a:lnTo>
                    <a:pt x="31" y="39"/>
                  </a:lnTo>
                  <a:lnTo>
                    <a:pt x="33" y="47"/>
                  </a:lnTo>
                  <a:lnTo>
                    <a:pt x="31" y="55"/>
                  </a:lnTo>
                  <a:lnTo>
                    <a:pt x="28" y="62"/>
                  </a:lnTo>
                  <a:lnTo>
                    <a:pt x="27" y="65"/>
                  </a:lnTo>
                  <a:lnTo>
                    <a:pt x="20" y="70"/>
                  </a:lnTo>
                  <a:lnTo>
                    <a:pt x="20" y="76"/>
                  </a:lnTo>
                  <a:lnTo>
                    <a:pt x="30" y="82"/>
                  </a:lnTo>
                  <a:lnTo>
                    <a:pt x="36" y="85"/>
                  </a:lnTo>
                  <a:lnTo>
                    <a:pt x="28" y="85"/>
                  </a:lnTo>
                  <a:lnTo>
                    <a:pt x="25" y="89"/>
                  </a:lnTo>
                  <a:lnTo>
                    <a:pt x="22" y="90"/>
                  </a:lnTo>
                  <a:lnTo>
                    <a:pt x="25" y="95"/>
                  </a:lnTo>
                  <a:lnTo>
                    <a:pt x="30" y="95"/>
                  </a:lnTo>
                  <a:lnTo>
                    <a:pt x="30" y="98"/>
                  </a:lnTo>
                  <a:lnTo>
                    <a:pt x="24" y="98"/>
                  </a:lnTo>
                  <a:lnTo>
                    <a:pt x="17" y="92"/>
                  </a:lnTo>
                  <a:lnTo>
                    <a:pt x="11" y="89"/>
                  </a:lnTo>
                  <a:lnTo>
                    <a:pt x="4" y="92"/>
                  </a:lnTo>
                  <a:lnTo>
                    <a:pt x="8" y="95"/>
                  </a:lnTo>
                  <a:lnTo>
                    <a:pt x="12" y="95"/>
                  </a:lnTo>
                  <a:lnTo>
                    <a:pt x="19" y="101"/>
                  </a:lnTo>
                  <a:lnTo>
                    <a:pt x="20" y="100"/>
                  </a:lnTo>
                  <a:lnTo>
                    <a:pt x="27" y="104"/>
                  </a:lnTo>
                  <a:lnTo>
                    <a:pt x="20" y="101"/>
                  </a:lnTo>
                  <a:lnTo>
                    <a:pt x="16" y="103"/>
                  </a:lnTo>
                  <a:lnTo>
                    <a:pt x="6" y="98"/>
                  </a:lnTo>
                  <a:lnTo>
                    <a:pt x="0" y="98"/>
                  </a:lnTo>
                  <a:lnTo>
                    <a:pt x="0" y="100"/>
                  </a:lnTo>
                  <a:lnTo>
                    <a:pt x="4" y="101"/>
                  </a:lnTo>
                  <a:lnTo>
                    <a:pt x="8" y="106"/>
                  </a:lnTo>
                  <a:lnTo>
                    <a:pt x="12" y="106"/>
                  </a:lnTo>
                  <a:lnTo>
                    <a:pt x="16" y="111"/>
                  </a:lnTo>
                  <a:lnTo>
                    <a:pt x="20" y="106"/>
                  </a:lnTo>
                  <a:lnTo>
                    <a:pt x="27" y="104"/>
                  </a:lnTo>
                  <a:lnTo>
                    <a:pt x="28" y="103"/>
                  </a:lnTo>
                  <a:lnTo>
                    <a:pt x="33" y="101"/>
                  </a:lnTo>
                  <a:lnTo>
                    <a:pt x="36" y="97"/>
                  </a:lnTo>
                  <a:lnTo>
                    <a:pt x="47" y="97"/>
                  </a:lnTo>
                  <a:lnTo>
                    <a:pt x="52" y="101"/>
                  </a:lnTo>
                  <a:lnTo>
                    <a:pt x="58" y="101"/>
                  </a:lnTo>
                  <a:lnTo>
                    <a:pt x="62" y="106"/>
                  </a:lnTo>
                  <a:lnTo>
                    <a:pt x="71" y="106"/>
                  </a:lnTo>
                  <a:lnTo>
                    <a:pt x="74" y="112"/>
                  </a:lnTo>
                  <a:lnTo>
                    <a:pt x="74" y="116"/>
                  </a:lnTo>
                  <a:lnTo>
                    <a:pt x="81" y="119"/>
                  </a:lnTo>
                  <a:lnTo>
                    <a:pt x="81" y="119"/>
                  </a:lnTo>
                  <a:close/>
                  <a:moveTo>
                    <a:pt x="11" y="87"/>
                  </a:moveTo>
                  <a:lnTo>
                    <a:pt x="17" y="84"/>
                  </a:lnTo>
                  <a:lnTo>
                    <a:pt x="20" y="89"/>
                  </a:lnTo>
                  <a:lnTo>
                    <a:pt x="17" y="89"/>
                  </a:lnTo>
                  <a:lnTo>
                    <a:pt x="16" y="87"/>
                  </a:lnTo>
                  <a:lnTo>
                    <a:pt x="11" y="87"/>
                  </a:lnTo>
                  <a:lnTo>
                    <a:pt x="11" y="87"/>
                  </a:lnTo>
                  <a:close/>
                  <a:moveTo>
                    <a:pt x="14" y="79"/>
                  </a:moveTo>
                  <a:lnTo>
                    <a:pt x="20" y="79"/>
                  </a:lnTo>
                  <a:lnTo>
                    <a:pt x="27" y="82"/>
                  </a:lnTo>
                  <a:lnTo>
                    <a:pt x="25" y="84"/>
                  </a:lnTo>
                  <a:lnTo>
                    <a:pt x="22" y="84"/>
                  </a:lnTo>
                  <a:lnTo>
                    <a:pt x="20" y="81"/>
                  </a:lnTo>
                  <a:lnTo>
                    <a:pt x="16" y="82"/>
                  </a:lnTo>
                  <a:lnTo>
                    <a:pt x="14" y="79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9" name="Freeform 48">
              <a:extLst>
                <a:ext uri="{FF2B5EF4-FFF2-40B4-BE49-F238E27FC236}">
                  <a16:creationId xmlns:a16="http://schemas.microsoft.com/office/drawing/2014/main" id="{5547FFB3-90D0-4D6E-B968-E822A8709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3181350"/>
              <a:ext cx="161925" cy="138112"/>
            </a:xfrm>
            <a:custGeom>
              <a:avLst/>
              <a:gdLst>
                <a:gd name="T0" fmla="*/ 97 w 102"/>
                <a:gd name="T1" fmla="*/ 58 h 87"/>
                <a:gd name="T2" fmla="*/ 102 w 102"/>
                <a:gd name="T3" fmla="*/ 49 h 87"/>
                <a:gd name="T4" fmla="*/ 97 w 102"/>
                <a:gd name="T5" fmla="*/ 42 h 87"/>
                <a:gd name="T6" fmla="*/ 97 w 102"/>
                <a:gd name="T7" fmla="*/ 38 h 87"/>
                <a:gd name="T8" fmla="*/ 92 w 102"/>
                <a:gd name="T9" fmla="*/ 26 h 87"/>
                <a:gd name="T10" fmla="*/ 94 w 102"/>
                <a:gd name="T11" fmla="*/ 22 h 87"/>
                <a:gd name="T12" fmla="*/ 87 w 102"/>
                <a:gd name="T13" fmla="*/ 19 h 87"/>
                <a:gd name="T14" fmla="*/ 87 w 102"/>
                <a:gd name="T15" fmla="*/ 15 h 87"/>
                <a:gd name="T16" fmla="*/ 84 w 102"/>
                <a:gd name="T17" fmla="*/ 9 h 87"/>
                <a:gd name="T18" fmla="*/ 75 w 102"/>
                <a:gd name="T19" fmla="*/ 9 h 87"/>
                <a:gd name="T20" fmla="*/ 71 w 102"/>
                <a:gd name="T21" fmla="*/ 4 h 87"/>
                <a:gd name="T22" fmla="*/ 65 w 102"/>
                <a:gd name="T23" fmla="*/ 4 h 87"/>
                <a:gd name="T24" fmla="*/ 60 w 102"/>
                <a:gd name="T25" fmla="*/ 0 h 87"/>
                <a:gd name="T26" fmla="*/ 49 w 102"/>
                <a:gd name="T27" fmla="*/ 0 h 87"/>
                <a:gd name="T28" fmla="*/ 46 w 102"/>
                <a:gd name="T29" fmla="*/ 4 h 87"/>
                <a:gd name="T30" fmla="*/ 41 w 102"/>
                <a:gd name="T31" fmla="*/ 6 h 87"/>
                <a:gd name="T32" fmla="*/ 40 w 102"/>
                <a:gd name="T33" fmla="*/ 7 h 87"/>
                <a:gd name="T34" fmla="*/ 33 w 102"/>
                <a:gd name="T35" fmla="*/ 9 h 87"/>
                <a:gd name="T36" fmla="*/ 29 w 102"/>
                <a:gd name="T37" fmla="*/ 14 h 87"/>
                <a:gd name="T38" fmla="*/ 25 w 102"/>
                <a:gd name="T39" fmla="*/ 9 h 87"/>
                <a:gd name="T40" fmla="*/ 21 w 102"/>
                <a:gd name="T41" fmla="*/ 9 h 87"/>
                <a:gd name="T42" fmla="*/ 17 w 102"/>
                <a:gd name="T43" fmla="*/ 4 h 87"/>
                <a:gd name="T44" fmla="*/ 13 w 102"/>
                <a:gd name="T45" fmla="*/ 3 h 87"/>
                <a:gd name="T46" fmla="*/ 5 w 102"/>
                <a:gd name="T47" fmla="*/ 7 h 87"/>
                <a:gd name="T48" fmla="*/ 0 w 102"/>
                <a:gd name="T49" fmla="*/ 17 h 87"/>
                <a:gd name="T50" fmla="*/ 5 w 102"/>
                <a:gd name="T51" fmla="*/ 20 h 87"/>
                <a:gd name="T52" fmla="*/ 6 w 102"/>
                <a:gd name="T53" fmla="*/ 33 h 87"/>
                <a:gd name="T54" fmla="*/ 14 w 102"/>
                <a:gd name="T55" fmla="*/ 36 h 87"/>
                <a:gd name="T56" fmla="*/ 16 w 102"/>
                <a:gd name="T57" fmla="*/ 41 h 87"/>
                <a:gd name="T58" fmla="*/ 25 w 102"/>
                <a:gd name="T59" fmla="*/ 50 h 87"/>
                <a:gd name="T60" fmla="*/ 30 w 102"/>
                <a:gd name="T61" fmla="*/ 50 h 87"/>
                <a:gd name="T62" fmla="*/ 35 w 102"/>
                <a:gd name="T63" fmla="*/ 53 h 87"/>
                <a:gd name="T64" fmla="*/ 40 w 102"/>
                <a:gd name="T65" fmla="*/ 55 h 87"/>
                <a:gd name="T66" fmla="*/ 40 w 102"/>
                <a:gd name="T67" fmla="*/ 66 h 87"/>
                <a:gd name="T68" fmla="*/ 48 w 102"/>
                <a:gd name="T69" fmla="*/ 69 h 87"/>
                <a:gd name="T70" fmla="*/ 52 w 102"/>
                <a:gd name="T71" fmla="*/ 66 h 87"/>
                <a:gd name="T72" fmla="*/ 56 w 102"/>
                <a:gd name="T73" fmla="*/ 66 h 87"/>
                <a:gd name="T74" fmla="*/ 59 w 102"/>
                <a:gd name="T75" fmla="*/ 71 h 87"/>
                <a:gd name="T76" fmla="*/ 63 w 102"/>
                <a:gd name="T77" fmla="*/ 71 h 87"/>
                <a:gd name="T78" fmla="*/ 71 w 102"/>
                <a:gd name="T79" fmla="*/ 82 h 87"/>
                <a:gd name="T80" fmla="*/ 79 w 102"/>
                <a:gd name="T81" fmla="*/ 82 h 87"/>
                <a:gd name="T82" fmla="*/ 86 w 102"/>
                <a:gd name="T83" fmla="*/ 87 h 87"/>
                <a:gd name="T84" fmla="*/ 89 w 102"/>
                <a:gd name="T85" fmla="*/ 85 h 87"/>
                <a:gd name="T86" fmla="*/ 94 w 102"/>
                <a:gd name="T87" fmla="*/ 85 h 87"/>
                <a:gd name="T88" fmla="*/ 94 w 102"/>
                <a:gd name="T89" fmla="*/ 80 h 87"/>
                <a:gd name="T90" fmla="*/ 92 w 102"/>
                <a:gd name="T91" fmla="*/ 79 h 87"/>
                <a:gd name="T92" fmla="*/ 92 w 102"/>
                <a:gd name="T93" fmla="*/ 74 h 87"/>
                <a:gd name="T94" fmla="*/ 89 w 102"/>
                <a:gd name="T95" fmla="*/ 71 h 87"/>
                <a:gd name="T96" fmla="*/ 94 w 102"/>
                <a:gd name="T97" fmla="*/ 65 h 87"/>
                <a:gd name="T98" fmla="*/ 95 w 102"/>
                <a:gd name="T99" fmla="*/ 58 h 87"/>
                <a:gd name="T100" fmla="*/ 97 w 102"/>
                <a:gd name="T101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2" h="87">
                  <a:moveTo>
                    <a:pt x="97" y="58"/>
                  </a:moveTo>
                  <a:lnTo>
                    <a:pt x="102" y="49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2" y="26"/>
                  </a:lnTo>
                  <a:lnTo>
                    <a:pt x="94" y="22"/>
                  </a:lnTo>
                  <a:lnTo>
                    <a:pt x="87" y="19"/>
                  </a:lnTo>
                  <a:lnTo>
                    <a:pt x="87" y="15"/>
                  </a:lnTo>
                  <a:lnTo>
                    <a:pt x="84" y="9"/>
                  </a:lnTo>
                  <a:lnTo>
                    <a:pt x="75" y="9"/>
                  </a:lnTo>
                  <a:lnTo>
                    <a:pt x="71" y="4"/>
                  </a:lnTo>
                  <a:lnTo>
                    <a:pt x="65" y="4"/>
                  </a:lnTo>
                  <a:lnTo>
                    <a:pt x="60" y="0"/>
                  </a:lnTo>
                  <a:lnTo>
                    <a:pt x="49" y="0"/>
                  </a:lnTo>
                  <a:lnTo>
                    <a:pt x="46" y="4"/>
                  </a:lnTo>
                  <a:lnTo>
                    <a:pt x="41" y="6"/>
                  </a:lnTo>
                  <a:lnTo>
                    <a:pt x="40" y="7"/>
                  </a:lnTo>
                  <a:lnTo>
                    <a:pt x="33" y="9"/>
                  </a:lnTo>
                  <a:lnTo>
                    <a:pt x="29" y="14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17" y="4"/>
                  </a:lnTo>
                  <a:lnTo>
                    <a:pt x="13" y="3"/>
                  </a:lnTo>
                  <a:lnTo>
                    <a:pt x="5" y="7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6" y="33"/>
                  </a:lnTo>
                  <a:lnTo>
                    <a:pt x="14" y="36"/>
                  </a:lnTo>
                  <a:lnTo>
                    <a:pt x="16" y="41"/>
                  </a:lnTo>
                  <a:lnTo>
                    <a:pt x="25" y="50"/>
                  </a:lnTo>
                  <a:lnTo>
                    <a:pt x="30" y="50"/>
                  </a:lnTo>
                  <a:lnTo>
                    <a:pt x="35" y="53"/>
                  </a:lnTo>
                  <a:lnTo>
                    <a:pt x="40" y="55"/>
                  </a:lnTo>
                  <a:lnTo>
                    <a:pt x="40" y="66"/>
                  </a:lnTo>
                  <a:lnTo>
                    <a:pt x="48" y="69"/>
                  </a:lnTo>
                  <a:lnTo>
                    <a:pt x="52" y="66"/>
                  </a:lnTo>
                  <a:lnTo>
                    <a:pt x="56" y="66"/>
                  </a:lnTo>
                  <a:lnTo>
                    <a:pt x="59" y="71"/>
                  </a:lnTo>
                  <a:lnTo>
                    <a:pt x="63" y="71"/>
                  </a:lnTo>
                  <a:lnTo>
                    <a:pt x="71" y="82"/>
                  </a:lnTo>
                  <a:lnTo>
                    <a:pt x="79" y="82"/>
                  </a:lnTo>
                  <a:lnTo>
                    <a:pt x="86" y="87"/>
                  </a:lnTo>
                  <a:lnTo>
                    <a:pt x="89" y="85"/>
                  </a:lnTo>
                  <a:lnTo>
                    <a:pt x="94" y="85"/>
                  </a:lnTo>
                  <a:lnTo>
                    <a:pt x="94" y="80"/>
                  </a:lnTo>
                  <a:lnTo>
                    <a:pt x="92" y="79"/>
                  </a:lnTo>
                  <a:lnTo>
                    <a:pt x="92" y="74"/>
                  </a:lnTo>
                  <a:lnTo>
                    <a:pt x="89" y="71"/>
                  </a:lnTo>
                  <a:lnTo>
                    <a:pt x="94" y="65"/>
                  </a:lnTo>
                  <a:lnTo>
                    <a:pt x="95" y="58"/>
                  </a:lnTo>
                  <a:lnTo>
                    <a:pt x="97" y="58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0" name="Freeform 49">
              <a:extLst>
                <a:ext uri="{FF2B5EF4-FFF2-40B4-BE49-F238E27FC236}">
                  <a16:creationId xmlns:a16="http://schemas.microsoft.com/office/drawing/2014/main" id="{2834F93B-E5EE-46ED-A689-211B145E0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3181350"/>
              <a:ext cx="161925" cy="138112"/>
            </a:xfrm>
            <a:custGeom>
              <a:avLst/>
              <a:gdLst>
                <a:gd name="T0" fmla="*/ 97 w 102"/>
                <a:gd name="T1" fmla="*/ 58 h 87"/>
                <a:gd name="T2" fmla="*/ 102 w 102"/>
                <a:gd name="T3" fmla="*/ 49 h 87"/>
                <a:gd name="T4" fmla="*/ 97 w 102"/>
                <a:gd name="T5" fmla="*/ 42 h 87"/>
                <a:gd name="T6" fmla="*/ 97 w 102"/>
                <a:gd name="T7" fmla="*/ 38 h 87"/>
                <a:gd name="T8" fmla="*/ 92 w 102"/>
                <a:gd name="T9" fmla="*/ 26 h 87"/>
                <a:gd name="T10" fmla="*/ 94 w 102"/>
                <a:gd name="T11" fmla="*/ 22 h 87"/>
                <a:gd name="T12" fmla="*/ 87 w 102"/>
                <a:gd name="T13" fmla="*/ 19 h 87"/>
                <a:gd name="T14" fmla="*/ 87 w 102"/>
                <a:gd name="T15" fmla="*/ 15 h 87"/>
                <a:gd name="T16" fmla="*/ 84 w 102"/>
                <a:gd name="T17" fmla="*/ 9 h 87"/>
                <a:gd name="T18" fmla="*/ 75 w 102"/>
                <a:gd name="T19" fmla="*/ 9 h 87"/>
                <a:gd name="T20" fmla="*/ 71 w 102"/>
                <a:gd name="T21" fmla="*/ 4 h 87"/>
                <a:gd name="T22" fmla="*/ 65 w 102"/>
                <a:gd name="T23" fmla="*/ 4 h 87"/>
                <a:gd name="T24" fmla="*/ 60 w 102"/>
                <a:gd name="T25" fmla="*/ 0 h 87"/>
                <a:gd name="T26" fmla="*/ 49 w 102"/>
                <a:gd name="T27" fmla="*/ 0 h 87"/>
                <a:gd name="T28" fmla="*/ 46 w 102"/>
                <a:gd name="T29" fmla="*/ 4 h 87"/>
                <a:gd name="T30" fmla="*/ 41 w 102"/>
                <a:gd name="T31" fmla="*/ 6 h 87"/>
                <a:gd name="T32" fmla="*/ 40 w 102"/>
                <a:gd name="T33" fmla="*/ 7 h 87"/>
                <a:gd name="T34" fmla="*/ 33 w 102"/>
                <a:gd name="T35" fmla="*/ 9 h 87"/>
                <a:gd name="T36" fmla="*/ 29 w 102"/>
                <a:gd name="T37" fmla="*/ 14 h 87"/>
                <a:gd name="T38" fmla="*/ 25 w 102"/>
                <a:gd name="T39" fmla="*/ 9 h 87"/>
                <a:gd name="T40" fmla="*/ 21 w 102"/>
                <a:gd name="T41" fmla="*/ 9 h 87"/>
                <a:gd name="T42" fmla="*/ 17 w 102"/>
                <a:gd name="T43" fmla="*/ 4 h 87"/>
                <a:gd name="T44" fmla="*/ 13 w 102"/>
                <a:gd name="T45" fmla="*/ 3 h 87"/>
                <a:gd name="T46" fmla="*/ 5 w 102"/>
                <a:gd name="T47" fmla="*/ 7 h 87"/>
                <a:gd name="T48" fmla="*/ 0 w 102"/>
                <a:gd name="T49" fmla="*/ 17 h 87"/>
                <a:gd name="T50" fmla="*/ 5 w 102"/>
                <a:gd name="T51" fmla="*/ 20 h 87"/>
                <a:gd name="T52" fmla="*/ 6 w 102"/>
                <a:gd name="T53" fmla="*/ 33 h 87"/>
                <a:gd name="T54" fmla="*/ 14 w 102"/>
                <a:gd name="T55" fmla="*/ 36 h 87"/>
                <a:gd name="T56" fmla="*/ 16 w 102"/>
                <a:gd name="T57" fmla="*/ 41 h 87"/>
                <a:gd name="T58" fmla="*/ 25 w 102"/>
                <a:gd name="T59" fmla="*/ 50 h 87"/>
                <a:gd name="T60" fmla="*/ 30 w 102"/>
                <a:gd name="T61" fmla="*/ 50 h 87"/>
                <a:gd name="T62" fmla="*/ 35 w 102"/>
                <a:gd name="T63" fmla="*/ 53 h 87"/>
                <a:gd name="T64" fmla="*/ 40 w 102"/>
                <a:gd name="T65" fmla="*/ 55 h 87"/>
                <a:gd name="T66" fmla="*/ 40 w 102"/>
                <a:gd name="T67" fmla="*/ 66 h 87"/>
                <a:gd name="T68" fmla="*/ 48 w 102"/>
                <a:gd name="T69" fmla="*/ 69 h 87"/>
                <a:gd name="T70" fmla="*/ 52 w 102"/>
                <a:gd name="T71" fmla="*/ 66 h 87"/>
                <a:gd name="T72" fmla="*/ 56 w 102"/>
                <a:gd name="T73" fmla="*/ 66 h 87"/>
                <a:gd name="T74" fmla="*/ 59 w 102"/>
                <a:gd name="T75" fmla="*/ 71 h 87"/>
                <a:gd name="T76" fmla="*/ 63 w 102"/>
                <a:gd name="T77" fmla="*/ 71 h 87"/>
                <a:gd name="T78" fmla="*/ 71 w 102"/>
                <a:gd name="T79" fmla="*/ 82 h 87"/>
                <a:gd name="T80" fmla="*/ 79 w 102"/>
                <a:gd name="T81" fmla="*/ 82 h 87"/>
                <a:gd name="T82" fmla="*/ 86 w 102"/>
                <a:gd name="T83" fmla="*/ 87 h 87"/>
                <a:gd name="T84" fmla="*/ 89 w 102"/>
                <a:gd name="T85" fmla="*/ 85 h 87"/>
                <a:gd name="T86" fmla="*/ 94 w 102"/>
                <a:gd name="T87" fmla="*/ 85 h 87"/>
                <a:gd name="T88" fmla="*/ 94 w 102"/>
                <a:gd name="T89" fmla="*/ 80 h 87"/>
                <a:gd name="T90" fmla="*/ 92 w 102"/>
                <a:gd name="T91" fmla="*/ 79 h 87"/>
                <a:gd name="T92" fmla="*/ 92 w 102"/>
                <a:gd name="T93" fmla="*/ 74 h 87"/>
                <a:gd name="T94" fmla="*/ 89 w 102"/>
                <a:gd name="T95" fmla="*/ 71 h 87"/>
                <a:gd name="T96" fmla="*/ 94 w 102"/>
                <a:gd name="T97" fmla="*/ 65 h 87"/>
                <a:gd name="T98" fmla="*/ 95 w 102"/>
                <a:gd name="T99" fmla="*/ 58 h 87"/>
                <a:gd name="T100" fmla="*/ 97 w 102"/>
                <a:gd name="T101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2" h="87">
                  <a:moveTo>
                    <a:pt x="97" y="58"/>
                  </a:moveTo>
                  <a:lnTo>
                    <a:pt x="102" y="49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2" y="26"/>
                  </a:lnTo>
                  <a:lnTo>
                    <a:pt x="94" y="22"/>
                  </a:lnTo>
                  <a:lnTo>
                    <a:pt x="87" y="19"/>
                  </a:lnTo>
                  <a:lnTo>
                    <a:pt x="87" y="15"/>
                  </a:lnTo>
                  <a:lnTo>
                    <a:pt x="84" y="9"/>
                  </a:lnTo>
                  <a:lnTo>
                    <a:pt x="75" y="9"/>
                  </a:lnTo>
                  <a:lnTo>
                    <a:pt x="71" y="4"/>
                  </a:lnTo>
                  <a:lnTo>
                    <a:pt x="65" y="4"/>
                  </a:lnTo>
                  <a:lnTo>
                    <a:pt x="60" y="0"/>
                  </a:lnTo>
                  <a:lnTo>
                    <a:pt x="49" y="0"/>
                  </a:lnTo>
                  <a:lnTo>
                    <a:pt x="46" y="4"/>
                  </a:lnTo>
                  <a:lnTo>
                    <a:pt x="41" y="6"/>
                  </a:lnTo>
                  <a:lnTo>
                    <a:pt x="40" y="7"/>
                  </a:lnTo>
                  <a:lnTo>
                    <a:pt x="33" y="9"/>
                  </a:lnTo>
                  <a:lnTo>
                    <a:pt x="29" y="14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17" y="4"/>
                  </a:lnTo>
                  <a:lnTo>
                    <a:pt x="13" y="3"/>
                  </a:lnTo>
                  <a:lnTo>
                    <a:pt x="5" y="7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6" y="33"/>
                  </a:lnTo>
                  <a:lnTo>
                    <a:pt x="14" y="36"/>
                  </a:lnTo>
                  <a:lnTo>
                    <a:pt x="16" y="41"/>
                  </a:lnTo>
                  <a:lnTo>
                    <a:pt x="25" y="50"/>
                  </a:lnTo>
                  <a:lnTo>
                    <a:pt x="30" y="50"/>
                  </a:lnTo>
                  <a:lnTo>
                    <a:pt x="35" y="53"/>
                  </a:lnTo>
                  <a:lnTo>
                    <a:pt x="40" y="55"/>
                  </a:lnTo>
                  <a:lnTo>
                    <a:pt x="40" y="66"/>
                  </a:lnTo>
                  <a:lnTo>
                    <a:pt x="48" y="69"/>
                  </a:lnTo>
                  <a:lnTo>
                    <a:pt x="52" y="66"/>
                  </a:lnTo>
                  <a:lnTo>
                    <a:pt x="56" y="66"/>
                  </a:lnTo>
                  <a:lnTo>
                    <a:pt x="59" y="71"/>
                  </a:lnTo>
                  <a:lnTo>
                    <a:pt x="63" y="71"/>
                  </a:lnTo>
                  <a:lnTo>
                    <a:pt x="71" y="82"/>
                  </a:lnTo>
                  <a:lnTo>
                    <a:pt x="79" y="82"/>
                  </a:lnTo>
                  <a:lnTo>
                    <a:pt x="86" y="87"/>
                  </a:lnTo>
                  <a:lnTo>
                    <a:pt x="89" y="85"/>
                  </a:lnTo>
                  <a:lnTo>
                    <a:pt x="94" y="85"/>
                  </a:lnTo>
                  <a:lnTo>
                    <a:pt x="94" y="80"/>
                  </a:lnTo>
                  <a:lnTo>
                    <a:pt x="92" y="79"/>
                  </a:lnTo>
                  <a:lnTo>
                    <a:pt x="92" y="74"/>
                  </a:lnTo>
                  <a:lnTo>
                    <a:pt x="89" y="71"/>
                  </a:lnTo>
                  <a:lnTo>
                    <a:pt x="94" y="65"/>
                  </a:lnTo>
                  <a:lnTo>
                    <a:pt x="95" y="58"/>
                  </a:lnTo>
                  <a:lnTo>
                    <a:pt x="97" y="58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1" name="Freeform 50">
              <a:extLst>
                <a:ext uri="{FF2B5EF4-FFF2-40B4-BE49-F238E27FC236}">
                  <a16:creationId xmlns:a16="http://schemas.microsoft.com/office/drawing/2014/main" id="{6D811869-0095-4249-B682-7459A12F0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6913" y="3273425"/>
              <a:ext cx="39688" cy="55562"/>
            </a:xfrm>
            <a:custGeom>
              <a:avLst/>
              <a:gdLst>
                <a:gd name="T0" fmla="*/ 5 w 25"/>
                <a:gd name="T1" fmla="*/ 27 h 35"/>
                <a:gd name="T2" fmla="*/ 5 w 25"/>
                <a:gd name="T3" fmla="*/ 22 h 35"/>
                <a:gd name="T4" fmla="*/ 3 w 25"/>
                <a:gd name="T5" fmla="*/ 21 h 35"/>
                <a:gd name="T6" fmla="*/ 3 w 25"/>
                <a:gd name="T7" fmla="*/ 16 h 35"/>
                <a:gd name="T8" fmla="*/ 0 w 25"/>
                <a:gd name="T9" fmla="*/ 13 h 35"/>
                <a:gd name="T10" fmla="*/ 5 w 25"/>
                <a:gd name="T11" fmla="*/ 7 h 35"/>
                <a:gd name="T12" fmla="*/ 6 w 25"/>
                <a:gd name="T13" fmla="*/ 0 h 35"/>
                <a:gd name="T14" fmla="*/ 11 w 25"/>
                <a:gd name="T15" fmla="*/ 0 h 35"/>
                <a:gd name="T16" fmla="*/ 19 w 25"/>
                <a:gd name="T17" fmla="*/ 11 h 35"/>
                <a:gd name="T18" fmla="*/ 20 w 25"/>
                <a:gd name="T19" fmla="*/ 19 h 35"/>
                <a:gd name="T20" fmla="*/ 25 w 25"/>
                <a:gd name="T21" fmla="*/ 22 h 35"/>
                <a:gd name="T22" fmla="*/ 24 w 25"/>
                <a:gd name="T23" fmla="*/ 34 h 35"/>
                <a:gd name="T24" fmla="*/ 19 w 25"/>
                <a:gd name="T25" fmla="*/ 35 h 35"/>
                <a:gd name="T26" fmla="*/ 9 w 25"/>
                <a:gd name="T27" fmla="*/ 34 h 35"/>
                <a:gd name="T28" fmla="*/ 6 w 25"/>
                <a:gd name="T29" fmla="*/ 27 h 35"/>
                <a:gd name="T30" fmla="*/ 5 w 25"/>
                <a:gd name="T31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35">
                  <a:moveTo>
                    <a:pt x="5" y="27"/>
                  </a:moveTo>
                  <a:lnTo>
                    <a:pt x="5" y="22"/>
                  </a:lnTo>
                  <a:lnTo>
                    <a:pt x="3" y="21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5" y="7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9" y="11"/>
                  </a:lnTo>
                  <a:lnTo>
                    <a:pt x="20" y="19"/>
                  </a:lnTo>
                  <a:lnTo>
                    <a:pt x="25" y="22"/>
                  </a:lnTo>
                  <a:lnTo>
                    <a:pt x="24" y="34"/>
                  </a:lnTo>
                  <a:lnTo>
                    <a:pt x="19" y="35"/>
                  </a:lnTo>
                  <a:lnTo>
                    <a:pt x="9" y="34"/>
                  </a:lnTo>
                  <a:lnTo>
                    <a:pt x="6" y="27"/>
                  </a:lnTo>
                  <a:lnTo>
                    <a:pt x="5" y="27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3B705F5F-59F3-4DCF-AFE6-BD677DA42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2865438"/>
              <a:ext cx="230188" cy="304800"/>
            </a:xfrm>
            <a:custGeom>
              <a:avLst/>
              <a:gdLst>
                <a:gd name="T0" fmla="*/ 60 w 145"/>
                <a:gd name="T1" fmla="*/ 186 h 192"/>
                <a:gd name="T2" fmla="*/ 72 w 145"/>
                <a:gd name="T3" fmla="*/ 175 h 192"/>
                <a:gd name="T4" fmla="*/ 85 w 145"/>
                <a:gd name="T5" fmla="*/ 172 h 192"/>
                <a:gd name="T6" fmla="*/ 112 w 145"/>
                <a:gd name="T7" fmla="*/ 162 h 192"/>
                <a:gd name="T8" fmla="*/ 122 w 145"/>
                <a:gd name="T9" fmla="*/ 159 h 192"/>
                <a:gd name="T10" fmla="*/ 128 w 145"/>
                <a:gd name="T11" fmla="*/ 151 h 192"/>
                <a:gd name="T12" fmla="*/ 137 w 145"/>
                <a:gd name="T13" fmla="*/ 137 h 192"/>
                <a:gd name="T14" fmla="*/ 142 w 145"/>
                <a:gd name="T15" fmla="*/ 107 h 192"/>
                <a:gd name="T16" fmla="*/ 144 w 145"/>
                <a:gd name="T17" fmla="*/ 94 h 192"/>
                <a:gd name="T18" fmla="*/ 134 w 145"/>
                <a:gd name="T19" fmla="*/ 75 h 192"/>
                <a:gd name="T20" fmla="*/ 134 w 145"/>
                <a:gd name="T21" fmla="*/ 67 h 192"/>
                <a:gd name="T22" fmla="*/ 112 w 145"/>
                <a:gd name="T23" fmla="*/ 46 h 192"/>
                <a:gd name="T24" fmla="*/ 101 w 145"/>
                <a:gd name="T25" fmla="*/ 61 h 192"/>
                <a:gd name="T26" fmla="*/ 101 w 145"/>
                <a:gd name="T27" fmla="*/ 30 h 192"/>
                <a:gd name="T28" fmla="*/ 111 w 145"/>
                <a:gd name="T29" fmla="*/ 18 h 192"/>
                <a:gd name="T30" fmla="*/ 122 w 145"/>
                <a:gd name="T31" fmla="*/ 8 h 192"/>
                <a:gd name="T32" fmla="*/ 111 w 145"/>
                <a:gd name="T33" fmla="*/ 5 h 192"/>
                <a:gd name="T34" fmla="*/ 99 w 145"/>
                <a:gd name="T35" fmla="*/ 21 h 192"/>
                <a:gd name="T36" fmla="*/ 99 w 145"/>
                <a:gd name="T37" fmla="*/ 5 h 192"/>
                <a:gd name="T38" fmla="*/ 91 w 145"/>
                <a:gd name="T39" fmla="*/ 11 h 192"/>
                <a:gd name="T40" fmla="*/ 79 w 145"/>
                <a:gd name="T41" fmla="*/ 15 h 192"/>
                <a:gd name="T42" fmla="*/ 79 w 145"/>
                <a:gd name="T43" fmla="*/ 22 h 192"/>
                <a:gd name="T44" fmla="*/ 72 w 145"/>
                <a:gd name="T45" fmla="*/ 29 h 192"/>
                <a:gd name="T46" fmla="*/ 74 w 145"/>
                <a:gd name="T47" fmla="*/ 37 h 192"/>
                <a:gd name="T48" fmla="*/ 84 w 145"/>
                <a:gd name="T49" fmla="*/ 37 h 192"/>
                <a:gd name="T50" fmla="*/ 69 w 145"/>
                <a:gd name="T51" fmla="*/ 53 h 192"/>
                <a:gd name="T52" fmla="*/ 49 w 145"/>
                <a:gd name="T53" fmla="*/ 57 h 192"/>
                <a:gd name="T54" fmla="*/ 31 w 145"/>
                <a:gd name="T55" fmla="*/ 51 h 192"/>
                <a:gd name="T56" fmla="*/ 25 w 145"/>
                <a:gd name="T57" fmla="*/ 54 h 192"/>
                <a:gd name="T58" fmla="*/ 30 w 145"/>
                <a:gd name="T59" fmla="*/ 67 h 192"/>
                <a:gd name="T60" fmla="*/ 15 w 145"/>
                <a:gd name="T61" fmla="*/ 64 h 192"/>
                <a:gd name="T62" fmla="*/ 36 w 145"/>
                <a:gd name="T63" fmla="*/ 75 h 192"/>
                <a:gd name="T64" fmla="*/ 28 w 145"/>
                <a:gd name="T65" fmla="*/ 84 h 192"/>
                <a:gd name="T66" fmla="*/ 17 w 145"/>
                <a:gd name="T67" fmla="*/ 92 h 192"/>
                <a:gd name="T68" fmla="*/ 23 w 145"/>
                <a:gd name="T69" fmla="*/ 97 h 192"/>
                <a:gd name="T70" fmla="*/ 53 w 145"/>
                <a:gd name="T71" fmla="*/ 105 h 192"/>
                <a:gd name="T72" fmla="*/ 36 w 145"/>
                <a:gd name="T73" fmla="*/ 121 h 192"/>
                <a:gd name="T74" fmla="*/ 20 w 145"/>
                <a:gd name="T75" fmla="*/ 137 h 192"/>
                <a:gd name="T76" fmla="*/ 36 w 145"/>
                <a:gd name="T77" fmla="*/ 135 h 192"/>
                <a:gd name="T78" fmla="*/ 50 w 145"/>
                <a:gd name="T79" fmla="*/ 132 h 192"/>
                <a:gd name="T80" fmla="*/ 30 w 145"/>
                <a:gd name="T81" fmla="*/ 137 h 192"/>
                <a:gd name="T82" fmla="*/ 22 w 145"/>
                <a:gd name="T83" fmla="*/ 148 h 192"/>
                <a:gd name="T84" fmla="*/ 19 w 145"/>
                <a:gd name="T85" fmla="*/ 154 h 192"/>
                <a:gd name="T86" fmla="*/ 9 w 145"/>
                <a:gd name="T87" fmla="*/ 151 h 192"/>
                <a:gd name="T88" fmla="*/ 23 w 145"/>
                <a:gd name="T89" fmla="*/ 157 h 192"/>
                <a:gd name="T90" fmla="*/ 3 w 145"/>
                <a:gd name="T91" fmla="*/ 173 h 192"/>
                <a:gd name="T92" fmla="*/ 28 w 145"/>
                <a:gd name="T93" fmla="*/ 172 h 192"/>
                <a:gd name="T94" fmla="*/ 19 w 145"/>
                <a:gd name="T95" fmla="*/ 184 h 192"/>
                <a:gd name="T96" fmla="*/ 20 w 145"/>
                <a:gd name="T97" fmla="*/ 187 h 192"/>
                <a:gd name="T98" fmla="*/ 33 w 145"/>
                <a:gd name="T99" fmla="*/ 1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192">
                  <a:moveTo>
                    <a:pt x="38" y="192"/>
                  </a:moveTo>
                  <a:lnTo>
                    <a:pt x="49" y="191"/>
                  </a:lnTo>
                  <a:lnTo>
                    <a:pt x="60" y="186"/>
                  </a:lnTo>
                  <a:lnTo>
                    <a:pt x="69" y="181"/>
                  </a:lnTo>
                  <a:lnTo>
                    <a:pt x="66" y="173"/>
                  </a:lnTo>
                  <a:lnTo>
                    <a:pt x="72" y="175"/>
                  </a:lnTo>
                  <a:lnTo>
                    <a:pt x="71" y="178"/>
                  </a:lnTo>
                  <a:lnTo>
                    <a:pt x="79" y="178"/>
                  </a:lnTo>
                  <a:lnTo>
                    <a:pt x="85" y="172"/>
                  </a:lnTo>
                  <a:lnTo>
                    <a:pt x="90" y="172"/>
                  </a:lnTo>
                  <a:lnTo>
                    <a:pt x="91" y="165"/>
                  </a:lnTo>
                  <a:lnTo>
                    <a:pt x="112" y="162"/>
                  </a:lnTo>
                  <a:lnTo>
                    <a:pt x="114" y="157"/>
                  </a:lnTo>
                  <a:lnTo>
                    <a:pt x="117" y="164"/>
                  </a:lnTo>
                  <a:lnTo>
                    <a:pt x="122" y="159"/>
                  </a:lnTo>
                  <a:lnTo>
                    <a:pt x="125" y="160"/>
                  </a:lnTo>
                  <a:lnTo>
                    <a:pt x="136" y="160"/>
                  </a:lnTo>
                  <a:lnTo>
                    <a:pt x="128" y="151"/>
                  </a:lnTo>
                  <a:lnTo>
                    <a:pt x="133" y="149"/>
                  </a:lnTo>
                  <a:lnTo>
                    <a:pt x="139" y="143"/>
                  </a:lnTo>
                  <a:lnTo>
                    <a:pt x="137" y="137"/>
                  </a:lnTo>
                  <a:lnTo>
                    <a:pt x="144" y="130"/>
                  </a:lnTo>
                  <a:lnTo>
                    <a:pt x="145" y="122"/>
                  </a:lnTo>
                  <a:lnTo>
                    <a:pt x="142" y="107"/>
                  </a:lnTo>
                  <a:lnTo>
                    <a:pt x="139" y="105"/>
                  </a:lnTo>
                  <a:lnTo>
                    <a:pt x="144" y="100"/>
                  </a:lnTo>
                  <a:lnTo>
                    <a:pt x="144" y="94"/>
                  </a:lnTo>
                  <a:lnTo>
                    <a:pt x="139" y="86"/>
                  </a:lnTo>
                  <a:lnTo>
                    <a:pt x="141" y="80"/>
                  </a:lnTo>
                  <a:lnTo>
                    <a:pt x="134" y="75"/>
                  </a:lnTo>
                  <a:lnTo>
                    <a:pt x="137" y="72"/>
                  </a:lnTo>
                  <a:lnTo>
                    <a:pt x="142" y="72"/>
                  </a:lnTo>
                  <a:lnTo>
                    <a:pt x="134" y="67"/>
                  </a:lnTo>
                  <a:lnTo>
                    <a:pt x="130" y="65"/>
                  </a:lnTo>
                  <a:lnTo>
                    <a:pt x="122" y="53"/>
                  </a:lnTo>
                  <a:lnTo>
                    <a:pt x="112" y="46"/>
                  </a:lnTo>
                  <a:lnTo>
                    <a:pt x="107" y="49"/>
                  </a:lnTo>
                  <a:lnTo>
                    <a:pt x="106" y="61"/>
                  </a:lnTo>
                  <a:lnTo>
                    <a:pt x="101" y="61"/>
                  </a:lnTo>
                  <a:lnTo>
                    <a:pt x="85" y="46"/>
                  </a:lnTo>
                  <a:lnTo>
                    <a:pt x="93" y="30"/>
                  </a:lnTo>
                  <a:lnTo>
                    <a:pt x="101" y="30"/>
                  </a:lnTo>
                  <a:lnTo>
                    <a:pt x="103" y="24"/>
                  </a:lnTo>
                  <a:lnTo>
                    <a:pt x="107" y="21"/>
                  </a:lnTo>
                  <a:lnTo>
                    <a:pt x="111" y="18"/>
                  </a:lnTo>
                  <a:lnTo>
                    <a:pt x="107" y="18"/>
                  </a:lnTo>
                  <a:lnTo>
                    <a:pt x="115" y="11"/>
                  </a:lnTo>
                  <a:lnTo>
                    <a:pt x="122" y="8"/>
                  </a:lnTo>
                  <a:lnTo>
                    <a:pt x="114" y="5"/>
                  </a:lnTo>
                  <a:lnTo>
                    <a:pt x="107" y="0"/>
                  </a:lnTo>
                  <a:lnTo>
                    <a:pt x="111" y="5"/>
                  </a:lnTo>
                  <a:lnTo>
                    <a:pt x="103" y="5"/>
                  </a:lnTo>
                  <a:lnTo>
                    <a:pt x="104" y="13"/>
                  </a:lnTo>
                  <a:lnTo>
                    <a:pt x="99" y="21"/>
                  </a:lnTo>
                  <a:lnTo>
                    <a:pt x="99" y="16"/>
                  </a:lnTo>
                  <a:lnTo>
                    <a:pt x="103" y="11"/>
                  </a:lnTo>
                  <a:lnTo>
                    <a:pt x="99" y="5"/>
                  </a:lnTo>
                  <a:lnTo>
                    <a:pt x="95" y="7"/>
                  </a:lnTo>
                  <a:lnTo>
                    <a:pt x="98" y="11"/>
                  </a:lnTo>
                  <a:lnTo>
                    <a:pt x="91" y="11"/>
                  </a:lnTo>
                  <a:lnTo>
                    <a:pt x="88" y="8"/>
                  </a:lnTo>
                  <a:lnTo>
                    <a:pt x="79" y="10"/>
                  </a:lnTo>
                  <a:lnTo>
                    <a:pt x="79" y="15"/>
                  </a:lnTo>
                  <a:lnTo>
                    <a:pt x="76" y="15"/>
                  </a:lnTo>
                  <a:lnTo>
                    <a:pt x="72" y="21"/>
                  </a:lnTo>
                  <a:lnTo>
                    <a:pt x="79" y="22"/>
                  </a:lnTo>
                  <a:lnTo>
                    <a:pt x="77" y="26"/>
                  </a:lnTo>
                  <a:lnTo>
                    <a:pt x="72" y="26"/>
                  </a:lnTo>
                  <a:lnTo>
                    <a:pt x="72" y="29"/>
                  </a:lnTo>
                  <a:lnTo>
                    <a:pt x="65" y="30"/>
                  </a:lnTo>
                  <a:lnTo>
                    <a:pt x="68" y="37"/>
                  </a:lnTo>
                  <a:lnTo>
                    <a:pt x="74" y="37"/>
                  </a:lnTo>
                  <a:lnTo>
                    <a:pt x="74" y="38"/>
                  </a:lnTo>
                  <a:lnTo>
                    <a:pt x="80" y="37"/>
                  </a:lnTo>
                  <a:lnTo>
                    <a:pt x="84" y="37"/>
                  </a:lnTo>
                  <a:lnTo>
                    <a:pt x="76" y="45"/>
                  </a:lnTo>
                  <a:lnTo>
                    <a:pt x="66" y="49"/>
                  </a:lnTo>
                  <a:lnTo>
                    <a:pt x="69" y="53"/>
                  </a:lnTo>
                  <a:lnTo>
                    <a:pt x="60" y="54"/>
                  </a:lnTo>
                  <a:lnTo>
                    <a:pt x="53" y="53"/>
                  </a:lnTo>
                  <a:lnTo>
                    <a:pt x="49" y="57"/>
                  </a:lnTo>
                  <a:lnTo>
                    <a:pt x="47" y="51"/>
                  </a:lnTo>
                  <a:lnTo>
                    <a:pt x="31" y="48"/>
                  </a:lnTo>
                  <a:lnTo>
                    <a:pt x="31" y="51"/>
                  </a:lnTo>
                  <a:lnTo>
                    <a:pt x="22" y="48"/>
                  </a:lnTo>
                  <a:lnTo>
                    <a:pt x="20" y="59"/>
                  </a:lnTo>
                  <a:lnTo>
                    <a:pt x="25" y="54"/>
                  </a:lnTo>
                  <a:lnTo>
                    <a:pt x="25" y="61"/>
                  </a:lnTo>
                  <a:lnTo>
                    <a:pt x="28" y="61"/>
                  </a:lnTo>
                  <a:lnTo>
                    <a:pt x="30" y="67"/>
                  </a:lnTo>
                  <a:lnTo>
                    <a:pt x="25" y="67"/>
                  </a:lnTo>
                  <a:lnTo>
                    <a:pt x="25" y="64"/>
                  </a:lnTo>
                  <a:lnTo>
                    <a:pt x="15" y="64"/>
                  </a:lnTo>
                  <a:lnTo>
                    <a:pt x="26" y="72"/>
                  </a:lnTo>
                  <a:lnTo>
                    <a:pt x="33" y="70"/>
                  </a:lnTo>
                  <a:lnTo>
                    <a:pt x="36" y="75"/>
                  </a:lnTo>
                  <a:lnTo>
                    <a:pt x="26" y="76"/>
                  </a:lnTo>
                  <a:lnTo>
                    <a:pt x="25" y="81"/>
                  </a:lnTo>
                  <a:lnTo>
                    <a:pt x="28" y="84"/>
                  </a:lnTo>
                  <a:lnTo>
                    <a:pt x="19" y="84"/>
                  </a:lnTo>
                  <a:lnTo>
                    <a:pt x="20" y="91"/>
                  </a:lnTo>
                  <a:lnTo>
                    <a:pt x="17" y="92"/>
                  </a:lnTo>
                  <a:lnTo>
                    <a:pt x="22" y="95"/>
                  </a:lnTo>
                  <a:lnTo>
                    <a:pt x="26" y="94"/>
                  </a:lnTo>
                  <a:lnTo>
                    <a:pt x="23" y="97"/>
                  </a:lnTo>
                  <a:lnTo>
                    <a:pt x="31" y="95"/>
                  </a:lnTo>
                  <a:lnTo>
                    <a:pt x="34" y="105"/>
                  </a:lnTo>
                  <a:lnTo>
                    <a:pt x="53" y="105"/>
                  </a:lnTo>
                  <a:lnTo>
                    <a:pt x="47" y="111"/>
                  </a:lnTo>
                  <a:lnTo>
                    <a:pt x="42" y="108"/>
                  </a:lnTo>
                  <a:lnTo>
                    <a:pt x="36" y="121"/>
                  </a:lnTo>
                  <a:lnTo>
                    <a:pt x="39" y="119"/>
                  </a:lnTo>
                  <a:lnTo>
                    <a:pt x="33" y="129"/>
                  </a:lnTo>
                  <a:lnTo>
                    <a:pt x="20" y="137"/>
                  </a:lnTo>
                  <a:lnTo>
                    <a:pt x="25" y="137"/>
                  </a:lnTo>
                  <a:lnTo>
                    <a:pt x="31" y="132"/>
                  </a:lnTo>
                  <a:lnTo>
                    <a:pt x="36" y="135"/>
                  </a:lnTo>
                  <a:lnTo>
                    <a:pt x="44" y="135"/>
                  </a:lnTo>
                  <a:lnTo>
                    <a:pt x="50" y="129"/>
                  </a:lnTo>
                  <a:lnTo>
                    <a:pt x="50" y="132"/>
                  </a:lnTo>
                  <a:lnTo>
                    <a:pt x="58" y="132"/>
                  </a:lnTo>
                  <a:lnTo>
                    <a:pt x="42" y="137"/>
                  </a:lnTo>
                  <a:lnTo>
                    <a:pt x="30" y="137"/>
                  </a:lnTo>
                  <a:lnTo>
                    <a:pt x="28" y="141"/>
                  </a:lnTo>
                  <a:lnTo>
                    <a:pt x="20" y="145"/>
                  </a:lnTo>
                  <a:lnTo>
                    <a:pt x="22" y="148"/>
                  </a:lnTo>
                  <a:lnTo>
                    <a:pt x="20" y="151"/>
                  </a:lnTo>
                  <a:lnTo>
                    <a:pt x="23" y="153"/>
                  </a:lnTo>
                  <a:lnTo>
                    <a:pt x="19" y="154"/>
                  </a:lnTo>
                  <a:lnTo>
                    <a:pt x="14" y="149"/>
                  </a:lnTo>
                  <a:lnTo>
                    <a:pt x="11" y="153"/>
                  </a:lnTo>
                  <a:lnTo>
                    <a:pt x="9" y="151"/>
                  </a:lnTo>
                  <a:lnTo>
                    <a:pt x="0" y="156"/>
                  </a:lnTo>
                  <a:lnTo>
                    <a:pt x="1" y="157"/>
                  </a:lnTo>
                  <a:lnTo>
                    <a:pt x="23" y="157"/>
                  </a:lnTo>
                  <a:lnTo>
                    <a:pt x="15" y="164"/>
                  </a:lnTo>
                  <a:lnTo>
                    <a:pt x="6" y="165"/>
                  </a:lnTo>
                  <a:lnTo>
                    <a:pt x="3" y="173"/>
                  </a:lnTo>
                  <a:lnTo>
                    <a:pt x="9" y="173"/>
                  </a:lnTo>
                  <a:lnTo>
                    <a:pt x="11" y="176"/>
                  </a:lnTo>
                  <a:lnTo>
                    <a:pt x="28" y="172"/>
                  </a:lnTo>
                  <a:lnTo>
                    <a:pt x="15" y="179"/>
                  </a:lnTo>
                  <a:lnTo>
                    <a:pt x="9" y="184"/>
                  </a:lnTo>
                  <a:lnTo>
                    <a:pt x="19" y="184"/>
                  </a:lnTo>
                  <a:lnTo>
                    <a:pt x="30" y="178"/>
                  </a:lnTo>
                  <a:lnTo>
                    <a:pt x="30" y="183"/>
                  </a:lnTo>
                  <a:lnTo>
                    <a:pt x="20" y="187"/>
                  </a:lnTo>
                  <a:lnTo>
                    <a:pt x="25" y="187"/>
                  </a:lnTo>
                  <a:lnTo>
                    <a:pt x="23" y="191"/>
                  </a:lnTo>
                  <a:lnTo>
                    <a:pt x="33" y="187"/>
                  </a:lnTo>
                  <a:lnTo>
                    <a:pt x="38" y="192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7720490B-7BAA-49C7-A314-35EC3360F5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4288" y="2395538"/>
              <a:ext cx="493713" cy="906462"/>
            </a:xfrm>
            <a:custGeom>
              <a:avLst/>
              <a:gdLst>
                <a:gd name="T0" fmla="*/ 10 w 196"/>
                <a:gd name="T1" fmla="*/ 206 h 360"/>
                <a:gd name="T2" fmla="*/ 46 w 196"/>
                <a:gd name="T3" fmla="*/ 208 h 360"/>
                <a:gd name="T4" fmla="*/ 42 w 196"/>
                <a:gd name="T5" fmla="*/ 227 h 360"/>
                <a:gd name="T6" fmla="*/ 141 w 196"/>
                <a:gd name="T7" fmla="*/ 0 h 360"/>
                <a:gd name="T8" fmla="*/ 137 w 196"/>
                <a:gd name="T9" fmla="*/ 6 h 360"/>
                <a:gd name="T10" fmla="*/ 132 w 196"/>
                <a:gd name="T11" fmla="*/ 15 h 360"/>
                <a:gd name="T12" fmla="*/ 181 w 196"/>
                <a:gd name="T13" fmla="*/ 311 h 360"/>
                <a:gd name="T14" fmla="*/ 130 w 196"/>
                <a:gd name="T15" fmla="*/ 338 h 360"/>
                <a:gd name="T16" fmla="*/ 23 w 196"/>
                <a:gd name="T17" fmla="*/ 151 h 360"/>
                <a:gd name="T18" fmla="*/ 33 w 196"/>
                <a:gd name="T19" fmla="*/ 135 h 360"/>
                <a:gd name="T20" fmla="*/ 94 w 196"/>
                <a:gd name="T21" fmla="*/ 71 h 360"/>
                <a:gd name="T22" fmla="*/ 90 w 196"/>
                <a:gd name="T23" fmla="*/ 80 h 360"/>
                <a:gd name="T24" fmla="*/ 39 w 196"/>
                <a:gd name="T25" fmla="*/ 94 h 360"/>
                <a:gd name="T26" fmla="*/ 27 w 196"/>
                <a:gd name="T27" fmla="*/ 107 h 360"/>
                <a:gd name="T28" fmla="*/ 16 w 196"/>
                <a:gd name="T29" fmla="*/ 122 h 360"/>
                <a:gd name="T30" fmla="*/ 19 w 196"/>
                <a:gd name="T31" fmla="*/ 126 h 360"/>
                <a:gd name="T32" fmla="*/ 33 w 196"/>
                <a:gd name="T33" fmla="*/ 124 h 360"/>
                <a:gd name="T34" fmla="*/ 39 w 196"/>
                <a:gd name="T35" fmla="*/ 126 h 360"/>
                <a:gd name="T36" fmla="*/ 45 w 196"/>
                <a:gd name="T37" fmla="*/ 152 h 360"/>
                <a:gd name="T38" fmla="*/ 43 w 196"/>
                <a:gd name="T39" fmla="*/ 171 h 360"/>
                <a:gd name="T40" fmla="*/ 57 w 196"/>
                <a:gd name="T41" fmla="*/ 188 h 360"/>
                <a:gd name="T42" fmla="*/ 62 w 196"/>
                <a:gd name="T43" fmla="*/ 231 h 360"/>
                <a:gd name="T44" fmla="*/ 58 w 196"/>
                <a:gd name="T45" fmla="*/ 354 h 360"/>
                <a:gd name="T46" fmla="*/ 87 w 196"/>
                <a:gd name="T47" fmla="*/ 352 h 360"/>
                <a:gd name="T48" fmla="*/ 114 w 196"/>
                <a:gd name="T49" fmla="*/ 339 h 360"/>
                <a:gd name="T50" fmla="*/ 147 w 196"/>
                <a:gd name="T51" fmla="*/ 335 h 360"/>
                <a:gd name="T52" fmla="*/ 184 w 196"/>
                <a:gd name="T53" fmla="*/ 325 h 360"/>
                <a:gd name="T54" fmla="*/ 176 w 196"/>
                <a:gd name="T55" fmla="*/ 311 h 360"/>
                <a:gd name="T56" fmla="*/ 182 w 196"/>
                <a:gd name="T57" fmla="*/ 299 h 360"/>
                <a:gd name="T58" fmla="*/ 194 w 196"/>
                <a:gd name="T59" fmla="*/ 289 h 360"/>
                <a:gd name="T60" fmla="*/ 159 w 196"/>
                <a:gd name="T61" fmla="*/ 265 h 360"/>
                <a:gd name="T62" fmla="*/ 147 w 196"/>
                <a:gd name="T63" fmla="*/ 239 h 360"/>
                <a:gd name="T64" fmla="*/ 152 w 196"/>
                <a:gd name="T65" fmla="*/ 225 h 360"/>
                <a:gd name="T66" fmla="*/ 121 w 196"/>
                <a:gd name="T67" fmla="*/ 181 h 360"/>
                <a:gd name="T68" fmla="*/ 82 w 196"/>
                <a:gd name="T69" fmla="*/ 166 h 360"/>
                <a:gd name="T70" fmla="*/ 91 w 196"/>
                <a:gd name="T71" fmla="*/ 156 h 360"/>
                <a:gd name="T72" fmla="*/ 114 w 196"/>
                <a:gd name="T73" fmla="*/ 125 h 360"/>
                <a:gd name="T74" fmla="*/ 86 w 196"/>
                <a:gd name="T75" fmla="*/ 115 h 360"/>
                <a:gd name="T76" fmla="*/ 78 w 196"/>
                <a:gd name="T77" fmla="*/ 106 h 360"/>
                <a:gd name="T78" fmla="*/ 81 w 196"/>
                <a:gd name="T79" fmla="*/ 87 h 360"/>
                <a:gd name="T80" fmla="*/ 58 w 196"/>
                <a:gd name="T81" fmla="*/ 90 h 360"/>
                <a:gd name="T82" fmla="*/ 52 w 196"/>
                <a:gd name="T83" fmla="*/ 109 h 360"/>
                <a:gd name="T84" fmla="*/ 48 w 196"/>
                <a:gd name="T85" fmla="*/ 120 h 360"/>
                <a:gd name="T86" fmla="*/ 49 w 196"/>
                <a:gd name="T87" fmla="*/ 128 h 360"/>
                <a:gd name="T88" fmla="*/ 44 w 196"/>
                <a:gd name="T89" fmla="*/ 142 h 360"/>
                <a:gd name="T90" fmla="*/ 47 w 196"/>
                <a:gd name="T91" fmla="*/ 152 h 360"/>
                <a:gd name="T92" fmla="*/ 47 w 196"/>
                <a:gd name="T93" fmla="*/ 174 h 360"/>
                <a:gd name="T94" fmla="*/ 53 w 196"/>
                <a:gd name="T95" fmla="*/ 175 h 360"/>
                <a:gd name="T96" fmla="*/ 61 w 196"/>
                <a:gd name="T97" fmla="*/ 163 h 360"/>
                <a:gd name="T98" fmla="*/ 60 w 196"/>
                <a:gd name="T99" fmla="*/ 203 h 360"/>
                <a:gd name="T100" fmla="*/ 81 w 196"/>
                <a:gd name="T101" fmla="*/ 206 h 360"/>
                <a:gd name="T102" fmla="*/ 102 w 196"/>
                <a:gd name="T103" fmla="*/ 226 h 360"/>
                <a:gd name="T104" fmla="*/ 98 w 196"/>
                <a:gd name="T105" fmla="*/ 251 h 360"/>
                <a:gd name="T106" fmla="*/ 63 w 196"/>
                <a:gd name="T107" fmla="*/ 271 h 360"/>
                <a:gd name="T108" fmla="*/ 71 w 196"/>
                <a:gd name="T109" fmla="*/ 290 h 360"/>
                <a:gd name="T110" fmla="*/ 60 w 196"/>
                <a:gd name="T111" fmla="*/ 308 h 360"/>
                <a:gd name="T112" fmla="*/ 86 w 196"/>
                <a:gd name="T113" fmla="*/ 312 h 360"/>
                <a:gd name="T114" fmla="*/ 97 w 196"/>
                <a:gd name="T115" fmla="*/ 322 h 360"/>
                <a:gd name="T116" fmla="*/ 58 w 196"/>
                <a:gd name="T117" fmla="*/ 342 h 360"/>
                <a:gd name="T118" fmla="*/ 54 w 196"/>
                <a:gd name="T119" fmla="*/ 3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6" h="360">
                  <a:moveTo>
                    <a:pt x="36" y="232"/>
                  </a:moveTo>
                  <a:cubicBezTo>
                    <a:pt x="31" y="229"/>
                    <a:pt x="31" y="229"/>
                    <a:pt x="31" y="229"/>
                  </a:cubicBezTo>
                  <a:cubicBezTo>
                    <a:pt x="28" y="228"/>
                    <a:pt x="28" y="228"/>
                    <a:pt x="28" y="228"/>
                  </a:cubicBezTo>
                  <a:cubicBezTo>
                    <a:pt x="23" y="220"/>
                    <a:pt x="23" y="220"/>
                    <a:pt x="23" y="220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4" y="218"/>
                    <a:pt x="14" y="218"/>
                    <a:pt x="14" y="218"/>
                  </a:cubicBezTo>
                  <a:cubicBezTo>
                    <a:pt x="13" y="225"/>
                    <a:pt x="13" y="225"/>
                    <a:pt x="13" y="225"/>
                  </a:cubicBezTo>
                  <a:cubicBezTo>
                    <a:pt x="10" y="225"/>
                    <a:pt x="10" y="225"/>
                    <a:pt x="10" y="225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5" y="206"/>
                    <a:pt x="5" y="206"/>
                    <a:pt x="5" y="206"/>
                  </a:cubicBezTo>
                  <a:cubicBezTo>
                    <a:pt x="10" y="206"/>
                    <a:pt x="10" y="206"/>
                    <a:pt x="10" y="206"/>
                  </a:cubicBezTo>
                  <a:cubicBezTo>
                    <a:pt x="11" y="202"/>
                    <a:pt x="11" y="202"/>
                    <a:pt x="11" y="202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6" y="198"/>
                    <a:pt x="16" y="198"/>
                    <a:pt x="16" y="198"/>
                  </a:cubicBezTo>
                  <a:cubicBezTo>
                    <a:pt x="20" y="197"/>
                    <a:pt x="20" y="197"/>
                    <a:pt x="20" y="197"/>
                  </a:cubicBezTo>
                  <a:cubicBezTo>
                    <a:pt x="22" y="195"/>
                    <a:pt x="22" y="195"/>
                    <a:pt x="22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9" y="192"/>
                    <a:pt x="29" y="192"/>
                    <a:pt x="29" y="192"/>
                  </a:cubicBezTo>
                  <a:cubicBezTo>
                    <a:pt x="35" y="193"/>
                    <a:pt x="35" y="193"/>
                    <a:pt x="35" y="193"/>
                  </a:cubicBezTo>
                  <a:cubicBezTo>
                    <a:pt x="39" y="195"/>
                    <a:pt x="39" y="195"/>
                    <a:pt x="39" y="195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46" y="208"/>
                    <a:pt x="46" y="208"/>
                    <a:pt x="46" y="208"/>
                  </a:cubicBezTo>
                  <a:cubicBezTo>
                    <a:pt x="43" y="211"/>
                    <a:pt x="43" y="211"/>
                    <a:pt x="43" y="211"/>
                  </a:cubicBezTo>
                  <a:cubicBezTo>
                    <a:pt x="49" y="211"/>
                    <a:pt x="49" y="211"/>
                    <a:pt x="49" y="211"/>
                  </a:cubicBezTo>
                  <a:cubicBezTo>
                    <a:pt x="50" y="221"/>
                    <a:pt x="50" y="221"/>
                    <a:pt x="50" y="221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5" y="214"/>
                    <a:pt x="45" y="214"/>
                    <a:pt x="45" y="214"/>
                  </a:cubicBezTo>
                  <a:cubicBezTo>
                    <a:pt x="46" y="216"/>
                    <a:pt x="46" y="216"/>
                    <a:pt x="46" y="216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48" y="220"/>
                    <a:pt x="48" y="220"/>
                    <a:pt x="48" y="220"/>
                  </a:cubicBezTo>
                  <a:cubicBezTo>
                    <a:pt x="48" y="224"/>
                    <a:pt x="48" y="224"/>
                    <a:pt x="48" y="224"/>
                  </a:cubicBezTo>
                  <a:cubicBezTo>
                    <a:pt x="42" y="223"/>
                    <a:pt x="42" y="223"/>
                    <a:pt x="42" y="223"/>
                  </a:cubicBezTo>
                  <a:cubicBezTo>
                    <a:pt x="42" y="227"/>
                    <a:pt x="42" y="227"/>
                    <a:pt x="42" y="227"/>
                  </a:cubicBezTo>
                  <a:cubicBezTo>
                    <a:pt x="38" y="229"/>
                    <a:pt x="38" y="229"/>
                    <a:pt x="38" y="229"/>
                  </a:cubicBezTo>
                  <a:cubicBezTo>
                    <a:pt x="36" y="229"/>
                    <a:pt x="36" y="229"/>
                    <a:pt x="36" y="229"/>
                  </a:cubicBezTo>
                  <a:cubicBezTo>
                    <a:pt x="37" y="232"/>
                    <a:pt x="37" y="232"/>
                    <a:pt x="37" y="232"/>
                  </a:cubicBezTo>
                  <a:cubicBezTo>
                    <a:pt x="36" y="232"/>
                    <a:pt x="36" y="232"/>
                    <a:pt x="36" y="232"/>
                  </a:cubicBezTo>
                  <a:close/>
                  <a:moveTo>
                    <a:pt x="131" y="32"/>
                  </a:moveTo>
                  <a:cubicBezTo>
                    <a:pt x="133" y="29"/>
                    <a:pt x="133" y="29"/>
                    <a:pt x="133" y="29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1" y="32"/>
                    <a:pt x="131" y="32"/>
                    <a:pt x="131" y="32"/>
                  </a:cubicBezTo>
                  <a:close/>
                  <a:moveTo>
                    <a:pt x="140" y="5"/>
                  </a:moveTo>
                  <a:cubicBezTo>
                    <a:pt x="138" y="3"/>
                    <a:pt x="138" y="3"/>
                    <a:pt x="138" y="3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0" y="5"/>
                    <a:pt x="140" y="5"/>
                    <a:pt x="140" y="5"/>
                  </a:cubicBezTo>
                  <a:close/>
                  <a:moveTo>
                    <a:pt x="130" y="16"/>
                  </a:moveTo>
                  <a:cubicBezTo>
                    <a:pt x="131" y="10"/>
                    <a:pt x="131" y="10"/>
                    <a:pt x="131" y="10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7" y="14"/>
                    <a:pt x="130" y="16"/>
                    <a:pt x="130" y="16"/>
                  </a:cubicBezTo>
                  <a:close/>
                  <a:moveTo>
                    <a:pt x="135" y="13"/>
                  </a:moveTo>
                  <a:cubicBezTo>
                    <a:pt x="133" y="10"/>
                    <a:pt x="133" y="10"/>
                    <a:pt x="133" y="10"/>
                  </a:cubicBezTo>
                  <a:cubicBezTo>
                    <a:pt x="135" y="8"/>
                    <a:pt x="135" y="8"/>
                    <a:pt x="135" y="8"/>
                  </a:cubicBezTo>
                  <a:cubicBezTo>
                    <a:pt x="135" y="5"/>
                    <a:pt x="135" y="5"/>
                    <a:pt x="135" y="5"/>
                  </a:cubicBezTo>
                  <a:cubicBezTo>
                    <a:pt x="137" y="6"/>
                    <a:pt x="137" y="6"/>
                    <a:pt x="137" y="6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5" y="13"/>
                    <a:pt x="135" y="13"/>
                    <a:pt x="135" y="13"/>
                  </a:cubicBezTo>
                  <a:close/>
                  <a:moveTo>
                    <a:pt x="133" y="26"/>
                  </a:moveTo>
                  <a:cubicBezTo>
                    <a:pt x="131" y="23"/>
                    <a:pt x="131" y="23"/>
                    <a:pt x="131" y="23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24" y="20"/>
                    <a:pt x="124" y="20"/>
                    <a:pt x="124" y="20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1" y="16"/>
                    <a:pt x="131" y="16"/>
                    <a:pt x="131" y="16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5" y="27"/>
                    <a:pt x="135" y="27"/>
                    <a:pt x="135" y="27"/>
                  </a:cubicBezTo>
                  <a:cubicBezTo>
                    <a:pt x="133" y="26"/>
                    <a:pt x="133" y="26"/>
                    <a:pt x="133" y="26"/>
                  </a:cubicBezTo>
                  <a:close/>
                  <a:moveTo>
                    <a:pt x="177" y="312"/>
                  </a:moveTo>
                  <a:cubicBezTo>
                    <a:pt x="180" y="313"/>
                    <a:pt x="180" y="313"/>
                    <a:pt x="180" y="313"/>
                  </a:cubicBezTo>
                  <a:cubicBezTo>
                    <a:pt x="182" y="312"/>
                    <a:pt x="182" y="312"/>
                    <a:pt x="182" y="312"/>
                  </a:cubicBezTo>
                  <a:cubicBezTo>
                    <a:pt x="181" y="311"/>
                    <a:pt x="181" y="311"/>
                    <a:pt x="181" y="311"/>
                  </a:cubicBezTo>
                  <a:cubicBezTo>
                    <a:pt x="179" y="311"/>
                    <a:pt x="179" y="311"/>
                    <a:pt x="179" y="311"/>
                  </a:cubicBezTo>
                  <a:cubicBezTo>
                    <a:pt x="177" y="312"/>
                    <a:pt x="177" y="312"/>
                    <a:pt x="177" y="312"/>
                  </a:cubicBezTo>
                  <a:close/>
                  <a:moveTo>
                    <a:pt x="130" y="338"/>
                  </a:moveTo>
                  <a:cubicBezTo>
                    <a:pt x="136" y="334"/>
                    <a:pt x="136" y="334"/>
                    <a:pt x="136" y="334"/>
                  </a:cubicBezTo>
                  <a:cubicBezTo>
                    <a:pt x="139" y="336"/>
                    <a:pt x="139" y="336"/>
                    <a:pt x="139" y="336"/>
                  </a:cubicBezTo>
                  <a:cubicBezTo>
                    <a:pt x="141" y="336"/>
                    <a:pt x="141" y="336"/>
                    <a:pt x="141" y="336"/>
                  </a:cubicBezTo>
                  <a:cubicBezTo>
                    <a:pt x="139" y="338"/>
                    <a:pt x="139" y="338"/>
                    <a:pt x="139" y="338"/>
                  </a:cubicBezTo>
                  <a:cubicBezTo>
                    <a:pt x="139" y="340"/>
                    <a:pt x="139" y="340"/>
                    <a:pt x="139" y="340"/>
                  </a:cubicBezTo>
                  <a:cubicBezTo>
                    <a:pt x="136" y="340"/>
                    <a:pt x="136" y="340"/>
                    <a:pt x="136" y="340"/>
                  </a:cubicBezTo>
                  <a:cubicBezTo>
                    <a:pt x="133" y="338"/>
                    <a:pt x="133" y="338"/>
                    <a:pt x="133" y="338"/>
                  </a:cubicBezTo>
                  <a:cubicBezTo>
                    <a:pt x="130" y="338"/>
                    <a:pt x="130" y="338"/>
                    <a:pt x="130" y="338"/>
                  </a:cubicBezTo>
                  <a:close/>
                  <a:moveTo>
                    <a:pt x="57" y="172"/>
                  </a:moveTo>
                  <a:cubicBezTo>
                    <a:pt x="57" y="175"/>
                    <a:pt x="57" y="175"/>
                    <a:pt x="57" y="175"/>
                  </a:cubicBezTo>
                  <a:cubicBezTo>
                    <a:pt x="59" y="177"/>
                    <a:pt x="59" y="177"/>
                    <a:pt x="59" y="177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57" y="172"/>
                    <a:pt x="57" y="172"/>
                    <a:pt x="57" y="172"/>
                  </a:cubicBezTo>
                  <a:close/>
                  <a:moveTo>
                    <a:pt x="36" y="168"/>
                  </a:moveTo>
                  <a:cubicBezTo>
                    <a:pt x="37" y="164"/>
                    <a:pt x="37" y="164"/>
                    <a:pt x="37" y="164"/>
                  </a:cubicBezTo>
                  <a:cubicBezTo>
                    <a:pt x="38" y="166"/>
                    <a:pt x="38" y="166"/>
                    <a:pt x="38" y="166"/>
                  </a:cubicBezTo>
                  <a:cubicBezTo>
                    <a:pt x="36" y="168"/>
                    <a:pt x="36" y="168"/>
                    <a:pt x="36" y="168"/>
                  </a:cubicBezTo>
                  <a:close/>
                  <a:moveTo>
                    <a:pt x="23" y="154"/>
                  </a:moveTo>
                  <a:cubicBezTo>
                    <a:pt x="23" y="151"/>
                    <a:pt x="23" y="151"/>
                    <a:pt x="23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3" y="154"/>
                    <a:pt x="23" y="154"/>
                    <a:pt x="23" y="154"/>
                  </a:cubicBezTo>
                  <a:close/>
                  <a:moveTo>
                    <a:pt x="29" y="150"/>
                  </a:moveTo>
                  <a:cubicBezTo>
                    <a:pt x="32" y="145"/>
                    <a:pt x="32" y="145"/>
                    <a:pt x="32" y="145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29" y="150"/>
                    <a:pt x="29" y="150"/>
                    <a:pt x="29" y="150"/>
                  </a:cubicBezTo>
                  <a:close/>
                  <a:moveTo>
                    <a:pt x="38" y="141"/>
                  </a:moveTo>
                  <a:cubicBezTo>
                    <a:pt x="40" y="139"/>
                    <a:pt x="40" y="139"/>
                    <a:pt x="40" y="139"/>
                  </a:cubicBezTo>
                  <a:cubicBezTo>
                    <a:pt x="38" y="139"/>
                    <a:pt x="38" y="139"/>
                    <a:pt x="38" y="139"/>
                  </a:cubicBezTo>
                  <a:cubicBezTo>
                    <a:pt x="38" y="141"/>
                    <a:pt x="38" y="141"/>
                    <a:pt x="38" y="141"/>
                  </a:cubicBezTo>
                  <a:close/>
                  <a:moveTo>
                    <a:pt x="33" y="135"/>
                  </a:moveTo>
                  <a:cubicBezTo>
                    <a:pt x="35" y="138"/>
                    <a:pt x="35" y="138"/>
                    <a:pt x="35" y="138"/>
                  </a:cubicBezTo>
                  <a:cubicBezTo>
                    <a:pt x="37" y="137"/>
                    <a:pt x="37" y="137"/>
                    <a:pt x="37" y="137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3" y="135"/>
                    <a:pt x="33" y="135"/>
                    <a:pt x="33" y="135"/>
                  </a:cubicBezTo>
                  <a:close/>
                  <a:moveTo>
                    <a:pt x="93" y="67"/>
                  </a:moveTo>
                  <a:cubicBezTo>
                    <a:pt x="94" y="69"/>
                    <a:pt x="94" y="69"/>
                    <a:pt x="94" y="69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3" y="67"/>
                    <a:pt x="93" y="67"/>
                    <a:pt x="93" y="67"/>
                  </a:cubicBezTo>
                  <a:close/>
                  <a:moveTo>
                    <a:pt x="88" y="69"/>
                  </a:moveTo>
                  <a:cubicBezTo>
                    <a:pt x="91" y="69"/>
                    <a:pt x="91" y="69"/>
                    <a:pt x="91" y="69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2" y="73"/>
                    <a:pt x="92" y="73"/>
                    <a:pt x="92" y="73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6"/>
                    <a:pt x="97" y="76"/>
                    <a:pt x="97" y="76"/>
                  </a:cubicBezTo>
                  <a:cubicBezTo>
                    <a:pt x="95" y="75"/>
                    <a:pt x="95" y="75"/>
                    <a:pt x="95" y="75"/>
                  </a:cubicBezTo>
                  <a:cubicBezTo>
                    <a:pt x="91" y="75"/>
                    <a:pt x="91" y="75"/>
                    <a:pt x="91" y="75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88" y="69"/>
                    <a:pt x="88" y="69"/>
                    <a:pt x="88" y="69"/>
                  </a:cubicBezTo>
                  <a:close/>
                  <a:moveTo>
                    <a:pt x="88" y="77"/>
                  </a:moveTo>
                  <a:cubicBezTo>
                    <a:pt x="90" y="80"/>
                    <a:pt x="90" y="80"/>
                    <a:pt x="90" y="80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8" y="77"/>
                    <a:pt x="88" y="77"/>
                    <a:pt x="88" y="77"/>
                  </a:cubicBezTo>
                  <a:close/>
                  <a:moveTo>
                    <a:pt x="23" y="104"/>
                  </a:moveTo>
                  <a:cubicBezTo>
                    <a:pt x="25" y="102"/>
                    <a:pt x="25" y="102"/>
                    <a:pt x="25" y="102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39" y="94"/>
                    <a:pt x="39" y="94"/>
                    <a:pt x="39" y="94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29" y="105"/>
                    <a:pt x="29" y="105"/>
                    <a:pt x="29" y="105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3" y="104"/>
                    <a:pt x="23" y="104"/>
                    <a:pt x="23" y="104"/>
                  </a:cubicBezTo>
                  <a:close/>
                  <a:moveTo>
                    <a:pt x="22" y="110"/>
                  </a:moveTo>
                  <a:cubicBezTo>
                    <a:pt x="25" y="113"/>
                    <a:pt x="25" y="113"/>
                    <a:pt x="25" y="113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25" y="108"/>
                    <a:pt x="25" y="108"/>
                    <a:pt x="25" y="108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2" y="110"/>
                    <a:pt x="22" y="110"/>
                    <a:pt x="22" y="110"/>
                  </a:cubicBezTo>
                  <a:close/>
                  <a:moveTo>
                    <a:pt x="21" y="118"/>
                  </a:moveTo>
                  <a:cubicBezTo>
                    <a:pt x="17" y="119"/>
                    <a:pt x="17" y="119"/>
                    <a:pt x="17" y="119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9" y="123"/>
                  </a:moveTo>
                  <a:cubicBezTo>
                    <a:pt x="16" y="122"/>
                    <a:pt x="16" y="122"/>
                    <a:pt x="16" y="122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19" y="123"/>
                    <a:pt x="19" y="123"/>
                    <a:pt x="19" y="123"/>
                  </a:cubicBezTo>
                  <a:close/>
                  <a:moveTo>
                    <a:pt x="15" y="134"/>
                  </a:moveTo>
                  <a:cubicBezTo>
                    <a:pt x="16" y="137"/>
                    <a:pt x="16" y="137"/>
                    <a:pt x="16" y="137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3" y="136"/>
                    <a:pt x="13" y="136"/>
                    <a:pt x="13" y="136"/>
                  </a:cubicBezTo>
                  <a:cubicBezTo>
                    <a:pt x="15" y="134"/>
                    <a:pt x="15" y="134"/>
                    <a:pt x="15" y="134"/>
                  </a:cubicBezTo>
                  <a:close/>
                  <a:moveTo>
                    <a:pt x="19" y="132"/>
                  </a:moveTo>
                  <a:cubicBezTo>
                    <a:pt x="18" y="128"/>
                    <a:pt x="18" y="128"/>
                    <a:pt x="18" y="128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4"/>
                    <a:pt x="19" y="124"/>
                    <a:pt x="19" y="124"/>
                  </a:cubicBezTo>
                  <a:cubicBezTo>
                    <a:pt x="16" y="123"/>
                    <a:pt x="16" y="123"/>
                    <a:pt x="16" y="123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6" y="132"/>
                    <a:pt x="16" y="132"/>
                    <a:pt x="16" y="132"/>
                  </a:cubicBezTo>
                  <a:cubicBezTo>
                    <a:pt x="19" y="132"/>
                    <a:pt x="19" y="132"/>
                    <a:pt x="19" y="132"/>
                  </a:cubicBezTo>
                  <a:close/>
                  <a:moveTo>
                    <a:pt x="41" y="135"/>
                  </a:moveTo>
                  <a:cubicBezTo>
                    <a:pt x="41" y="131"/>
                    <a:pt x="41" y="131"/>
                    <a:pt x="41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27" y="122"/>
                    <a:pt x="27" y="122"/>
                    <a:pt x="27" y="122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30" y="117"/>
                    <a:pt x="30" y="117"/>
                    <a:pt x="30" y="117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46" y="128"/>
                    <a:pt x="46" y="128"/>
                    <a:pt x="46" y="128"/>
                  </a:cubicBezTo>
                  <a:cubicBezTo>
                    <a:pt x="48" y="129"/>
                    <a:pt x="48" y="129"/>
                    <a:pt x="48" y="129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1" y="135"/>
                    <a:pt x="41" y="135"/>
                    <a:pt x="41" y="135"/>
                  </a:cubicBezTo>
                  <a:close/>
                  <a:moveTo>
                    <a:pt x="34" y="159"/>
                  </a:moveTo>
                  <a:cubicBezTo>
                    <a:pt x="43" y="157"/>
                    <a:pt x="43" y="157"/>
                    <a:pt x="43" y="157"/>
                  </a:cubicBezTo>
                  <a:cubicBezTo>
                    <a:pt x="43" y="159"/>
                    <a:pt x="43" y="159"/>
                    <a:pt x="43" y="159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9" y="148"/>
                    <a:pt x="39" y="148"/>
                    <a:pt x="39" y="148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37" y="155"/>
                    <a:pt x="37" y="155"/>
                    <a:pt x="37" y="155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4" y="159"/>
                    <a:pt x="34" y="159"/>
                    <a:pt x="34" y="159"/>
                  </a:cubicBezTo>
                  <a:close/>
                  <a:moveTo>
                    <a:pt x="41" y="175"/>
                  </a:moveTo>
                  <a:cubicBezTo>
                    <a:pt x="39" y="171"/>
                    <a:pt x="39" y="171"/>
                    <a:pt x="39" y="171"/>
                  </a:cubicBezTo>
                  <a:cubicBezTo>
                    <a:pt x="47" y="164"/>
                    <a:pt x="47" y="164"/>
                    <a:pt x="47" y="164"/>
                  </a:cubicBezTo>
                  <a:cubicBezTo>
                    <a:pt x="43" y="171"/>
                    <a:pt x="43" y="171"/>
                    <a:pt x="43" y="171"/>
                  </a:cubicBezTo>
                  <a:cubicBezTo>
                    <a:pt x="41" y="175"/>
                    <a:pt x="41" y="175"/>
                    <a:pt x="41" y="175"/>
                  </a:cubicBezTo>
                  <a:close/>
                  <a:moveTo>
                    <a:pt x="35" y="181"/>
                  </a:moveTo>
                  <a:cubicBezTo>
                    <a:pt x="40" y="178"/>
                    <a:pt x="40" y="178"/>
                    <a:pt x="40" y="178"/>
                  </a:cubicBezTo>
                  <a:cubicBezTo>
                    <a:pt x="38" y="171"/>
                    <a:pt x="38" y="171"/>
                    <a:pt x="38" y="171"/>
                  </a:cubicBezTo>
                  <a:cubicBezTo>
                    <a:pt x="31" y="173"/>
                    <a:pt x="31" y="173"/>
                    <a:pt x="31" y="173"/>
                  </a:cubicBezTo>
                  <a:cubicBezTo>
                    <a:pt x="31" y="179"/>
                    <a:pt x="31" y="179"/>
                    <a:pt x="31" y="179"/>
                  </a:cubicBezTo>
                  <a:cubicBezTo>
                    <a:pt x="35" y="176"/>
                    <a:pt x="35" y="176"/>
                    <a:pt x="35" y="176"/>
                  </a:cubicBezTo>
                  <a:cubicBezTo>
                    <a:pt x="35" y="181"/>
                    <a:pt x="35" y="181"/>
                    <a:pt x="35" y="181"/>
                  </a:cubicBezTo>
                  <a:close/>
                  <a:moveTo>
                    <a:pt x="52" y="180"/>
                  </a:moveTo>
                  <a:cubicBezTo>
                    <a:pt x="53" y="187"/>
                    <a:pt x="53" y="187"/>
                    <a:pt x="53" y="187"/>
                  </a:cubicBezTo>
                  <a:cubicBezTo>
                    <a:pt x="57" y="188"/>
                    <a:pt x="57" y="188"/>
                    <a:pt x="57" y="188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2" y="180"/>
                    <a:pt x="52" y="180"/>
                    <a:pt x="52" y="180"/>
                  </a:cubicBezTo>
                  <a:close/>
                  <a:moveTo>
                    <a:pt x="67" y="255"/>
                  </a:moveTo>
                  <a:cubicBezTo>
                    <a:pt x="73" y="258"/>
                    <a:pt x="73" y="258"/>
                    <a:pt x="73" y="258"/>
                  </a:cubicBezTo>
                  <a:cubicBezTo>
                    <a:pt x="78" y="254"/>
                    <a:pt x="78" y="254"/>
                    <a:pt x="78" y="254"/>
                  </a:cubicBezTo>
                  <a:cubicBezTo>
                    <a:pt x="74" y="254"/>
                    <a:pt x="74" y="254"/>
                    <a:pt x="74" y="254"/>
                  </a:cubicBezTo>
                  <a:cubicBezTo>
                    <a:pt x="72" y="250"/>
                    <a:pt x="72" y="250"/>
                    <a:pt x="72" y="250"/>
                  </a:cubicBezTo>
                  <a:cubicBezTo>
                    <a:pt x="68" y="251"/>
                    <a:pt x="68" y="251"/>
                    <a:pt x="68" y="251"/>
                  </a:cubicBezTo>
                  <a:cubicBezTo>
                    <a:pt x="68" y="251"/>
                    <a:pt x="67" y="255"/>
                    <a:pt x="67" y="255"/>
                  </a:cubicBezTo>
                  <a:close/>
                  <a:moveTo>
                    <a:pt x="62" y="231"/>
                  </a:moveTo>
                  <a:cubicBezTo>
                    <a:pt x="64" y="225"/>
                    <a:pt x="64" y="225"/>
                    <a:pt x="64" y="225"/>
                  </a:cubicBezTo>
                  <a:cubicBezTo>
                    <a:pt x="71" y="218"/>
                    <a:pt x="71" y="218"/>
                    <a:pt x="71" y="218"/>
                  </a:cubicBezTo>
                  <a:cubicBezTo>
                    <a:pt x="71" y="222"/>
                    <a:pt x="71" y="222"/>
                    <a:pt x="71" y="222"/>
                  </a:cubicBezTo>
                  <a:cubicBezTo>
                    <a:pt x="72" y="225"/>
                    <a:pt x="72" y="225"/>
                    <a:pt x="72" y="225"/>
                  </a:cubicBezTo>
                  <a:cubicBezTo>
                    <a:pt x="66" y="230"/>
                    <a:pt x="66" y="230"/>
                    <a:pt x="66" y="230"/>
                  </a:cubicBezTo>
                  <a:cubicBezTo>
                    <a:pt x="62" y="231"/>
                    <a:pt x="62" y="231"/>
                    <a:pt x="62" y="231"/>
                  </a:cubicBezTo>
                  <a:close/>
                  <a:moveTo>
                    <a:pt x="54" y="360"/>
                  </a:moveTo>
                  <a:cubicBezTo>
                    <a:pt x="56" y="358"/>
                    <a:pt x="56" y="358"/>
                    <a:pt x="56" y="358"/>
                  </a:cubicBezTo>
                  <a:cubicBezTo>
                    <a:pt x="55" y="356"/>
                    <a:pt x="55" y="356"/>
                    <a:pt x="55" y="356"/>
                  </a:cubicBezTo>
                  <a:cubicBezTo>
                    <a:pt x="57" y="353"/>
                    <a:pt x="57" y="353"/>
                    <a:pt x="57" y="353"/>
                  </a:cubicBezTo>
                  <a:cubicBezTo>
                    <a:pt x="58" y="354"/>
                    <a:pt x="58" y="354"/>
                    <a:pt x="58" y="354"/>
                  </a:cubicBezTo>
                  <a:cubicBezTo>
                    <a:pt x="61" y="352"/>
                    <a:pt x="61" y="352"/>
                    <a:pt x="61" y="352"/>
                  </a:cubicBezTo>
                  <a:cubicBezTo>
                    <a:pt x="63" y="352"/>
                    <a:pt x="63" y="352"/>
                    <a:pt x="63" y="352"/>
                  </a:cubicBezTo>
                  <a:cubicBezTo>
                    <a:pt x="64" y="349"/>
                    <a:pt x="64" y="349"/>
                    <a:pt x="64" y="349"/>
                  </a:cubicBezTo>
                  <a:cubicBezTo>
                    <a:pt x="69" y="350"/>
                    <a:pt x="69" y="350"/>
                    <a:pt x="69" y="350"/>
                  </a:cubicBezTo>
                  <a:cubicBezTo>
                    <a:pt x="72" y="348"/>
                    <a:pt x="72" y="348"/>
                    <a:pt x="72" y="348"/>
                  </a:cubicBezTo>
                  <a:cubicBezTo>
                    <a:pt x="75" y="349"/>
                    <a:pt x="75" y="349"/>
                    <a:pt x="75" y="349"/>
                  </a:cubicBezTo>
                  <a:cubicBezTo>
                    <a:pt x="76" y="347"/>
                    <a:pt x="76" y="347"/>
                    <a:pt x="76" y="347"/>
                  </a:cubicBezTo>
                  <a:cubicBezTo>
                    <a:pt x="78" y="350"/>
                    <a:pt x="78" y="350"/>
                    <a:pt x="78" y="350"/>
                  </a:cubicBezTo>
                  <a:cubicBezTo>
                    <a:pt x="81" y="350"/>
                    <a:pt x="81" y="350"/>
                    <a:pt x="81" y="350"/>
                  </a:cubicBezTo>
                  <a:cubicBezTo>
                    <a:pt x="84" y="352"/>
                    <a:pt x="84" y="352"/>
                    <a:pt x="84" y="352"/>
                  </a:cubicBezTo>
                  <a:cubicBezTo>
                    <a:pt x="87" y="352"/>
                    <a:pt x="87" y="352"/>
                    <a:pt x="87" y="352"/>
                  </a:cubicBezTo>
                  <a:cubicBezTo>
                    <a:pt x="87" y="350"/>
                    <a:pt x="87" y="350"/>
                    <a:pt x="87" y="350"/>
                  </a:cubicBezTo>
                  <a:cubicBezTo>
                    <a:pt x="89" y="349"/>
                    <a:pt x="89" y="349"/>
                    <a:pt x="89" y="349"/>
                  </a:cubicBezTo>
                  <a:cubicBezTo>
                    <a:pt x="90" y="346"/>
                    <a:pt x="90" y="346"/>
                    <a:pt x="90" y="346"/>
                  </a:cubicBezTo>
                  <a:cubicBezTo>
                    <a:pt x="89" y="342"/>
                    <a:pt x="89" y="342"/>
                    <a:pt x="89" y="342"/>
                  </a:cubicBezTo>
                  <a:cubicBezTo>
                    <a:pt x="92" y="340"/>
                    <a:pt x="92" y="340"/>
                    <a:pt x="92" y="340"/>
                  </a:cubicBezTo>
                  <a:cubicBezTo>
                    <a:pt x="94" y="340"/>
                    <a:pt x="94" y="340"/>
                    <a:pt x="94" y="340"/>
                  </a:cubicBezTo>
                  <a:cubicBezTo>
                    <a:pt x="95" y="338"/>
                    <a:pt x="95" y="338"/>
                    <a:pt x="95" y="338"/>
                  </a:cubicBezTo>
                  <a:cubicBezTo>
                    <a:pt x="103" y="336"/>
                    <a:pt x="103" y="336"/>
                    <a:pt x="103" y="336"/>
                  </a:cubicBezTo>
                  <a:cubicBezTo>
                    <a:pt x="107" y="337"/>
                    <a:pt x="107" y="337"/>
                    <a:pt x="107" y="337"/>
                  </a:cubicBezTo>
                  <a:cubicBezTo>
                    <a:pt x="112" y="340"/>
                    <a:pt x="112" y="340"/>
                    <a:pt x="112" y="340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9" y="340"/>
                    <a:pt x="119" y="340"/>
                    <a:pt x="119" y="340"/>
                  </a:cubicBezTo>
                  <a:cubicBezTo>
                    <a:pt x="122" y="341"/>
                    <a:pt x="122" y="341"/>
                    <a:pt x="122" y="341"/>
                  </a:cubicBezTo>
                  <a:cubicBezTo>
                    <a:pt x="123" y="337"/>
                    <a:pt x="123" y="337"/>
                    <a:pt x="123" y="337"/>
                  </a:cubicBezTo>
                  <a:cubicBezTo>
                    <a:pt x="128" y="335"/>
                    <a:pt x="128" y="335"/>
                    <a:pt x="128" y="335"/>
                  </a:cubicBezTo>
                  <a:cubicBezTo>
                    <a:pt x="132" y="336"/>
                    <a:pt x="132" y="336"/>
                    <a:pt x="132" y="336"/>
                  </a:cubicBezTo>
                  <a:cubicBezTo>
                    <a:pt x="136" y="332"/>
                    <a:pt x="136" y="332"/>
                    <a:pt x="136" y="332"/>
                  </a:cubicBezTo>
                  <a:cubicBezTo>
                    <a:pt x="140" y="333"/>
                    <a:pt x="140" y="333"/>
                    <a:pt x="140" y="333"/>
                  </a:cubicBezTo>
                  <a:cubicBezTo>
                    <a:pt x="141" y="333"/>
                    <a:pt x="141" y="333"/>
                    <a:pt x="141" y="333"/>
                  </a:cubicBezTo>
                  <a:cubicBezTo>
                    <a:pt x="144" y="331"/>
                    <a:pt x="144" y="331"/>
                    <a:pt x="144" y="331"/>
                  </a:cubicBezTo>
                  <a:cubicBezTo>
                    <a:pt x="144" y="333"/>
                    <a:pt x="144" y="333"/>
                    <a:pt x="144" y="333"/>
                  </a:cubicBezTo>
                  <a:cubicBezTo>
                    <a:pt x="147" y="335"/>
                    <a:pt x="147" y="335"/>
                    <a:pt x="147" y="335"/>
                  </a:cubicBezTo>
                  <a:cubicBezTo>
                    <a:pt x="151" y="332"/>
                    <a:pt x="151" y="332"/>
                    <a:pt x="151" y="332"/>
                  </a:cubicBezTo>
                  <a:cubicBezTo>
                    <a:pt x="158" y="332"/>
                    <a:pt x="158" y="332"/>
                    <a:pt x="158" y="332"/>
                  </a:cubicBezTo>
                  <a:cubicBezTo>
                    <a:pt x="163" y="331"/>
                    <a:pt x="163" y="331"/>
                    <a:pt x="163" y="331"/>
                  </a:cubicBezTo>
                  <a:cubicBezTo>
                    <a:pt x="167" y="333"/>
                    <a:pt x="167" y="333"/>
                    <a:pt x="167" y="333"/>
                  </a:cubicBezTo>
                  <a:cubicBezTo>
                    <a:pt x="169" y="333"/>
                    <a:pt x="169" y="333"/>
                    <a:pt x="169" y="333"/>
                  </a:cubicBezTo>
                  <a:cubicBezTo>
                    <a:pt x="173" y="330"/>
                    <a:pt x="173" y="330"/>
                    <a:pt x="173" y="330"/>
                  </a:cubicBezTo>
                  <a:cubicBezTo>
                    <a:pt x="176" y="330"/>
                    <a:pt x="176" y="330"/>
                    <a:pt x="176" y="330"/>
                  </a:cubicBezTo>
                  <a:cubicBezTo>
                    <a:pt x="180" y="327"/>
                    <a:pt x="180" y="327"/>
                    <a:pt x="180" y="327"/>
                  </a:cubicBezTo>
                  <a:cubicBezTo>
                    <a:pt x="182" y="327"/>
                    <a:pt x="182" y="327"/>
                    <a:pt x="182" y="327"/>
                  </a:cubicBezTo>
                  <a:cubicBezTo>
                    <a:pt x="184" y="327"/>
                    <a:pt x="184" y="327"/>
                    <a:pt x="184" y="327"/>
                  </a:cubicBezTo>
                  <a:cubicBezTo>
                    <a:pt x="184" y="325"/>
                    <a:pt x="184" y="325"/>
                    <a:pt x="184" y="325"/>
                  </a:cubicBezTo>
                  <a:cubicBezTo>
                    <a:pt x="189" y="321"/>
                    <a:pt x="189" y="321"/>
                    <a:pt x="189" y="321"/>
                  </a:cubicBezTo>
                  <a:cubicBezTo>
                    <a:pt x="192" y="320"/>
                    <a:pt x="192" y="320"/>
                    <a:pt x="192" y="320"/>
                  </a:cubicBezTo>
                  <a:cubicBezTo>
                    <a:pt x="192" y="317"/>
                    <a:pt x="192" y="317"/>
                    <a:pt x="192" y="317"/>
                  </a:cubicBezTo>
                  <a:cubicBezTo>
                    <a:pt x="192" y="315"/>
                    <a:pt x="192" y="315"/>
                    <a:pt x="192" y="315"/>
                  </a:cubicBezTo>
                  <a:cubicBezTo>
                    <a:pt x="193" y="312"/>
                    <a:pt x="193" y="312"/>
                    <a:pt x="193" y="312"/>
                  </a:cubicBezTo>
                  <a:cubicBezTo>
                    <a:pt x="187" y="312"/>
                    <a:pt x="187" y="312"/>
                    <a:pt x="187" y="312"/>
                  </a:cubicBezTo>
                  <a:cubicBezTo>
                    <a:pt x="182" y="314"/>
                    <a:pt x="182" y="314"/>
                    <a:pt x="182" y="314"/>
                  </a:cubicBezTo>
                  <a:cubicBezTo>
                    <a:pt x="180" y="314"/>
                    <a:pt x="180" y="314"/>
                    <a:pt x="180" y="314"/>
                  </a:cubicBezTo>
                  <a:cubicBezTo>
                    <a:pt x="176" y="313"/>
                    <a:pt x="176" y="313"/>
                    <a:pt x="176" y="313"/>
                  </a:cubicBezTo>
                  <a:cubicBezTo>
                    <a:pt x="175" y="312"/>
                    <a:pt x="175" y="312"/>
                    <a:pt x="175" y="312"/>
                  </a:cubicBezTo>
                  <a:cubicBezTo>
                    <a:pt x="176" y="311"/>
                    <a:pt x="176" y="311"/>
                    <a:pt x="176" y="311"/>
                  </a:cubicBezTo>
                  <a:cubicBezTo>
                    <a:pt x="177" y="311"/>
                    <a:pt x="177" y="311"/>
                    <a:pt x="177" y="311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4" y="309"/>
                    <a:pt x="174" y="309"/>
                    <a:pt x="174" y="309"/>
                  </a:cubicBezTo>
                  <a:cubicBezTo>
                    <a:pt x="171" y="310"/>
                    <a:pt x="171" y="310"/>
                    <a:pt x="171" y="310"/>
                  </a:cubicBezTo>
                  <a:cubicBezTo>
                    <a:pt x="175" y="307"/>
                    <a:pt x="175" y="307"/>
                    <a:pt x="175" y="307"/>
                  </a:cubicBezTo>
                  <a:cubicBezTo>
                    <a:pt x="178" y="308"/>
                    <a:pt x="178" y="308"/>
                    <a:pt x="178" y="308"/>
                  </a:cubicBezTo>
                  <a:cubicBezTo>
                    <a:pt x="182" y="306"/>
                    <a:pt x="182" y="306"/>
                    <a:pt x="182" y="306"/>
                  </a:cubicBezTo>
                  <a:cubicBezTo>
                    <a:pt x="181" y="303"/>
                    <a:pt x="181" y="303"/>
                    <a:pt x="181" y="303"/>
                  </a:cubicBezTo>
                  <a:cubicBezTo>
                    <a:pt x="177" y="303"/>
                    <a:pt x="177" y="303"/>
                    <a:pt x="177" y="303"/>
                  </a:cubicBezTo>
                  <a:cubicBezTo>
                    <a:pt x="180" y="301"/>
                    <a:pt x="180" y="301"/>
                    <a:pt x="180" y="301"/>
                  </a:cubicBezTo>
                  <a:cubicBezTo>
                    <a:pt x="182" y="299"/>
                    <a:pt x="182" y="299"/>
                    <a:pt x="182" y="299"/>
                  </a:cubicBezTo>
                  <a:cubicBezTo>
                    <a:pt x="184" y="300"/>
                    <a:pt x="184" y="300"/>
                    <a:pt x="184" y="300"/>
                  </a:cubicBezTo>
                  <a:cubicBezTo>
                    <a:pt x="187" y="298"/>
                    <a:pt x="187" y="298"/>
                    <a:pt x="187" y="298"/>
                  </a:cubicBezTo>
                  <a:cubicBezTo>
                    <a:pt x="188" y="296"/>
                    <a:pt x="188" y="296"/>
                    <a:pt x="188" y="296"/>
                  </a:cubicBezTo>
                  <a:cubicBezTo>
                    <a:pt x="187" y="296"/>
                    <a:pt x="187" y="296"/>
                    <a:pt x="187" y="296"/>
                  </a:cubicBezTo>
                  <a:cubicBezTo>
                    <a:pt x="188" y="294"/>
                    <a:pt x="188" y="294"/>
                    <a:pt x="188" y="294"/>
                  </a:cubicBezTo>
                  <a:cubicBezTo>
                    <a:pt x="184" y="294"/>
                    <a:pt x="184" y="294"/>
                    <a:pt x="184" y="294"/>
                  </a:cubicBezTo>
                  <a:cubicBezTo>
                    <a:pt x="185" y="291"/>
                    <a:pt x="185" y="291"/>
                    <a:pt x="185" y="291"/>
                  </a:cubicBezTo>
                  <a:cubicBezTo>
                    <a:pt x="188" y="292"/>
                    <a:pt x="188" y="292"/>
                    <a:pt x="188" y="292"/>
                  </a:cubicBezTo>
                  <a:cubicBezTo>
                    <a:pt x="188" y="294"/>
                    <a:pt x="188" y="294"/>
                    <a:pt x="188" y="294"/>
                  </a:cubicBezTo>
                  <a:cubicBezTo>
                    <a:pt x="191" y="290"/>
                    <a:pt x="191" y="290"/>
                    <a:pt x="191" y="290"/>
                  </a:cubicBezTo>
                  <a:cubicBezTo>
                    <a:pt x="194" y="289"/>
                    <a:pt x="194" y="289"/>
                    <a:pt x="194" y="289"/>
                  </a:cubicBezTo>
                  <a:cubicBezTo>
                    <a:pt x="194" y="283"/>
                    <a:pt x="194" y="283"/>
                    <a:pt x="194" y="283"/>
                  </a:cubicBezTo>
                  <a:cubicBezTo>
                    <a:pt x="196" y="276"/>
                    <a:pt x="196" y="276"/>
                    <a:pt x="196" y="276"/>
                  </a:cubicBezTo>
                  <a:cubicBezTo>
                    <a:pt x="195" y="274"/>
                    <a:pt x="195" y="274"/>
                    <a:pt x="195" y="274"/>
                  </a:cubicBezTo>
                  <a:cubicBezTo>
                    <a:pt x="194" y="268"/>
                    <a:pt x="194" y="268"/>
                    <a:pt x="194" y="268"/>
                  </a:cubicBezTo>
                  <a:cubicBezTo>
                    <a:pt x="186" y="262"/>
                    <a:pt x="186" y="262"/>
                    <a:pt x="186" y="262"/>
                  </a:cubicBezTo>
                  <a:cubicBezTo>
                    <a:pt x="175" y="262"/>
                    <a:pt x="175" y="262"/>
                    <a:pt x="175" y="262"/>
                  </a:cubicBezTo>
                  <a:cubicBezTo>
                    <a:pt x="169" y="262"/>
                    <a:pt x="169" y="262"/>
                    <a:pt x="169" y="262"/>
                  </a:cubicBezTo>
                  <a:cubicBezTo>
                    <a:pt x="168" y="267"/>
                    <a:pt x="168" y="267"/>
                    <a:pt x="168" y="267"/>
                  </a:cubicBezTo>
                  <a:cubicBezTo>
                    <a:pt x="167" y="270"/>
                    <a:pt x="167" y="270"/>
                    <a:pt x="167" y="270"/>
                  </a:cubicBezTo>
                  <a:cubicBezTo>
                    <a:pt x="163" y="266"/>
                    <a:pt x="163" y="266"/>
                    <a:pt x="163" y="266"/>
                  </a:cubicBezTo>
                  <a:cubicBezTo>
                    <a:pt x="159" y="265"/>
                    <a:pt x="159" y="265"/>
                    <a:pt x="159" y="265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66" y="254"/>
                    <a:pt x="166" y="254"/>
                    <a:pt x="166" y="254"/>
                  </a:cubicBezTo>
                  <a:cubicBezTo>
                    <a:pt x="160" y="246"/>
                    <a:pt x="160" y="246"/>
                    <a:pt x="160" y="246"/>
                  </a:cubicBezTo>
                  <a:cubicBezTo>
                    <a:pt x="158" y="246"/>
                    <a:pt x="158" y="246"/>
                    <a:pt x="158" y="246"/>
                  </a:cubicBezTo>
                  <a:cubicBezTo>
                    <a:pt x="154" y="243"/>
                    <a:pt x="154" y="243"/>
                    <a:pt x="154" y="243"/>
                  </a:cubicBezTo>
                  <a:cubicBezTo>
                    <a:pt x="152" y="240"/>
                    <a:pt x="152" y="240"/>
                    <a:pt x="152" y="240"/>
                  </a:cubicBezTo>
                  <a:cubicBezTo>
                    <a:pt x="150" y="240"/>
                    <a:pt x="150" y="240"/>
                    <a:pt x="150" y="240"/>
                  </a:cubicBezTo>
                  <a:cubicBezTo>
                    <a:pt x="148" y="241"/>
                    <a:pt x="148" y="241"/>
                    <a:pt x="148" y="241"/>
                  </a:cubicBezTo>
                  <a:cubicBezTo>
                    <a:pt x="145" y="240"/>
                    <a:pt x="145" y="240"/>
                    <a:pt x="145" y="240"/>
                  </a:cubicBezTo>
                  <a:cubicBezTo>
                    <a:pt x="144" y="240"/>
                    <a:pt x="144" y="240"/>
                    <a:pt x="144" y="240"/>
                  </a:cubicBezTo>
                  <a:cubicBezTo>
                    <a:pt x="147" y="239"/>
                    <a:pt x="147" y="239"/>
                    <a:pt x="147" y="239"/>
                  </a:cubicBezTo>
                  <a:cubicBezTo>
                    <a:pt x="149" y="240"/>
                    <a:pt x="149" y="240"/>
                    <a:pt x="149" y="240"/>
                  </a:cubicBezTo>
                  <a:cubicBezTo>
                    <a:pt x="152" y="239"/>
                    <a:pt x="152" y="239"/>
                    <a:pt x="152" y="239"/>
                  </a:cubicBezTo>
                  <a:cubicBezTo>
                    <a:pt x="154" y="240"/>
                    <a:pt x="154" y="240"/>
                    <a:pt x="154" y="240"/>
                  </a:cubicBezTo>
                  <a:cubicBezTo>
                    <a:pt x="156" y="242"/>
                    <a:pt x="156" y="242"/>
                    <a:pt x="156" y="242"/>
                  </a:cubicBezTo>
                  <a:cubicBezTo>
                    <a:pt x="158" y="241"/>
                    <a:pt x="158" y="241"/>
                    <a:pt x="158" y="241"/>
                  </a:cubicBezTo>
                  <a:cubicBezTo>
                    <a:pt x="160" y="242"/>
                    <a:pt x="160" y="242"/>
                    <a:pt x="160" y="242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151" y="231"/>
                    <a:pt x="151" y="231"/>
                    <a:pt x="151" y="231"/>
                  </a:cubicBezTo>
                  <a:cubicBezTo>
                    <a:pt x="153" y="228"/>
                    <a:pt x="153" y="228"/>
                    <a:pt x="153" y="228"/>
                  </a:cubicBezTo>
                  <a:cubicBezTo>
                    <a:pt x="155" y="227"/>
                    <a:pt x="155" y="227"/>
                    <a:pt x="155" y="227"/>
                  </a:cubicBezTo>
                  <a:cubicBezTo>
                    <a:pt x="152" y="225"/>
                    <a:pt x="152" y="225"/>
                    <a:pt x="152" y="225"/>
                  </a:cubicBezTo>
                  <a:cubicBezTo>
                    <a:pt x="151" y="223"/>
                    <a:pt x="151" y="223"/>
                    <a:pt x="151" y="223"/>
                  </a:cubicBezTo>
                  <a:cubicBezTo>
                    <a:pt x="149" y="223"/>
                    <a:pt x="149" y="223"/>
                    <a:pt x="149" y="223"/>
                  </a:cubicBezTo>
                  <a:cubicBezTo>
                    <a:pt x="146" y="216"/>
                    <a:pt x="146" y="216"/>
                    <a:pt x="146" y="216"/>
                  </a:cubicBezTo>
                  <a:cubicBezTo>
                    <a:pt x="140" y="214"/>
                    <a:pt x="140" y="214"/>
                    <a:pt x="140" y="214"/>
                  </a:cubicBezTo>
                  <a:cubicBezTo>
                    <a:pt x="133" y="212"/>
                    <a:pt x="133" y="212"/>
                    <a:pt x="133" y="212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31" y="208"/>
                    <a:pt x="131" y="208"/>
                    <a:pt x="131" y="208"/>
                  </a:cubicBezTo>
                  <a:cubicBezTo>
                    <a:pt x="128" y="200"/>
                    <a:pt x="128" y="200"/>
                    <a:pt x="128" y="200"/>
                  </a:cubicBezTo>
                  <a:cubicBezTo>
                    <a:pt x="126" y="195"/>
                    <a:pt x="126" y="195"/>
                    <a:pt x="126" y="195"/>
                  </a:cubicBezTo>
                  <a:cubicBezTo>
                    <a:pt x="124" y="185"/>
                    <a:pt x="124" y="185"/>
                    <a:pt x="124" y="185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19" y="181"/>
                    <a:pt x="119" y="181"/>
                    <a:pt x="119" y="181"/>
                  </a:cubicBezTo>
                  <a:cubicBezTo>
                    <a:pt x="113" y="172"/>
                    <a:pt x="113" y="172"/>
                    <a:pt x="113" y="172"/>
                  </a:cubicBezTo>
                  <a:cubicBezTo>
                    <a:pt x="109" y="171"/>
                    <a:pt x="109" y="171"/>
                    <a:pt x="109" y="171"/>
                  </a:cubicBezTo>
                  <a:cubicBezTo>
                    <a:pt x="106" y="168"/>
                    <a:pt x="106" y="168"/>
                    <a:pt x="106" y="168"/>
                  </a:cubicBezTo>
                  <a:cubicBezTo>
                    <a:pt x="101" y="166"/>
                    <a:pt x="101" y="166"/>
                    <a:pt x="101" y="166"/>
                  </a:cubicBezTo>
                  <a:cubicBezTo>
                    <a:pt x="99" y="168"/>
                    <a:pt x="99" y="168"/>
                    <a:pt x="99" y="168"/>
                  </a:cubicBezTo>
                  <a:cubicBezTo>
                    <a:pt x="96" y="171"/>
                    <a:pt x="96" y="171"/>
                    <a:pt x="96" y="171"/>
                  </a:cubicBezTo>
                  <a:cubicBezTo>
                    <a:pt x="90" y="169"/>
                    <a:pt x="90" y="169"/>
                    <a:pt x="90" y="169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83" y="168"/>
                    <a:pt x="83" y="168"/>
                    <a:pt x="83" y="168"/>
                  </a:cubicBezTo>
                  <a:cubicBezTo>
                    <a:pt x="82" y="166"/>
                    <a:pt x="82" y="166"/>
                    <a:pt x="82" y="166"/>
                  </a:cubicBezTo>
                  <a:cubicBezTo>
                    <a:pt x="85" y="167"/>
                    <a:pt x="85" y="167"/>
                    <a:pt x="85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4" y="160"/>
                    <a:pt x="104" y="160"/>
                    <a:pt x="104" y="160"/>
                  </a:cubicBezTo>
                  <a:cubicBezTo>
                    <a:pt x="100" y="158"/>
                    <a:pt x="100" y="158"/>
                    <a:pt x="100" y="158"/>
                  </a:cubicBezTo>
                  <a:cubicBezTo>
                    <a:pt x="100" y="155"/>
                    <a:pt x="100" y="155"/>
                    <a:pt x="100" y="155"/>
                  </a:cubicBezTo>
                  <a:cubicBezTo>
                    <a:pt x="98" y="154"/>
                    <a:pt x="98" y="154"/>
                    <a:pt x="98" y="154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6" y="153"/>
                    <a:pt x="96" y="153"/>
                    <a:pt x="96" y="153"/>
                  </a:cubicBezTo>
                  <a:cubicBezTo>
                    <a:pt x="101" y="153"/>
                    <a:pt x="101" y="153"/>
                    <a:pt x="101" y="153"/>
                  </a:cubicBezTo>
                  <a:cubicBezTo>
                    <a:pt x="104" y="150"/>
                    <a:pt x="104" y="150"/>
                    <a:pt x="104" y="150"/>
                  </a:cubicBezTo>
                  <a:cubicBezTo>
                    <a:pt x="104" y="148"/>
                    <a:pt x="104" y="148"/>
                    <a:pt x="104" y="148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9" y="141"/>
                    <a:pt x="109" y="141"/>
                    <a:pt x="109" y="141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1" y="136"/>
                    <a:pt x="111" y="136"/>
                    <a:pt x="111" y="136"/>
                  </a:cubicBezTo>
                  <a:cubicBezTo>
                    <a:pt x="113" y="132"/>
                    <a:pt x="113" y="132"/>
                    <a:pt x="113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4" y="125"/>
                    <a:pt x="114" y="125"/>
                    <a:pt x="114" y="125"/>
                  </a:cubicBezTo>
                  <a:cubicBezTo>
                    <a:pt x="118" y="122"/>
                    <a:pt x="118" y="122"/>
                    <a:pt x="118" y="122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113" y="114"/>
                    <a:pt x="113" y="114"/>
                    <a:pt x="113" y="114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102" y="115"/>
                    <a:pt x="102" y="115"/>
                    <a:pt x="102" y="115"/>
                  </a:cubicBezTo>
                  <a:cubicBezTo>
                    <a:pt x="97" y="114"/>
                    <a:pt x="97" y="114"/>
                    <a:pt x="97" y="114"/>
                  </a:cubicBezTo>
                  <a:cubicBezTo>
                    <a:pt x="95" y="115"/>
                    <a:pt x="95" y="115"/>
                    <a:pt x="95" y="115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89" y="114"/>
                    <a:pt x="89" y="114"/>
                    <a:pt x="89" y="114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6" y="115"/>
                    <a:pt x="86" y="115"/>
                    <a:pt x="86" y="115"/>
                  </a:cubicBezTo>
                  <a:cubicBezTo>
                    <a:pt x="83" y="117"/>
                    <a:pt x="83" y="117"/>
                    <a:pt x="83" y="117"/>
                  </a:cubicBezTo>
                  <a:cubicBezTo>
                    <a:pt x="79" y="119"/>
                    <a:pt x="79" y="119"/>
                    <a:pt x="79" y="119"/>
                  </a:cubicBezTo>
                  <a:cubicBezTo>
                    <a:pt x="78" y="118"/>
                    <a:pt x="78" y="118"/>
                    <a:pt x="78" y="118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4" y="120"/>
                    <a:pt x="74" y="120"/>
                    <a:pt x="74" y="120"/>
                  </a:cubicBezTo>
                  <a:cubicBezTo>
                    <a:pt x="78" y="116"/>
                    <a:pt x="78" y="116"/>
                    <a:pt x="78" y="116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79" y="112"/>
                    <a:pt x="79" y="112"/>
                    <a:pt x="79" y="112"/>
                  </a:cubicBezTo>
                  <a:cubicBezTo>
                    <a:pt x="75" y="110"/>
                    <a:pt x="75" y="110"/>
                    <a:pt x="75" y="110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8" y="106"/>
                    <a:pt x="78" y="106"/>
                    <a:pt x="78" y="106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93" y="94"/>
                    <a:pt x="93" y="94"/>
                    <a:pt x="93" y="94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2" y="89"/>
                    <a:pt x="92" y="89"/>
                    <a:pt x="92" y="89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4" y="84"/>
                    <a:pt x="94" y="84"/>
                    <a:pt x="94" y="84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1" y="88"/>
                    <a:pt x="71" y="88"/>
                    <a:pt x="71" y="88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68" y="87"/>
                    <a:pt x="68" y="87"/>
                    <a:pt x="68" y="87"/>
                  </a:cubicBezTo>
                  <a:cubicBezTo>
                    <a:pt x="64" y="90"/>
                    <a:pt x="64" y="90"/>
                    <a:pt x="64" y="90"/>
                  </a:cubicBezTo>
                  <a:cubicBezTo>
                    <a:pt x="65" y="88"/>
                    <a:pt x="65" y="88"/>
                    <a:pt x="65" y="88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8" y="90"/>
                    <a:pt x="58" y="90"/>
                    <a:pt x="58" y="90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8" y="110"/>
                    <a:pt x="58" y="110"/>
                    <a:pt x="58" y="110"/>
                  </a:cubicBezTo>
                  <a:cubicBezTo>
                    <a:pt x="54" y="108"/>
                    <a:pt x="54" y="108"/>
                    <a:pt x="54" y="108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47" y="114"/>
                    <a:pt x="47" y="114"/>
                    <a:pt x="47" y="114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5" y="119"/>
                    <a:pt x="45" y="119"/>
                    <a:pt x="45" y="119"/>
                  </a:cubicBezTo>
                  <a:cubicBezTo>
                    <a:pt x="45" y="124"/>
                    <a:pt x="45" y="124"/>
                    <a:pt x="45" y="124"/>
                  </a:cubicBezTo>
                  <a:cubicBezTo>
                    <a:pt x="45" y="125"/>
                    <a:pt x="45" y="125"/>
                    <a:pt x="45" y="125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47" y="126"/>
                    <a:pt x="47" y="126"/>
                    <a:pt x="47" y="126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7"/>
                    <a:pt x="52" y="127"/>
                    <a:pt x="52" y="127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9" y="128"/>
                    <a:pt x="49" y="128"/>
                    <a:pt x="49" y="128"/>
                  </a:cubicBezTo>
                  <a:cubicBezTo>
                    <a:pt x="48" y="129"/>
                    <a:pt x="48" y="129"/>
                    <a:pt x="48" y="129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49" y="133"/>
                    <a:pt x="49" y="133"/>
                    <a:pt x="49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8" y="136"/>
                    <a:pt x="48" y="136"/>
                    <a:pt x="48" y="136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5" y="136"/>
                    <a:pt x="45" y="136"/>
                    <a:pt x="45" y="136"/>
                  </a:cubicBezTo>
                  <a:cubicBezTo>
                    <a:pt x="44" y="139"/>
                    <a:pt x="44" y="139"/>
                    <a:pt x="44" y="139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4" y="142"/>
                    <a:pt x="44" y="142"/>
                    <a:pt x="44" y="142"/>
                  </a:cubicBezTo>
                  <a:cubicBezTo>
                    <a:pt x="43" y="143"/>
                    <a:pt x="43" y="143"/>
                    <a:pt x="43" y="143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8" y="146"/>
                    <a:pt x="38" y="146"/>
                    <a:pt x="38" y="146"/>
                  </a:cubicBezTo>
                  <a:cubicBezTo>
                    <a:pt x="42" y="146"/>
                    <a:pt x="42" y="146"/>
                    <a:pt x="42" y="146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4" y="148"/>
                    <a:pt x="44" y="148"/>
                    <a:pt x="44" y="148"/>
                  </a:cubicBezTo>
                  <a:cubicBezTo>
                    <a:pt x="41" y="148"/>
                    <a:pt x="41" y="148"/>
                    <a:pt x="41" y="148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57" y="143"/>
                    <a:pt x="57" y="143"/>
                    <a:pt x="57" y="143"/>
                  </a:cubicBezTo>
                  <a:cubicBezTo>
                    <a:pt x="55" y="146"/>
                    <a:pt x="55" y="146"/>
                    <a:pt x="55" y="146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9" y="160"/>
                    <a:pt x="49" y="160"/>
                    <a:pt x="49" y="160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48" y="167"/>
                    <a:pt x="48" y="167"/>
                    <a:pt x="48" y="167"/>
                  </a:cubicBezTo>
                  <a:cubicBezTo>
                    <a:pt x="48" y="171"/>
                    <a:pt x="48" y="171"/>
                    <a:pt x="48" y="171"/>
                  </a:cubicBezTo>
                  <a:cubicBezTo>
                    <a:pt x="47" y="174"/>
                    <a:pt x="47" y="174"/>
                    <a:pt x="47" y="174"/>
                  </a:cubicBezTo>
                  <a:cubicBezTo>
                    <a:pt x="48" y="176"/>
                    <a:pt x="48" y="176"/>
                    <a:pt x="48" y="176"/>
                  </a:cubicBezTo>
                  <a:cubicBezTo>
                    <a:pt x="49" y="175"/>
                    <a:pt x="49" y="175"/>
                    <a:pt x="49" y="17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90"/>
                    <a:pt x="44" y="190"/>
                    <a:pt x="44" y="190"/>
                  </a:cubicBezTo>
                  <a:cubicBezTo>
                    <a:pt x="49" y="190"/>
                    <a:pt x="49" y="190"/>
                    <a:pt x="49" y="190"/>
                  </a:cubicBezTo>
                  <a:cubicBezTo>
                    <a:pt x="48" y="186"/>
                    <a:pt x="48" y="186"/>
                    <a:pt x="48" y="186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79"/>
                    <a:pt x="50" y="179"/>
                    <a:pt x="50" y="179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54" y="167"/>
                    <a:pt x="54" y="167"/>
                    <a:pt x="54" y="167"/>
                  </a:cubicBezTo>
                  <a:cubicBezTo>
                    <a:pt x="53" y="172"/>
                    <a:pt x="53" y="172"/>
                    <a:pt x="53" y="172"/>
                  </a:cubicBezTo>
                  <a:cubicBezTo>
                    <a:pt x="55" y="173"/>
                    <a:pt x="55" y="173"/>
                    <a:pt x="55" y="173"/>
                  </a:cubicBezTo>
                  <a:cubicBezTo>
                    <a:pt x="55" y="170"/>
                    <a:pt x="55" y="170"/>
                    <a:pt x="55" y="170"/>
                  </a:cubicBezTo>
                  <a:cubicBezTo>
                    <a:pt x="58" y="168"/>
                    <a:pt x="58" y="168"/>
                    <a:pt x="58" y="168"/>
                  </a:cubicBezTo>
                  <a:cubicBezTo>
                    <a:pt x="59" y="172"/>
                    <a:pt x="59" y="172"/>
                    <a:pt x="59" y="172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61" y="163"/>
                    <a:pt x="61" y="163"/>
                    <a:pt x="61" y="163"/>
                  </a:cubicBezTo>
                  <a:cubicBezTo>
                    <a:pt x="63" y="162"/>
                    <a:pt x="63" y="162"/>
                    <a:pt x="63" y="162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63" y="170"/>
                    <a:pt x="63" y="170"/>
                    <a:pt x="63" y="170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63" y="180"/>
                    <a:pt x="63" y="180"/>
                    <a:pt x="63" y="180"/>
                  </a:cubicBezTo>
                  <a:cubicBezTo>
                    <a:pt x="65" y="181"/>
                    <a:pt x="65" y="181"/>
                    <a:pt x="65" y="181"/>
                  </a:cubicBezTo>
                  <a:cubicBezTo>
                    <a:pt x="67" y="185"/>
                    <a:pt x="67" y="185"/>
                    <a:pt x="67" y="185"/>
                  </a:cubicBezTo>
                  <a:cubicBezTo>
                    <a:pt x="63" y="188"/>
                    <a:pt x="63" y="188"/>
                    <a:pt x="63" y="188"/>
                  </a:cubicBezTo>
                  <a:cubicBezTo>
                    <a:pt x="59" y="198"/>
                    <a:pt x="59" y="198"/>
                    <a:pt x="59" y="198"/>
                  </a:cubicBezTo>
                  <a:cubicBezTo>
                    <a:pt x="60" y="203"/>
                    <a:pt x="60" y="203"/>
                    <a:pt x="60" y="203"/>
                  </a:cubicBezTo>
                  <a:cubicBezTo>
                    <a:pt x="57" y="200"/>
                    <a:pt x="57" y="200"/>
                    <a:pt x="57" y="200"/>
                  </a:cubicBezTo>
                  <a:cubicBezTo>
                    <a:pt x="57" y="205"/>
                    <a:pt x="57" y="205"/>
                    <a:pt x="57" y="205"/>
                  </a:cubicBezTo>
                  <a:cubicBezTo>
                    <a:pt x="61" y="211"/>
                    <a:pt x="61" y="211"/>
                    <a:pt x="61" y="211"/>
                  </a:cubicBezTo>
                  <a:cubicBezTo>
                    <a:pt x="60" y="206"/>
                    <a:pt x="60" y="206"/>
                    <a:pt x="60" y="206"/>
                  </a:cubicBezTo>
                  <a:cubicBezTo>
                    <a:pt x="63" y="205"/>
                    <a:pt x="63" y="205"/>
                    <a:pt x="63" y="205"/>
                  </a:cubicBezTo>
                  <a:cubicBezTo>
                    <a:pt x="71" y="211"/>
                    <a:pt x="71" y="211"/>
                    <a:pt x="71" y="211"/>
                  </a:cubicBezTo>
                  <a:cubicBezTo>
                    <a:pt x="71" y="206"/>
                    <a:pt x="71" y="206"/>
                    <a:pt x="71" y="206"/>
                  </a:cubicBezTo>
                  <a:cubicBezTo>
                    <a:pt x="68" y="203"/>
                    <a:pt x="68" y="203"/>
                    <a:pt x="68" y="203"/>
                  </a:cubicBezTo>
                  <a:cubicBezTo>
                    <a:pt x="70" y="203"/>
                    <a:pt x="70" y="203"/>
                    <a:pt x="70" y="203"/>
                  </a:cubicBezTo>
                  <a:cubicBezTo>
                    <a:pt x="76" y="207"/>
                    <a:pt x="76" y="207"/>
                    <a:pt x="76" y="207"/>
                  </a:cubicBezTo>
                  <a:cubicBezTo>
                    <a:pt x="81" y="206"/>
                    <a:pt x="81" y="206"/>
                    <a:pt x="81" y="206"/>
                  </a:cubicBezTo>
                  <a:cubicBezTo>
                    <a:pt x="81" y="204"/>
                    <a:pt x="81" y="204"/>
                    <a:pt x="8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86" y="200"/>
                    <a:pt x="86" y="200"/>
                    <a:pt x="86" y="200"/>
                  </a:cubicBezTo>
                  <a:cubicBezTo>
                    <a:pt x="97" y="201"/>
                    <a:pt x="97" y="201"/>
                    <a:pt x="97" y="201"/>
                  </a:cubicBezTo>
                  <a:cubicBezTo>
                    <a:pt x="90" y="203"/>
                    <a:pt x="90" y="203"/>
                    <a:pt x="90" y="203"/>
                  </a:cubicBezTo>
                  <a:cubicBezTo>
                    <a:pt x="85" y="216"/>
                    <a:pt x="85" y="216"/>
                    <a:pt x="85" y="216"/>
                  </a:cubicBezTo>
                  <a:cubicBezTo>
                    <a:pt x="91" y="226"/>
                    <a:pt x="91" y="226"/>
                    <a:pt x="91" y="226"/>
                  </a:cubicBezTo>
                  <a:cubicBezTo>
                    <a:pt x="94" y="224"/>
                    <a:pt x="94" y="224"/>
                    <a:pt x="94" y="224"/>
                  </a:cubicBezTo>
                  <a:cubicBezTo>
                    <a:pt x="94" y="229"/>
                    <a:pt x="94" y="229"/>
                    <a:pt x="94" y="229"/>
                  </a:cubicBezTo>
                  <a:cubicBezTo>
                    <a:pt x="97" y="225"/>
                    <a:pt x="97" y="225"/>
                    <a:pt x="97" y="225"/>
                  </a:cubicBezTo>
                  <a:cubicBezTo>
                    <a:pt x="102" y="226"/>
                    <a:pt x="102" y="226"/>
                    <a:pt x="102" y="226"/>
                  </a:cubicBezTo>
                  <a:cubicBezTo>
                    <a:pt x="100" y="231"/>
                    <a:pt x="100" y="231"/>
                    <a:pt x="100" y="231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7" y="235"/>
                    <a:pt x="97" y="235"/>
                    <a:pt x="97" y="235"/>
                  </a:cubicBezTo>
                  <a:cubicBezTo>
                    <a:pt x="99" y="242"/>
                    <a:pt x="99" y="242"/>
                    <a:pt x="99" y="242"/>
                  </a:cubicBezTo>
                  <a:cubicBezTo>
                    <a:pt x="96" y="246"/>
                    <a:pt x="96" y="246"/>
                    <a:pt x="96" y="246"/>
                  </a:cubicBezTo>
                  <a:cubicBezTo>
                    <a:pt x="99" y="250"/>
                    <a:pt x="99" y="250"/>
                    <a:pt x="99" y="250"/>
                  </a:cubicBezTo>
                  <a:cubicBezTo>
                    <a:pt x="102" y="253"/>
                    <a:pt x="102" y="253"/>
                    <a:pt x="102" y="253"/>
                  </a:cubicBezTo>
                  <a:cubicBezTo>
                    <a:pt x="105" y="253"/>
                    <a:pt x="105" y="253"/>
                    <a:pt x="105" y="253"/>
                  </a:cubicBezTo>
                  <a:cubicBezTo>
                    <a:pt x="103" y="254"/>
                    <a:pt x="103" y="254"/>
                    <a:pt x="103" y="254"/>
                  </a:cubicBezTo>
                  <a:cubicBezTo>
                    <a:pt x="100" y="254"/>
                    <a:pt x="100" y="254"/>
                    <a:pt x="100" y="254"/>
                  </a:cubicBezTo>
                  <a:cubicBezTo>
                    <a:pt x="98" y="251"/>
                    <a:pt x="98" y="251"/>
                    <a:pt x="98" y="251"/>
                  </a:cubicBezTo>
                  <a:cubicBezTo>
                    <a:pt x="95" y="252"/>
                    <a:pt x="95" y="252"/>
                    <a:pt x="95" y="252"/>
                  </a:cubicBezTo>
                  <a:cubicBezTo>
                    <a:pt x="97" y="255"/>
                    <a:pt x="97" y="255"/>
                    <a:pt x="97" y="255"/>
                  </a:cubicBezTo>
                  <a:cubicBezTo>
                    <a:pt x="99" y="257"/>
                    <a:pt x="99" y="257"/>
                    <a:pt x="99" y="257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93" y="253"/>
                    <a:pt x="93" y="253"/>
                    <a:pt x="93" y="253"/>
                  </a:cubicBezTo>
                  <a:cubicBezTo>
                    <a:pt x="86" y="255"/>
                    <a:pt x="86" y="255"/>
                    <a:pt x="86" y="255"/>
                  </a:cubicBezTo>
                  <a:cubicBezTo>
                    <a:pt x="82" y="255"/>
                    <a:pt x="82" y="255"/>
                    <a:pt x="82" y="255"/>
                  </a:cubicBezTo>
                  <a:cubicBezTo>
                    <a:pt x="75" y="259"/>
                    <a:pt x="75" y="259"/>
                    <a:pt x="75" y="259"/>
                  </a:cubicBezTo>
                  <a:cubicBezTo>
                    <a:pt x="71" y="264"/>
                    <a:pt x="71" y="264"/>
                    <a:pt x="71" y="264"/>
                  </a:cubicBezTo>
                  <a:cubicBezTo>
                    <a:pt x="66" y="267"/>
                    <a:pt x="66" y="267"/>
                    <a:pt x="66" y="267"/>
                  </a:cubicBezTo>
                  <a:cubicBezTo>
                    <a:pt x="63" y="271"/>
                    <a:pt x="63" y="271"/>
                    <a:pt x="63" y="271"/>
                  </a:cubicBezTo>
                  <a:cubicBezTo>
                    <a:pt x="67" y="270"/>
                    <a:pt x="67" y="270"/>
                    <a:pt x="67" y="270"/>
                  </a:cubicBezTo>
                  <a:cubicBezTo>
                    <a:pt x="69" y="271"/>
                    <a:pt x="69" y="271"/>
                    <a:pt x="69" y="271"/>
                  </a:cubicBezTo>
                  <a:cubicBezTo>
                    <a:pt x="69" y="269"/>
                    <a:pt x="69" y="269"/>
                    <a:pt x="69" y="269"/>
                  </a:cubicBezTo>
                  <a:cubicBezTo>
                    <a:pt x="77" y="267"/>
                    <a:pt x="77" y="267"/>
                    <a:pt x="77" y="267"/>
                  </a:cubicBezTo>
                  <a:cubicBezTo>
                    <a:pt x="76" y="271"/>
                    <a:pt x="76" y="271"/>
                    <a:pt x="76" y="271"/>
                  </a:cubicBezTo>
                  <a:cubicBezTo>
                    <a:pt x="79" y="273"/>
                    <a:pt x="79" y="273"/>
                    <a:pt x="79" y="273"/>
                  </a:cubicBezTo>
                  <a:cubicBezTo>
                    <a:pt x="76" y="276"/>
                    <a:pt x="76" y="276"/>
                    <a:pt x="76" y="276"/>
                  </a:cubicBezTo>
                  <a:cubicBezTo>
                    <a:pt x="77" y="279"/>
                    <a:pt x="77" y="279"/>
                    <a:pt x="77" y="279"/>
                  </a:cubicBezTo>
                  <a:cubicBezTo>
                    <a:pt x="79" y="279"/>
                    <a:pt x="79" y="279"/>
                    <a:pt x="79" y="279"/>
                  </a:cubicBezTo>
                  <a:cubicBezTo>
                    <a:pt x="74" y="289"/>
                    <a:pt x="74" y="289"/>
                    <a:pt x="74" y="289"/>
                  </a:cubicBezTo>
                  <a:cubicBezTo>
                    <a:pt x="71" y="290"/>
                    <a:pt x="71" y="290"/>
                    <a:pt x="71" y="290"/>
                  </a:cubicBezTo>
                  <a:cubicBezTo>
                    <a:pt x="67" y="293"/>
                    <a:pt x="67" y="293"/>
                    <a:pt x="67" y="293"/>
                  </a:cubicBezTo>
                  <a:cubicBezTo>
                    <a:pt x="65" y="293"/>
                    <a:pt x="65" y="293"/>
                    <a:pt x="65" y="293"/>
                  </a:cubicBezTo>
                  <a:cubicBezTo>
                    <a:pt x="61" y="296"/>
                    <a:pt x="61" y="296"/>
                    <a:pt x="61" y="296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52" y="299"/>
                    <a:pt x="52" y="299"/>
                    <a:pt x="52" y="299"/>
                  </a:cubicBezTo>
                  <a:cubicBezTo>
                    <a:pt x="56" y="300"/>
                    <a:pt x="56" y="300"/>
                    <a:pt x="56" y="300"/>
                  </a:cubicBezTo>
                  <a:cubicBezTo>
                    <a:pt x="56" y="303"/>
                    <a:pt x="56" y="303"/>
                    <a:pt x="56" y="303"/>
                  </a:cubicBezTo>
                  <a:cubicBezTo>
                    <a:pt x="53" y="304"/>
                    <a:pt x="53" y="304"/>
                    <a:pt x="53" y="304"/>
                  </a:cubicBezTo>
                  <a:cubicBezTo>
                    <a:pt x="59" y="305"/>
                    <a:pt x="59" y="305"/>
                    <a:pt x="59" y="305"/>
                  </a:cubicBezTo>
                  <a:cubicBezTo>
                    <a:pt x="57" y="307"/>
                    <a:pt x="57" y="307"/>
                    <a:pt x="57" y="307"/>
                  </a:cubicBezTo>
                  <a:cubicBezTo>
                    <a:pt x="60" y="308"/>
                    <a:pt x="60" y="308"/>
                    <a:pt x="60" y="308"/>
                  </a:cubicBezTo>
                  <a:cubicBezTo>
                    <a:pt x="63" y="307"/>
                    <a:pt x="63" y="307"/>
                    <a:pt x="63" y="307"/>
                  </a:cubicBezTo>
                  <a:cubicBezTo>
                    <a:pt x="66" y="305"/>
                    <a:pt x="66" y="305"/>
                    <a:pt x="66" y="305"/>
                  </a:cubicBezTo>
                  <a:cubicBezTo>
                    <a:pt x="72" y="303"/>
                    <a:pt x="72" y="303"/>
                    <a:pt x="72" y="303"/>
                  </a:cubicBezTo>
                  <a:cubicBezTo>
                    <a:pt x="73" y="305"/>
                    <a:pt x="73" y="305"/>
                    <a:pt x="73" y="305"/>
                  </a:cubicBezTo>
                  <a:cubicBezTo>
                    <a:pt x="77" y="307"/>
                    <a:pt x="77" y="307"/>
                    <a:pt x="77" y="307"/>
                  </a:cubicBezTo>
                  <a:cubicBezTo>
                    <a:pt x="74" y="308"/>
                    <a:pt x="74" y="308"/>
                    <a:pt x="74" y="308"/>
                  </a:cubicBezTo>
                  <a:cubicBezTo>
                    <a:pt x="73" y="310"/>
                    <a:pt x="73" y="310"/>
                    <a:pt x="73" y="310"/>
                  </a:cubicBezTo>
                  <a:cubicBezTo>
                    <a:pt x="79" y="310"/>
                    <a:pt x="79" y="310"/>
                    <a:pt x="79" y="310"/>
                  </a:cubicBezTo>
                  <a:cubicBezTo>
                    <a:pt x="79" y="309"/>
                    <a:pt x="79" y="309"/>
                    <a:pt x="79" y="309"/>
                  </a:cubicBezTo>
                  <a:cubicBezTo>
                    <a:pt x="83" y="308"/>
                    <a:pt x="83" y="308"/>
                    <a:pt x="83" y="308"/>
                  </a:cubicBezTo>
                  <a:cubicBezTo>
                    <a:pt x="86" y="312"/>
                    <a:pt x="86" y="312"/>
                    <a:pt x="86" y="312"/>
                  </a:cubicBezTo>
                  <a:cubicBezTo>
                    <a:pt x="89" y="315"/>
                    <a:pt x="89" y="315"/>
                    <a:pt x="89" y="315"/>
                  </a:cubicBezTo>
                  <a:cubicBezTo>
                    <a:pt x="96" y="315"/>
                    <a:pt x="96" y="315"/>
                    <a:pt x="96" y="315"/>
                  </a:cubicBezTo>
                  <a:cubicBezTo>
                    <a:pt x="98" y="312"/>
                    <a:pt x="98" y="312"/>
                    <a:pt x="98" y="312"/>
                  </a:cubicBezTo>
                  <a:cubicBezTo>
                    <a:pt x="101" y="311"/>
                    <a:pt x="101" y="311"/>
                    <a:pt x="101" y="311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8" y="306"/>
                    <a:pt x="108" y="306"/>
                    <a:pt x="108" y="306"/>
                  </a:cubicBezTo>
                  <a:cubicBezTo>
                    <a:pt x="112" y="304"/>
                    <a:pt x="112" y="304"/>
                    <a:pt x="112" y="304"/>
                  </a:cubicBezTo>
                  <a:cubicBezTo>
                    <a:pt x="106" y="311"/>
                    <a:pt x="106" y="311"/>
                    <a:pt x="106" y="311"/>
                  </a:cubicBezTo>
                  <a:cubicBezTo>
                    <a:pt x="101" y="316"/>
                    <a:pt x="101" y="316"/>
                    <a:pt x="101" y="316"/>
                  </a:cubicBezTo>
                  <a:cubicBezTo>
                    <a:pt x="101" y="322"/>
                    <a:pt x="101" y="322"/>
                    <a:pt x="101" y="322"/>
                  </a:cubicBezTo>
                  <a:cubicBezTo>
                    <a:pt x="97" y="322"/>
                    <a:pt x="97" y="322"/>
                    <a:pt x="97" y="322"/>
                  </a:cubicBezTo>
                  <a:cubicBezTo>
                    <a:pt x="94" y="323"/>
                    <a:pt x="94" y="323"/>
                    <a:pt x="94" y="323"/>
                  </a:cubicBezTo>
                  <a:cubicBezTo>
                    <a:pt x="91" y="321"/>
                    <a:pt x="91" y="321"/>
                    <a:pt x="91" y="321"/>
                  </a:cubicBezTo>
                  <a:cubicBezTo>
                    <a:pt x="81" y="320"/>
                    <a:pt x="81" y="320"/>
                    <a:pt x="81" y="320"/>
                  </a:cubicBezTo>
                  <a:cubicBezTo>
                    <a:pt x="75" y="322"/>
                    <a:pt x="75" y="322"/>
                    <a:pt x="75" y="322"/>
                  </a:cubicBezTo>
                  <a:cubicBezTo>
                    <a:pt x="75" y="325"/>
                    <a:pt x="75" y="325"/>
                    <a:pt x="75" y="325"/>
                  </a:cubicBezTo>
                  <a:cubicBezTo>
                    <a:pt x="72" y="328"/>
                    <a:pt x="72" y="328"/>
                    <a:pt x="72" y="328"/>
                  </a:cubicBezTo>
                  <a:cubicBezTo>
                    <a:pt x="68" y="328"/>
                    <a:pt x="68" y="328"/>
                    <a:pt x="68" y="328"/>
                  </a:cubicBezTo>
                  <a:cubicBezTo>
                    <a:pt x="67" y="336"/>
                    <a:pt x="67" y="336"/>
                    <a:pt x="67" y="336"/>
                  </a:cubicBezTo>
                  <a:cubicBezTo>
                    <a:pt x="64" y="339"/>
                    <a:pt x="64" y="339"/>
                    <a:pt x="64" y="339"/>
                  </a:cubicBezTo>
                  <a:cubicBezTo>
                    <a:pt x="62" y="341"/>
                    <a:pt x="62" y="341"/>
                    <a:pt x="62" y="341"/>
                  </a:cubicBezTo>
                  <a:cubicBezTo>
                    <a:pt x="58" y="342"/>
                    <a:pt x="58" y="342"/>
                    <a:pt x="58" y="342"/>
                  </a:cubicBezTo>
                  <a:cubicBezTo>
                    <a:pt x="57" y="347"/>
                    <a:pt x="57" y="347"/>
                    <a:pt x="57" y="347"/>
                  </a:cubicBezTo>
                  <a:cubicBezTo>
                    <a:pt x="55" y="347"/>
                    <a:pt x="55" y="347"/>
                    <a:pt x="55" y="347"/>
                  </a:cubicBezTo>
                  <a:cubicBezTo>
                    <a:pt x="54" y="349"/>
                    <a:pt x="54" y="349"/>
                    <a:pt x="54" y="349"/>
                  </a:cubicBezTo>
                  <a:cubicBezTo>
                    <a:pt x="49" y="353"/>
                    <a:pt x="49" y="353"/>
                    <a:pt x="49" y="353"/>
                  </a:cubicBezTo>
                  <a:cubicBezTo>
                    <a:pt x="46" y="352"/>
                    <a:pt x="46" y="352"/>
                    <a:pt x="46" y="352"/>
                  </a:cubicBezTo>
                  <a:cubicBezTo>
                    <a:pt x="43" y="355"/>
                    <a:pt x="43" y="355"/>
                    <a:pt x="43" y="355"/>
                  </a:cubicBezTo>
                  <a:cubicBezTo>
                    <a:pt x="43" y="358"/>
                    <a:pt x="43" y="358"/>
                    <a:pt x="43" y="358"/>
                  </a:cubicBezTo>
                  <a:cubicBezTo>
                    <a:pt x="47" y="358"/>
                    <a:pt x="47" y="358"/>
                    <a:pt x="47" y="358"/>
                  </a:cubicBezTo>
                  <a:cubicBezTo>
                    <a:pt x="47" y="355"/>
                    <a:pt x="47" y="355"/>
                    <a:pt x="47" y="355"/>
                  </a:cubicBezTo>
                  <a:cubicBezTo>
                    <a:pt x="52" y="357"/>
                    <a:pt x="52" y="357"/>
                    <a:pt x="52" y="357"/>
                  </a:cubicBezTo>
                  <a:lnTo>
                    <a:pt x="54" y="360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9F0933A9-0D82-4CA5-AE9A-1F3632B42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6213" y="3208338"/>
              <a:ext cx="744538" cy="692150"/>
            </a:xfrm>
            <a:custGeom>
              <a:avLst/>
              <a:gdLst>
                <a:gd name="T0" fmla="*/ 367 w 469"/>
                <a:gd name="T1" fmla="*/ 213 h 436"/>
                <a:gd name="T2" fmla="*/ 339 w 469"/>
                <a:gd name="T3" fmla="*/ 228 h 436"/>
                <a:gd name="T4" fmla="*/ 348 w 469"/>
                <a:gd name="T5" fmla="*/ 203 h 436"/>
                <a:gd name="T6" fmla="*/ 375 w 469"/>
                <a:gd name="T7" fmla="*/ 168 h 436"/>
                <a:gd name="T8" fmla="*/ 388 w 469"/>
                <a:gd name="T9" fmla="*/ 163 h 436"/>
                <a:gd name="T10" fmla="*/ 394 w 469"/>
                <a:gd name="T11" fmla="*/ 125 h 436"/>
                <a:gd name="T12" fmla="*/ 404 w 469"/>
                <a:gd name="T13" fmla="*/ 92 h 436"/>
                <a:gd name="T14" fmla="*/ 371 w 469"/>
                <a:gd name="T15" fmla="*/ 87 h 436"/>
                <a:gd name="T16" fmla="*/ 347 w 469"/>
                <a:gd name="T17" fmla="*/ 76 h 436"/>
                <a:gd name="T18" fmla="*/ 318 w 469"/>
                <a:gd name="T19" fmla="*/ 65 h 436"/>
                <a:gd name="T20" fmla="*/ 291 w 469"/>
                <a:gd name="T21" fmla="*/ 49 h 436"/>
                <a:gd name="T22" fmla="*/ 269 w 469"/>
                <a:gd name="T23" fmla="*/ 33 h 436"/>
                <a:gd name="T24" fmla="*/ 244 w 469"/>
                <a:gd name="T25" fmla="*/ 3 h 436"/>
                <a:gd name="T26" fmla="*/ 212 w 469"/>
                <a:gd name="T27" fmla="*/ 9 h 436"/>
                <a:gd name="T28" fmla="*/ 199 w 469"/>
                <a:gd name="T29" fmla="*/ 52 h 436"/>
                <a:gd name="T30" fmla="*/ 158 w 469"/>
                <a:gd name="T31" fmla="*/ 68 h 436"/>
                <a:gd name="T32" fmla="*/ 134 w 469"/>
                <a:gd name="T33" fmla="*/ 81 h 436"/>
                <a:gd name="T34" fmla="*/ 117 w 469"/>
                <a:gd name="T35" fmla="*/ 67 h 436"/>
                <a:gd name="T36" fmla="*/ 96 w 469"/>
                <a:gd name="T37" fmla="*/ 73 h 436"/>
                <a:gd name="T38" fmla="*/ 104 w 469"/>
                <a:gd name="T39" fmla="*/ 102 h 436"/>
                <a:gd name="T40" fmla="*/ 87 w 469"/>
                <a:gd name="T41" fmla="*/ 111 h 436"/>
                <a:gd name="T42" fmla="*/ 54 w 469"/>
                <a:gd name="T43" fmla="*/ 102 h 436"/>
                <a:gd name="T44" fmla="*/ 27 w 469"/>
                <a:gd name="T45" fmla="*/ 109 h 436"/>
                <a:gd name="T46" fmla="*/ 3 w 469"/>
                <a:gd name="T47" fmla="*/ 127 h 436"/>
                <a:gd name="T48" fmla="*/ 6 w 469"/>
                <a:gd name="T49" fmla="*/ 127 h 436"/>
                <a:gd name="T50" fmla="*/ 11 w 469"/>
                <a:gd name="T51" fmla="*/ 136 h 436"/>
                <a:gd name="T52" fmla="*/ 14 w 469"/>
                <a:gd name="T53" fmla="*/ 154 h 436"/>
                <a:gd name="T54" fmla="*/ 44 w 469"/>
                <a:gd name="T55" fmla="*/ 159 h 436"/>
                <a:gd name="T56" fmla="*/ 65 w 469"/>
                <a:gd name="T57" fmla="*/ 163 h 436"/>
                <a:gd name="T58" fmla="*/ 77 w 469"/>
                <a:gd name="T59" fmla="*/ 178 h 436"/>
                <a:gd name="T60" fmla="*/ 95 w 469"/>
                <a:gd name="T61" fmla="*/ 178 h 436"/>
                <a:gd name="T62" fmla="*/ 85 w 469"/>
                <a:gd name="T63" fmla="*/ 198 h 436"/>
                <a:gd name="T64" fmla="*/ 119 w 469"/>
                <a:gd name="T65" fmla="*/ 220 h 436"/>
                <a:gd name="T66" fmla="*/ 115 w 469"/>
                <a:gd name="T67" fmla="*/ 246 h 436"/>
                <a:gd name="T68" fmla="*/ 130 w 469"/>
                <a:gd name="T69" fmla="*/ 259 h 436"/>
                <a:gd name="T70" fmla="*/ 122 w 469"/>
                <a:gd name="T71" fmla="*/ 293 h 436"/>
                <a:gd name="T72" fmla="*/ 106 w 469"/>
                <a:gd name="T73" fmla="*/ 351 h 436"/>
                <a:gd name="T74" fmla="*/ 122 w 469"/>
                <a:gd name="T75" fmla="*/ 365 h 436"/>
                <a:gd name="T76" fmla="*/ 168 w 469"/>
                <a:gd name="T77" fmla="*/ 382 h 436"/>
                <a:gd name="T78" fmla="*/ 212 w 469"/>
                <a:gd name="T79" fmla="*/ 381 h 436"/>
                <a:gd name="T80" fmla="*/ 255 w 469"/>
                <a:gd name="T81" fmla="*/ 390 h 436"/>
                <a:gd name="T82" fmla="*/ 277 w 469"/>
                <a:gd name="T83" fmla="*/ 341 h 436"/>
                <a:gd name="T84" fmla="*/ 307 w 469"/>
                <a:gd name="T85" fmla="*/ 349 h 436"/>
                <a:gd name="T86" fmla="*/ 363 w 469"/>
                <a:gd name="T87" fmla="*/ 365 h 436"/>
                <a:gd name="T88" fmla="*/ 398 w 469"/>
                <a:gd name="T89" fmla="*/ 330 h 436"/>
                <a:gd name="T90" fmla="*/ 377 w 469"/>
                <a:gd name="T91" fmla="*/ 286 h 436"/>
                <a:gd name="T92" fmla="*/ 377 w 469"/>
                <a:gd name="T93" fmla="*/ 251 h 436"/>
                <a:gd name="T94" fmla="*/ 455 w 469"/>
                <a:gd name="T95" fmla="*/ 436 h 436"/>
                <a:gd name="T96" fmla="*/ 445 w 469"/>
                <a:gd name="T97" fmla="*/ 422 h 436"/>
                <a:gd name="T98" fmla="*/ 439 w 469"/>
                <a:gd name="T99" fmla="*/ 409 h 436"/>
                <a:gd name="T100" fmla="*/ 437 w 469"/>
                <a:gd name="T101" fmla="*/ 395 h 436"/>
                <a:gd name="T102" fmla="*/ 458 w 469"/>
                <a:gd name="T103" fmla="*/ 379 h 436"/>
                <a:gd name="T104" fmla="*/ 464 w 469"/>
                <a:gd name="T105" fmla="*/ 362 h 436"/>
                <a:gd name="T106" fmla="*/ 466 w 469"/>
                <a:gd name="T107" fmla="*/ 422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9" h="436">
                  <a:moveTo>
                    <a:pt x="379" y="238"/>
                  </a:moveTo>
                  <a:lnTo>
                    <a:pt x="379" y="232"/>
                  </a:lnTo>
                  <a:lnTo>
                    <a:pt x="374" y="228"/>
                  </a:lnTo>
                  <a:lnTo>
                    <a:pt x="371" y="220"/>
                  </a:lnTo>
                  <a:lnTo>
                    <a:pt x="367" y="213"/>
                  </a:lnTo>
                  <a:lnTo>
                    <a:pt x="356" y="213"/>
                  </a:lnTo>
                  <a:lnTo>
                    <a:pt x="352" y="217"/>
                  </a:lnTo>
                  <a:lnTo>
                    <a:pt x="355" y="225"/>
                  </a:lnTo>
                  <a:lnTo>
                    <a:pt x="347" y="230"/>
                  </a:lnTo>
                  <a:lnTo>
                    <a:pt x="339" y="228"/>
                  </a:lnTo>
                  <a:lnTo>
                    <a:pt x="337" y="224"/>
                  </a:lnTo>
                  <a:lnTo>
                    <a:pt x="342" y="220"/>
                  </a:lnTo>
                  <a:lnTo>
                    <a:pt x="347" y="220"/>
                  </a:lnTo>
                  <a:lnTo>
                    <a:pt x="347" y="214"/>
                  </a:lnTo>
                  <a:lnTo>
                    <a:pt x="348" y="203"/>
                  </a:lnTo>
                  <a:lnTo>
                    <a:pt x="356" y="189"/>
                  </a:lnTo>
                  <a:lnTo>
                    <a:pt x="363" y="187"/>
                  </a:lnTo>
                  <a:lnTo>
                    <a:pt x="369" y="178"/>
                  </a:lnTo>
                  <a:lnTo>
                    <a:pt x="375" y="174"/>
                  </a:lnTo>
                  <a:lnTo>
                    <a:pt x="375" y="168"/>
                  </a:lnTo>
                  <a:lnTo>
                    <a:pt x="367" y="163"/>
                  </a:lnTo>
                  <a:lnTo>
                    <a:pt x="372" y="159"/>
                  </a:lnTo>
                  <a:lnTo>
                    <a:pt x="380" y="157"/>
                  </a:lnTo>
                  <a:lnTo>
                    <a:pt x="382" y="162"/>
                  </a:lnTo>
                  <a:lnTo>
                    <a:pt x="388" y="163"/>
                  </a:lnTo>
                  <a:lnTo>
                    <a:pt x="401" y="159"/>
                  </a:lnTo>
                  <a:lnTo>
                    <a:pt x="398" y="152"/>
                  </a:lnTo>
                  <a:lnTo>
                    <a:pt x="391" y="149"/>
                  </a:lnTo>
                  <a:lnTo>
                    <a:pt x="390" y="138"/>
                  </a:lnTo>
                  <a:lnTo>
                    <a:pt x="394" y="125"/>
                  </a:lnTo>
                  <a:lnTo>
                    <a:pt x="399" y="121"/>
                  </a:lnTo>
                  <a:lnTo>
                    <a:pt x="399" y="116"/>
                  </a:lnTo>
                  <a:lnTo>
                    <a:pt x="402" y="105"/>
                  </a:lnTo>
                  <a:lnTo>
                    <a:pt x="410" y="97"/>
                  </a:lnTo>
                  <a:lnTo>
                    <a:pt x="404" y="92"/>
                  </a:lnTo>
                  <a:lnTo>
                    <a:pt x="398" y="92"/>
                  </a:lnTo>
                  <a:lnTo>
                    <a:pt x="388" y="87"/>
                  </a:lnTo>
                  <a:lnTo>
                    <a:pt x="382" y="90"/>
                  </a:lnTo>
                  <a:lnTo>
                    <a:pt x="377" y="87"/>
                  </a:lnTo>
                  <a:lnTo>
                    <a:pt x="371" y="87"/>
                  </a:lnTo>
                  <a:lnTo>
                    <a:pt x="366" y="90"/>
                  </a:lnTo>
                  <a:lnTo>
                    <a:pt x="360" y="84"/>
                  </a:lnTo>
                  <a:lnTo>
                    <a:pt x="360" y="81"/>
                  </a:lnTo>
                  <a:lnTo>
                    <a:pt x="352" y="75"/>
                  </a:lnTo>
                  <a:lnTo>
                    <a:pt x="347" y="76"/>
                  </a:lnTo>
                  <a:lnTo>
                    <a:pt x="337" y="75"/>
                  </a:lnTo>
                  <a:lnTo>
                    <a:pt x="334" y="68"/>
                  </a:lnTo>
                  <a:lnTo>
                    <a:pt x="328" y="68"/>
                  </a:lnTo>
                  <a:lnTo>
                    <a:pt x="325" y="70"/>
                  </a:lnTo>
                  <a:lnTo>
                    <a:pt x="318" y="65"/>
                  </a:lnTo>
                  <a:lnTo>
                    <a:pt x="310" y="65"/>
                  </a:lnTo>
                  <a:lnTo>
                    <a:pt x="302" y="54"/>
                  </a:lnTo>
                  <a:lnTo>
                    <a:pt x="298" y="54"/>
                  </a:lnTo>
                  <a:lnTo>
                    <a:pt x="295" y="49"/>
                  </a:lnTo>
                  <a:lnTo>
                    <a:pt x="291" y="49"/>
                  </a:lnTo>
                  <a:lnTo>
                    <a:pt x="287" y="52"/>
                  </a:lnTo>
                  <a:lnTo>
                    <a:pt x="279" y="49"/>
                  </a:lnTo>
                  <a:lnTo>
                    <a:pt x="279" y="38"/>
                  </a:lnTo>
                  <a:lnTo>
                    <a:pt x="274" y="36"/>
                  </a:lnTo>
                  <a:lnTo>
                    <a:pt x="269" y="33"/>
                  </a:lnTo>
                  <a:lnTo>
                    <a:pt x="264" y="33"/>
                  </a:lnTo>
                  <a:lnTo>
                    <a:pt x="255" y="24"/>
                  </a:lnTo>
                  <a:lnTo>
                    <a:pt x="253" y="19"/>
                  </a:lnTo>
                  <a:lnTo>
                    <a:pt x="245" y="16"/>
                  </a:lnTo>
                  <a:lnTo>
                    <a:pt x="244" y="3"/>
                  </a:lnTo>
                  <a:lnTo>
                    <a:pt x="239" y="0"/>
                  </a:lnTo>
                  <a:lnTo>
                    <a:pt x="239" y="2"/>
                  </a:lnTo>
                  <a:lnTo>
                    <a:pt x="226" y="6"/>
                  </a:lnTo>
                  <a:lnTo>
                    <a:pt x="223" y="3"/>
                  </a:lnTo>
                  <a:lnTo>
                    <a:pt x="212" y="9"/>
                  </a:lnTo>
                  <a:lnTo>
                    <a:pt x="211" y="17"/>
                  </a:lnTo>
                  <a:lnTo>
                    <a:pt x="212" y="25"/>
                  </a:lnTo>
                  <a:lnTo>
                    <a:pt x="209" y="38"/>
                  </a:lnTo>
                  <a:lnTo>
                    <a:pt x="199" y="49"/>
                  </a:lnTo>
                  <a:lnTo>
                    <a:pt x="199" y="52"/>
                  </a:lnTo>
                  <a:lnTo>
                    <a:pt x="187" y="57"/>
                  </a:lnTo>
                  <a:lnTo>
                    <a:pt x="182" y="57"/>
                  </a:lnTo>
                  <a:lnTo>
                    <a:pt x="176" y="54"/>
                  </a:lnTo>
                  <a:lnTo>
                    <a:pt x="161" y="62"/>
                  </a:lnTo>
                  <a:lnTo>
                    <a:pt x="158" y="68"/>
                  </a:lnTo>
                  <a:lnTo>
                    <a:pt x="160" y="73"/>
                  </a:lnTo>
                  <a:lnTo>
                    <a:pt x="166" y="75"/>
                  </a:lnTo>
                  <a:lnTo>
                    <a:pt x="158" y="81"/>
                  </a:lnTo>
                  <a:lnTo>
                    <a:pt x="147" y="82"/>
                  </a:lnTo>
                  <a:lnTo>
                    <a:pt x="134" y="81"/>
                  </a:lnTo>
                  <a:lnTo>
                    <a:pt x="128" y="78"/>
                  </a:lnTo>
                  <a:lnTo>
                    <a:pt x="122" y="81"/>
                  </a:lnTo>
                  <a:lnTo>
                    <a:pt x="120" y="76"/>
                  </a:lnTo>
                  <a:lnTo>
                    <a:pt x="115" y="73"/>
                  </a:lnTo>
                  <a:lnTo>
                    <a:pt x="117" y="67"/>
                  </a:lnTo>
                  <a:lnTo>
                    <a:pt x="112" y="63"/>
                  </a:lnTo>
                  <a:lnTo>
                    <a:pt x="106" y="67"/>
                  </a:lnTo>
                  <a:lnTo>
                    <a:pt x="98" y="65"/>
                  </a:lnTo>
                  <a:lnTo>
                    <a:pt x="93" y="63"/>
                  </a:lnTo>
                  <a:lnTo>
                    <a:pt x="96" y="73"/>
                  </a:lnTo>
                  <a:lnTo>
                    <a:pt x="95" y="76"/>
                  </a:lnTo>
                  <a:lnTo>
                    <a:pt x="107" y="87"/>
                  </a:lnTo>
                  <a:lnTo>
                    <a:pt x="104" y="90"/>
                  </a:lnTo>
                  <a:lnTo>
                    <a:pt x="106" y="95"/>
                  </a:lnTo>
                  <a:lnTo>
                    <a:pt x="104" y="102"/>
                  </a:lnTo>
                  <a:lnTo>
                    <a:pt x="109" y="106"/>
                  </a:lnTo>
                  <a:lnTo>
                    <a:pt x="109" y="113"/>
                  </a:lnTo>
                  <a:lnTo>
                    <a:pt x="96" y="111"/>
                  </a:lnTo>
                  <a:lnTo>
                    <a:pt x="92" y="113"/>
                  </a:lnTo>
                  <a:lnTo>
                    <a:pt x="87" y="111"/>
                  </a:lnTo>
                  <a:lnTo>
                    <a:pt x="80" y="113"/>
                  </a:lnTo>
                  <a:lnTo>
                    <a:pt x="77" y="111"/>
                  </a:lnTo>
                  <a:lnTo>
                    <a:pt x="69" y="117"/>
                  </a:lnTo>
                  <a:lnTo>
                    <a:pt x="60" y="103"/>
                  </a:lnTo>
                  <a:lnTo>
                    <a:pt x="54" y="102"/>
                  </a:lnTo>
                  <a:lnTo>
                    <a:pt x="46" y="103"/>
                  </a:lnTo>
                  <a:lnTo>
                    <a:pt x="38" y="109"/>
                  </a:lnTo>
                  <a:lnTo>
                    <a:pt x="35" y="108"/>
                  </a:lnTo>
                  <a:lnTo>
                    <a:pt x="31" y="113"/>
                  </a:lnTo>
                  <a:lnTo>
                    <a:pt x="27" y="109"/>
                  </a:lnTo>
                  <a:lnTo>
                    <a:pt x="20" y="111"/>
                  </a:lnTo>
                  <a:lnTo>
                    <a:pt x="15" y="116"/>
                  </a:lnTo>
                  <a:lnTo>
                    <a:pt x="4" y="116"/>
                  </a:lnTo>
                  <a:lnTo>
                    <a:pt x="0" y="122"/>
                  </a:lnTo>
                  <a:lnTo>
                    <a:pt x="3" y="127"/>
                  </a:lnTo>
                  <a:lnTo>
                    <a:pt x="9" y="124"/>
                  </a:lnTo>
                  <a:lnTo>
                    <a:pt x="15" y="125"/>
                  </a:lnTo>
                  <a:lnTo>
                    <a:pt x="17" y="128"/>
                  </a:lnTo>
                  <a:lnTo>
                    <a:pt x="9" y="127"/>
                  </a:lnTo>
                  <a:lnTo>
                    <a:pt x="6" y="127"/>
                  </a:lnTo>
                  <a:lnTo>
                    <a:pt x="8" y="135"/>
                  </a:lnTo>
                  <a:lnTo>
                    <a:pt x="11" y="128"/>
                  </a:lnTo>
                  <a:lnTo>
                    <a:pt x="14" y="132"/>
                  </a:lnTo>
                  <a:lnTo>
                    <a:pt x="15" y="135"/>
                  </a:lnTo>
                  <a:lnTo>
                    <a:pt x="11" y="136"/>
                  </a:lnTo>
                  <a:lnTo>
                    <a:pt x="4" y="140"/>
                  </a:lnTo>
                  <a:lnTo>
                    <a:pt x="6" y="141"/>
                  </a:lnTo>
                  <a:lnTo>
                    <a:pt x="11" y="141"/>
                  </a:lnTo>
                  <a:lnTo>
                    <a:pt x="14" y="149"/>
                  </a:lnTo>
                  <a:lnTo>
                    <a:pt x="14" y="154"/>
                  </a:lnTo>
                  <a:lnTo>
                    <a:pt x="20" y="149"/>
                  </a:lnTo>
                  <a:lnTo>
                    <a:pt x="27" y="151"/>
                  </a:lnTo>
                  <a:lnTo>
                    <a:pt x="30" y="149"/>
                  </a:lnTo>
                  <a:lnTo>
                    <a:pt x="42" y="154"/>
                  </a:lnTo>
                  <a:lnTo>
                    <a:pt x="44" y="159"/>
                  </a:lnTo>
                  <a:lnTo>
                    <a:pt x="49" y="159"/>
                  </a:lnTo>
                  <a:lnTo>
                    <a:pt x="57" y="163"/>
                  </a:lnTo>
                  <a:lnTo>
                    <a:pt x="63" y="159"/>
                  </a:lnTo>
                  <a:lnTo>
                    <a:pt x="66" y="159"/>
                  </a:lnTo>
                  <a:lnTo>
                    <a:pt x="65" y="163"/>
                  </a:lnTo>
                  <a:lnTo>
                    <a:pt x="66" y="165"/>
                  </a:lnTo>
                  <a:lnTo>
                    <a:pt x="73" y="162"/>
                  </a:lnTo>
                  <a:lnTo>
                    <a:pt x="76" y="165"/>
                  </a:lnTo>
                  <a:lnTo>
                    <a:pt x="74" y="173"/>
                  </a:lnTo>
                  <a:lnTo>
                    <a:pt x="77" y="178"/>
                  </a:lnTo>
                  <a:lnTo>
                    <a:pt x="80" y="178"/>
                  </a:lnTo>
                  <a:lnTo>
                    <a:pt x="88" y="173"/>
                  </a:lnTo>
                  <a:lnTo>
                    <a:pt x="95" y="174"/>
                  </a:lnTo>
                  <a:lnTo>
                    <a:pt x="100" y="181"/>
                  </a:lnTo>
                  <a:lnTo>
                    <a:pt x="95" y="178"/>
                  </a:lnTo>
                  <a:lnTo>
                    <a:pt x="87" y="178"/>
                  </a:lnTo>
                  <a:lnTo>
                    <a:pt x="84" y="184"/>
                  </a:lnTo>
                  <a:lnTo>
                    <a:pt x="87" y="186"/>
                  </a:lnTo>
                  <a:lnTo>
                    <a:pt x="88" y="192"/>
                  </a:lnTo>
                  <a:lnTo>
                    <a:pt x="85" y="198"/>
                  </a:lnTo>
                  <a:lnTo>
                    <a:pt x="87" y="203"/>
                  </a:lnTo>
                  <a:lnTo>
                    <a:pt x="93" y="203"/>
                  </a:lnTo>
                  <a:lnTo>
                    <a:pt x="101" y="214"/>
                  </a:lnTo>
                  <a:lnTo>
                    <a:pt x="111" y="216"/>
                  </a:lnTo>
                  <a:lnTo>
                    <a:pt x="119" y="220"/>
                  </a:lnTo>
                  <a:lnTo>
                    <a:pt x="119" y="227"/>
                  </a:lnTo>
                  <a:lnTo>
                    <a:pt x="122" y="232"/>
                  </a:lnTo>
                  <a:lnTo>
                    <a:pt x="119" y="240"/>
                  </a:lnTo>
                  <a:lnTo>
                    <a:pt x="117" y="240"/>
                  </a:lnTo>
                  <a:lnTo>
                    <a:pt x="115" y="246"/>
                  </a:lnTo>
                  <a:lnTo>
                    <a:pt x="122" y="247"/>
                  </a:lnTo>
                  <a:lnTo>
                    <a:pt x="133" y="257"/>
                  </a:lnTo>
                  <a:lnTo>
                    <a:pt x="141" y="278"/>
                  </a:lnTo>
                  <a:lnTo>
                    <a:pt x="133" y="268"/>
                  </a:lnTo>
                  <a:lnTo>
                    <a:pt x="130" y="259"/>
                  </a:lnTo>
                  <a:lnTo>
                    <a:pt x="122" y="255"/>
                  </a:lnTo>
                  <a:lnTo>
                    <a:pt x="119" y="257"/>
                  </a:lnTo>
                  <a:lnTo>
                    <a:pt x="115" y="276"/>
                  </a:lnTo>
                  <a:lnTo>
                    <a:pt x="115" y="289"/>
                  </a:lnTo>
                  <a:lnTo>
                    <a:pt x="122" y="293"/>
                  </a:lnTo>
                  <a:lnTo>
                    <a:pt x="117" y="297"/>
                  </a:lnTo>
                  <a:lnTo>
                    <a:pt x="114" y="320"/>
                  </a:lnTo>
                  <a:lnTo>
                    <a:pt x="107" y="343"/>
                  </a:lnTo>
                  <a:lnTo>
                    <a:pt x="100" y="347"/>
                  </a:lnTo>
                  <a:lnTo>
                    <a:pt x="106" y="351"/>
                  </a:lnTo>
                  <a:lnTo>
                    <a:pt x="107" y="352"/>
                  </a:lnTo>
                  <a:lnTo>
                    <a:pt x="111" y="354"/>
                  </a:lnTo>
                  <a:lnTo>
                    <a:pt x="112" y="360"/>
                  </a:lnTo>
                  <a:lnTo>
                    <a:pt x="111" y="366"/>
                  </a:lnTo>
                  <a:lnTo>
                    <a:pt x="122" y="365"/>
                  </a:lnTo>
                  <a:lnTo>
                    <a:pt x="136" y="371"/>
                  </a:lnTo>
                  <a:lnTo>
                    <a:pt x="142" y="378"/>
                  </a:lnTo>
                  <a:lnTo>
                    <a:pt x="150" y="374"/>
                  </a:lnTo>
                  <a:lnTo>
                    <a:pt x="158" y="382"/>
                  </a:lnTo>
                  <a:lnTo>
                    <a:pt x="168" y="382"/>
                  </a:lnTo>
                  <a:lnTo>
                    <a:pt x="172" y="385"/>
                  </a:lnTo>
                  <a:lnTo>
                    <a:pt x="179" y="379"/>
                  </a:lnTo>
                  <a:lnTo>
                    <a:pt x="196" y="378"/>
                  </a:lnTo>
                  <a:lnTo>
                    <a:pt x="203" y="382"/>
                  </a:lnTo>
                  <a:lnTo>
                    <a:pt x="212" y="381"/>
                  </a:lnTo>
                  <a:lnTo>
                    <a:pt x="222" y="387"/>
                  </a:lnTo>
                  <a:lnTo>
                    <a:pt x="239" y="385"/>
                  </a:lnTo>
                  <a:lnTo>
                    <a:pt x="252" y="392"/>
                  </a:lnTo>
                  <a:lnTo>
                    <a:pt x="255" y="393"/>
                  </a:lnTo>
                  <a:lnTo>
                    <a:pt x="255" y="390"/>
                  </a:lnTo>
                  <a:lnTo>
                    <a:pt x="253" y="379"/>
                  </a:lnTo>
                  <a:lnTo>
                    <a:pt x="255" y="368"/>
                  </a:lnTo>
                  <a:lnTo>
                    <a:pt x="256" y="362"/>
                  </a:lnTo>
                  <a:lnTo>
                    <a:pt x="264" y="354"/>
                  </a:lnTo>
                  <a:lnTo>
                    <a:pt x="277" y="341"/>
                  </a:lnTo>
                  <a:lnTo>
                    <a:pt x="280" y="341"/>
                  </a:lnTo>
                  <a:lnTo>
                    <a:pt x="285" y="344"/>
                  </a:lnTo>
                  <a:lnTo>
                    <a:pt x="293" y="344"/>
                  </a:lnTo>
                  <a:lnTo>
                    <a:pt x="302" y="349"/>
                  </a:lnTo>
                  <a:lnTo>
                    <a:pt x="307" y="349"/>
                  </a:lnTo>
                  <a:lnTo>
                    <a:pt x="314" y="346"/>
                  </a:lnTo>
                  <a:lnTo>
                    <a:pt x="318" y="344"/>
                  </a:lnTo>
                  <a:lnTo>
                    <a:pt x="341" y="358"/>
                  </a:lnTo>
                  <a:lnTo>
                    <a:pt x="347" y="363"/>
                  </a:lnTo>
                  <a:lnTo>
                    <a:pt x="363" y="365"/>
                  </a:lnTo>
                  <a:lnTo>
                    <a:pt x="369" y="358"/>
                  </a:lnTo>
                  <a:lnTo>
                    <a:pt x="367" y="355"/>
                  </a:lnTo>
                  <a:lnTo>
                    <a:pt x="374" y="347"/>
                  </a:lnTo>
                  <a:lnTo>
                    <a:pt x="398" y="330"/>
                  </a:lnTo>
                  <a:lnTo>
                    <a:pt x="398" y="330"/>
                  </a:lnTo>
                  <a:lnTo>
                    <a:pt x="396" y="322"/>
                  </a:lnTo>
                  <a:lnTo>
                    <a:pt x="401" y="311"/>
                  </a:lnTo>
                  <a:lnTo>
                    <a:pt x="390" y="311"/>
                  </a:lnTo>
                  <a:lnTo>
                    <a:pt x="379" y="303"/>
                  </a:lnTo>
                  <a:lnTo>
                    <a:pt x="377" y="286"/>
                  </a:lnTo>
                  <a:lnTo>
                    <a:pt x="367" y="276"/>
                  </a:lnTo>
                  <a:lnTo>
                    <a:pt x="372" y="270"/>
                  </a:lnTo>
                  <a:lnTo>
                    <a:pt x="382" y="268"/>
                  </a:lnTo>
                  <a:lnTo>
                    <a:pt x="383" y="257"/>
                  </a:lnTo>
                  <a:lnTo>
                    <a:pt x="377" y="251"/>
                  </a:lnTo>
                  <a:lnTo>
                    <a:pt x="375" y="241"/>
                  </a:lnTo>
                  <a:lnTo>
                    <a:pt x="379" y="238"/>
                  </a:lnTo>
                  <a:lnTo>
                    <a:pt x="379" y="238"/>
                  </a:lnTo>
                  <a:lnTo>
                    <a:pt x="379" y="238"/>
                  </a:lnTo>
                  <a:close/>
                  <a:moveTo>
                    <a:pt x="455" y="436"/>
                  </a:moveTo>
                  <a:lnTo>
                    <a:pt x="444" y="431"/>
                  </a:lnTo>
                  <a:lnTo>
                    <a:pt x="442" y="428"/>
                  </a:lnTo>
                  <a:lnTo>
                    <a:pt x="444" y="425"/>
                  </a:lnTo>
                  <a:lnTo>
                    <a:pt x="447" y="425"/>
                  </a:lnTo>
                  <a:lnTo>
                    <a:pt x="445" y="422"/>
                  </a:lnTo>
                  <a:lnTo>
                    <a:pt x="442" y="422"/>
                  </a:lnTo>
                  <a:lnTo>
                    <a:pt x="442" y="417"/>
                  </a:lnTo>
                  <a:lnTo>
                    <a:pt x="437" y="414"/>
                  </a:lnTo>
                  <a:lnTo>
                    <a:pt x="436" y="411"/>
                  </a:lnTo>
                  <a:lnTo>
                    <a:pt x="439" y="409"/>
                  </a:lnTo>
                  <a:lnTo>
                    <a:pt x="439" y="406"/>
                  </a:lnTo>
                  <a:lnTo>
                    <a:pt x="432" y="404"/>
                  </a:lnTo>
                  <a:lnTo>
                    <a:pt x="432" y="398"/>
                  </a:lnTo>
                  <a:lnTo>
                    <a:pt x="436" y="398"/>
                  </a:lnTo>
                  <a:lnTo>
                    <a:pt x="437" y="395"/>
                  </a:lnTo>
                  <a:lnTo>
                    <a:pt x="432" y="392"/>
                  </a:lnTo>
                  <a:lnTo>
                    <a:pt x="439" y="382"/>
                  </a:lnTo>
                  <a:lnTo>
                    <a:pt x="448" y="379"/>
                  </a:lnTo>
                  <a:lnTo>
                    <a:pt x="453" y="374"/>
                  </a:lnTo>
                  <a:lnTo>
                    <a:pt x="458" y="379"/>
                  </a:lnTo>
                  <a:lnTo>
                    <a:pt x="461" y="379"/>
                  </a:lnTo>
                  <a:lnTo>
                    <a:pt x="461" y="373"/>
                  </a:lnTo>
                  <a:lnTo>
                    <a:pt x="459" y="368"/>
                  </a:lnTo>
                  <a:lnTo>
                    <a:pt x="461" y="362"/>
                  </a:lnTo>
                  <a:lnTo>
                    <a:pt x="464" y="362"/>
                  </a:lnTo>
                  <a:lnTo>
                    <a:pt x="466" y="373"/>
                  </a:lnTo>
                  <a:lnTo>
                    <a:pt x="466" y="381"/>
                  </a:lnTo>
                  <a:lnTo>
                    <a:pt x="469" y="397"/>
                  </a:lnTo>
                  <a:lnTo>
                    <a:pt x="464" y="412"/>
                  </a:lnTo>
                  <a:lnTo>
                    <a:pt x="466" y="422"/>
                  </a:lnTo>
                  <a:lnTo>
                    <a:pt x="461" y="433"/>
                  </a:lnTo>
                  <a:lnTo>
                    <a:pt x="455" y="436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88F389D4-2D86-41B9-8991-EFFD19A70C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6213" y="3208338"/>
              <a:ext cx="744538" cy="692150"/>
            </a:xfrm>
            <a:custGeom>
              <a:avLst/>
              <a:gdLst>
                <a:gd name="T0" fmla="*/ 367 w 469"/>
                <a:gd name="T1" fmla="*/ 213 h 436"/>
                <a:gd name="T2" fmla="*/ 339 w 469"/>
                <a:gd name="T3" fmla="*/ 228 h 436"/>
                <a:gd name="T4" fmla="*/ 348 w 469"/>
                <a:gd name="T5" fmla="*/ 203 h 436"/>
                <a:gd name="T6" fmla="*/ 375 w 469"/>
                <a:gd name="T7" fmla="*/ 168 h 436"/>
                <a:gd name="T8" fmla="*/ 388 w 469"/>
                <a:gd name="T9" fmla="*/ 163 h 436"/>
                <a:gd name="T10" fmla="*/ 394 w 469"/>
                <a:gd name="T11" fmla="*/ 125 h 436"/>
                <a:gd name="T12" fmla="*/ 404 w 469"/>
                <a:gd name="T13" fmla="*/ 92 h 436"/>
                <a:gd name="T14" fmla="*/ 371 w 469"/>
                <a:gd name="T15" fmla="*/ 87 h 436"/>
                <a:gd name="T16" fmla="*/ 347 w 469"/>
                <a:gd name="T17" fmla="*/ 76 h 436"/>
                <a:gd name="T18" fmla="*/ 318 w 469"/>
                <a:gd name="T19" fmla="*/ 65 h 436"/>
                <a:gd name="T20" fmla="*/ 291 w 469"/>
                <a:gd name="T21" fmla="*/ 49 h 436"/>
                <a:gd name="T22" fmla="*/ 269 w 469"/>
                <a:gd name="T23" fmla="*/ 33 h 436"/>
                <a:gd name="T24" fmla="*/ 244 w 469"/>
                <a:gd name="T25" fmla="*/ 3 h 436"/>
                <a:gd name="T26" fmla="*/ 212 w 469"/>
                <a:gd name="T27" fmla="*/ 9 h 436"/>
                <a:gd name="T28" fmla="*/ 199 w 469"/>
                <a:gd name="T29" fmla="*/ 52 h 436"/>
                <a:gd name="T30" fmla="*/ 158 w 469"/>
                <a:gd name="T31" fmla="*/ 68 h 436"/>
                <a:gd name="T32" fmla="*/ 134 w 469"/>
                <a:gd name="T33" fmla="*/ 81 h 436"/>
                <a:gd name="T34" fmla="*/ 117 w 469"/>
                <a:gd name="T35" fmla="*/ 67 h 436"/>
                <a:gd name="T36" fmla="*/ 96 w 469"/>
                <a:gd name="T37" fmla="*/ 73 h 436"/>
                <a:gd name="T38" fmla="*/ 104 w 469"/>
                <a:gd name="T39" fmla="*/ 102 h 436"/>
                <a:gd name="T40" fmla="*/ 87 w 469"/>
                <a:gd name="T41" fmla="*/ 111 h 436"/>
                <a:gd name="T42" fmla="*/ 54 w 469"/>
                <a:gd name="T43" fmla="*/ 102 h 436"/>
                <a:gd name="T44" fmla="*/ 27 w 469"/>
                <a:gd name="T45" fmla="*/ 109 h 436"/>
                <a:gd name="T46" fmla="*/ 3 w 469"/>
                <a:gd name="T47" fmla="*/ 127 h 436"/>
                <a:gd name="T48" fmla="*/ 6 w 469"/>
                <a:gd name="T49" fmla="*/ 127 h 436"/>
                <a:gd name="T50" fmla="*/ 11 w 469"/>
                <a:gd name="T51" fmla="*/ 136 h 436"/>
                <a:gd name="T52" fmla="*/ 14 w 469"/>
                <a:gd name="T53" fmla="*/ 154 h 436"/>
                <a:gd name="T54" fmla="*/ 44 w 469"/>
                <a:gd name="T55" fmla="*/ 159 h 436"/>
                <a:gd name="T56" fmla="*/ 65 w 469"/>
                <a:gd name="T57" fmla="*/ 163 h 436"/>
                <a:gd name="T58" fmla="*/ 77 w 469"/>
                <a:gd name="T59" fmla="*/ 178 h 436"/>
                <a:gd name="T60" fmla="*/ 95 w 469"/>
                <a:gd name="T61" fmla="*/ 178 h 436"/>
                <a:gd name="T62" fmla="*/ 85 w 469"/>
                <a:gd name="T63" fmla="*/ 198 h 436"/>
                <a:gd name="T64" fmla="*/ 119 w 469"/>
                <a:gd name="T65" fmla="*/ 220 h 436"/>
                <a:gd name="T66" fmla="*/ 115 w 469"/>
                <a:gd name="T67" fmla="*/ 246 h 436"/>
                <a:gd name="T68" fmla="*/ 130 w 469"/>
                <a:gd name="T69" fmla="*/ 259 h 436"/>
                <a:gd name="T70" fmla="*/ 122 w 469"/>
                <a:gd name="T71" fmla="*/ 293 h 436"/>
                <a:gd name="T72" fmla="*/ 106 w 469"/>
                <a:gd name="T73" fmla="*/ 351 h 436"/>
                <a:gd name="T74" fmla="*/ 122 w 469"/>
                <a:gd name="T75" fmla="*/ 365 h 436"/>
                <a:gd name="T76" fmla="*/ 168 w 469"/>
                <a:gd name="T77" fmla="*/ 382 h 436"/>
                <a:gd name="T78" fmla="*/ 212 w 469"/>
                <a:gd name="T79" fmla="*/ 381 h 436"/>
                <a:gd name="T80" fmla="*/ 255 w 469"/>
                <a:gd name="T81" fmla="*/ 390 h 436"/>
                <a:gd name="T82" fmla="*/ 277 w 469"/>
                <a:gd name="T83" fmla="*/ 341 h 436"/>
                <a:gd name="T84" fmla="*/ 307 w 469"/>
                <a:gd name="T85" fmla="*/ 349 h 436"/>
                <a:gd name="T86" fmla="*/ 363 w 469"/>
                <a:gd name="T87" fmla="*/ 365 h 436"/>
                <a:gd name="T88" fmla="*/ 398 w 469"/>
                <a:gd name="T89" fmla="*/ 330 h 436"/>
                <a:gd name="T90" fmla="*/ 377 w 469"/>
                <a:gd name="T91" fmla="*/ 286 h 436"/>
                <a:gd name="T92" fmla="*/ 377 w 469"/>
                <a:gd name="T93" fmla="*/ 251 h 436"/>
                <a:gd name="T94" fmla="*/ 455 w 469"/>
                <a:gd name="T95" fmla="*/ 436 h 436"/>
                <a:gd name="T96" fmla="*/ 445 w 469"/>
                <a:gd name="T97" fmla="*/ 422 h 436"/>
                <a:gd name="T98" fmla="*/ 439 w 469"/>
                <a:gd name="T99" fmla="*/ 409 h 436"/>
                <a:gd name="T100" fmla="*/ 437 w 469"/>
                <a:gd name="T101" fmla="*/ 395 h 436"/>
                <a:gd name="T102" fmla="*/ 458 w 469"/>
                <a:gd name="T103" fmla="*/ 379 h 436"/>
                <a:gd name="T104" fmla="*/ 464 w 469"/>
                <a:gd name="T105" fmla="*/ 362 h 436"/>
                <a:gd name="T106" fmla="*/ 466 w 469"/>
                <a:gd name="T107" fmla="*/ 422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9" h="436">
                  <a:moveTo>
                    <a:pt x="379" y="238"/>
                  </a:moveTo>
                  <a:lnTo>
                    <a:pt x="379" y="232"/>
                  </a:lnTo>
                  <a:lnTo>
                    <a:pt x="374" y="228"/>
                  </a:lnTo>
                  <a:lnTo>
                    <a:pt x="371" y="220"/>
                  </a:lnTo>
                  <a:lnTo>
                    <a:pt x="367" y="213"/>
                  </a:lnTo>
                  <a:lnTo>
                    <a:pt x="356" y="213"/>
                  </a:lnTo>
                  <a:lnTo>
                    <a:pt x="352" y="217"/>
                  </a:lnTo>
                  <a:lnTo>
                    <a:pt x="355" y="225"/>
                  </a:lnTo>
                  <a:lnTo>
                    <a:pt x="347" y="230"/>
                  </a:lnTo>
                  <a:lnTo>
                    <a:pt x="339" y="228"/>
                  </a:lnTo>
                  <a:lnTo>
                    <a:pt x="337" y="224"/>
                  </a:lnTo>
                  <a:lnTo>
                    <a:pt x="342" y="220"/>
                  </a:lnTo>
                  <a:lnTo>
                    <a:pt x="347" y="220"/>
                  </a:lnTo>
                  <a:lnTo>
                    <a:pt x="347" y="214"/>
                  </a:lnTo>
                  <a:lnTo>
                    <a:pt x="348" y="203"/>
                  </a:lnTo>
                  <a:lnTo>
                    <a:pt x="356" y="189"/>
                  </a:lnTo>
                  <a:lnTo>
                    <a:pt x="363" y="187"/>
                  </a:lnTo>
                  <a:lnTo>
                    <a:pt x="369" y="178"/>
                  </a:lnTo>
                  <a:lnTo>
                    <a:pt x="375" y="174"/>
                  </a:lnTo>
                  <a:lnTo>
                    <a:pt x="375" y="168"/>
                  </a:lnTo>
                  <a:lnTo>
                    <a:pt x="367" y="163"/>
                  </a:lnTo>
                  <a:lnTo>
                    <a:pt x="372" y="159"/>
                  </a:lnTo>
                  <a:lnTo>
                    <a:pt x="380" y="157"/>
                  </a:lnTo>
                  <a:lnTo>
                    <a:pt x="382" y="162"/>
                  </a:lnTo>
                  <a:lnTo>
                    <a:pt x="388" y="163"/>
                  </a:lnTo>
                  <a:lnTo>
                    <a:pt x="401" y="159"/>
                  </a:lnTo>
                  <a:lnTo>
                    <a:pt x="398" y="152"/>
                  </a:lnTo>
                  <a:lnTo>
                    <a:pt x="391" y="149"/>
                  </a:lnTo>
                  <a:lnTo>
                    <a:pt x="390" y="138"/>
                  </a:lnTo>
                  <a:lnTo>
                    <a:pt x="394" y="125"/>
                  </a:lnTo>
                  <a:lnTo>
                    <a:pt x="399" y="121"/>
                  </a:lnTo>
                  <a:lnTo>
                    <a:pt x="399" y="116"/>
                  </a:lnTo>
                  <a:lnTo>
                    <a:pt x="402" y="105"/>
                  </a:lnTo>
                  <a:lnTo>
                    <a:pt x="410" y="97"/>
                  </a:lnTo>
                  <a:lnTo>
                    <a:pt x="404" y="92"/>
                  </a:lnTo>
                  <a:lnTo>
                    <a:pt x="398" y="92"/>
                  </a:lnTo>
                  <a:lnTo>
                    <a:pt x="388" y="87"/>
                  </a:lnTo>
                  <a:lnTo>
                    <a:pt x="382" y="90"/>
                  </a:lnTo>
                  <a:lnTo>
                    <a:pt x="377" y="87"/>
                  </a:lnTo>
                  <a:lnTo>
                    <a:pt x="371" y="87"/>
                  </a:lnTo>
                  <a:lnTo>
                    <a:pt x="366" y="90"/>
                  </a:lnTo>
                  <a:lnTo>
                    <a:pt x="360" y="84"/>
                  </a:lnTo>
                  <a:lnTo>
                    <a:pt x="360" y="81"/>
                  </a:lnTo>
                  <a:lnTo>
                    <a:pt x="352" y="75"/>
                  </a:lnTo>
                  <a:lnTo>
                    <a:pt x="347" y="76"/>
                  </a:lnTo>
                  <a:lnTo>
                    <a:pt x="337" y="75"/>
                  </a:lnTo>
                  <a:lnTo>
                    <a:pt x="334" y="68"/>
                  </a:lnTo>
                  <a:lnTo>
                    <a:pt x="328" y="68"/>
                  </a:lnTo>
                  <a:lnTo>
                    <a:pt x="325" y="70"/>
                  </a:lnTo>
                  <a:lnTo>
                    <a:pt x="318" y="65"/>
                  </a:lnTo>
                  <a:lnTo>
                    <a:pt x="310" y="65"/>
                  </a:lnTo>
                  <a:lnTo>
                    <a:pt x="302" y="54"/>
                  </a:lnTo>
                  <a:lnTo>
                    <a:pt x="298" y="54"/>
                  </a:lnTo>
                  <a:lnTo>
                    <a:pt x="295" y="49"/>
                  </a:lnTo>
                  <a:lnTo>
                    <a:pt x="291" y="49"/>
                  </a:lnTo>
                  <a:lnTo>
                    <a:pt x="287" y="52"/>
                  </a:lnTo>
                  <a:lnTo>
                    <a:pt x="279" y="49"/>
                  </a:lnTo>
                  <a:lnTo>
                    <a:pt x="279" y="38"/>
                  </a:lnTo>
                  <a:lnTo>
                    <a:pt x="274" y="36"/>
                  </a:lnTo>
                  <a:lnTo>
                    <a:pt x="269" y="33"/>
                  </a:lnTo>
                  <a:lnTo>
                    <a:pt x="264" y="33"/>
                  </a:lnTo>
                  <a:lnTo>
                    <a:pt x="255" y="24"/>
                  </a:lnTo>
                  <a:lnTo>
                    <a:pt x="253" y="19"/>
                  </a:lnTo>
                  <a:lnTo>
                    <a:pt x="245" y="16"/>
                  </a:lnTo>
                  <a:lnTo>
                    <a:pt x="244" y="3"/>
                  </a:lnTo>
                  <a:lnTo>
                    <a:pt x="239" y="0"/>
                  </a:lnTo>
                  <a:lnTo>
                    <a:pt x="239" y="2"/>
                  </a:lnTo>
                  <a:lnTo>
                    <a:pt x="226" y="6"/>
                  </a:lnTo>
                  <a:lnTo>
                    <a:pt x="223" y="3"/>
                  </a:lnTo>
                  <a:lnTo>
                    <a:pt x="212" y="9"/>
                  </a:lnTo>
                  <a:lnTo>
                    <a:pt x="211" y="17"/>
                  </a:lnTo>
                  <a:lnTo>
                    <a:pt x="212" y="25"/>
                  </a:lnTo>
                  <a:lnTo>
                    <a:pt x="209" y="38"/>
                  </a:lnTo>
                  <a:lnTo>
                    <a:pt x="199" y="49"/>
                  </a:lnTo>
                  <a:lnTo>
                    <a:pt x="199" y="52"/>
                  </a:lnTo>
                  <a:lnTo>
                    <a:pt x="187" y="57"/>
                  </a:lnTo>
                  <a:lnTo>
                    <a:pt x="182" y="57"/>
                  </a:lnTo>
                  <a:lnTo>
                    <a:pt x="176" y="54"/>
                  </a:lnTo>
                  <a:lnTo>
                    <a:pt x="161" y="62"/>
                  </a:lnTo>
                  <a:lnTo>
                    <a:pt x="158" y="68"/>
                  </a:lnTo>
                  <a:lnTo>
                    <a:pt x="160" y="73"/>
                  </a:lnTo>
                  <a:lnTo>
                    <a:pt x="166" y="75"/>
                  </a:lnTo>
                  <a:lnTo>
                    <a:pt x="158" y="81"/>
                  </a:lnTo>
                  <a:lnTo>
                    <a:pt x="147" y="82"/>
                  </a:lnTo>
                  <a:lnTo>
                    <a:pt x="134" y="81"/>
                  </a:lnTo>
                  <a:lnTo>
                    <a:pt x="128" y="78"/>
                  </a:lnTo>
                  <a:lnTo>
                    <a:pt x="122" y="81"/>
                  </a:lnTo>
                  <a:lnTo>
                    <a:pt x="120" y="76"/>
                  </a:lnTo>
                  <a:lnTo>
                    <a:pt x="115" y="73"/>
                  </a:lnTo>
                  <a:lnTo>
                    <a:pt x="117" y="67"/>
                  </a:lnTo>
                  <a:lnTo>
                    <a:pt x="112" y="63"/>
                  </a:lnTo>
                  <a:lnTo>
                    <a:pt x="106" y="67"/>
                  </a:lnTo>
                  <a:lnTo>
                    <a:pt x="98" y="65"/>
                  </a:lnTo>
                  <a:lnTo>
                    <a:pt x="93" y="63"/>
                  </a:lnTo>
                  <a:lnTo>
                    <a:pt x="96" y="73"/>
                  </a:lnTo>
                  <a:lnTo>
                    <a:pt x="95" y="76"/>
                  </a:lnTo>
                  <a:lnTo>
                    <a:pt x="107" y="87"/>
                  </a:lnTo>
                  <a:lnTo>
                    <a:pt x="104" y="90"/>
                  </a:lnTo>
                  <a:lnTo>
                    <a:pt x="106" y="95"/>
                  </a:lnTo>
                  <a:lnTo>
                    <a:pt x="104" y="102"/>
                  </a:lnTo>
                  <a:lnTo>
                    <a:pt x="109" y="106"/>
                  </a:lnTo>
                  <a:lnTo>
                    <a:pt x="109" y="113"/>
                  </a:lnTo>
                  <a:lnTo>
                    <a:pt x="96" y="111"/>
                  </a:lnTo>
                  <a:lnTo>
                    <a:pt x="92" y="113"/>
                  </a:lnTo>
                  <a:lnTo>
                    <a:pt x="87" y="111"/>
                  </a:lnTo>
                  <a:lnTo>
                    <a:pt x="80" y="113"/>
                  </a:lnTo>
                  <a:lnTo>
                    <a:pt x="77" y="111"/>
                  </a:lnTo>
                  <a:lnTo>
                    <a:pt x="69" y="117"/>
                  </a:lnTo>
                  <a:lnTo>
                    <a:pt x="60" y="103"/>
                  </a:lnTo>
                  <a:lnTo>
                    <a:pt x="54" y="102"/>
                  </a:lnTo>
                  <a:lnTo>
                    <a:pt x="46" y="103"/>
                  </a:lnTo>
                  <a:lnTo>
                    <a:pt x="38" y="109"/>
                  </a:lnTo>
                  <a:lnTo>
                    <a:pt x="35" y="108"/>
                  </a:lnTo>
                  <a:lnTo>
                    <a:pt x="31" y="113"/>
                  </a:lnTo>
                  <a:lnTo>
                    <a:pt x="27" y="109"/>
                  </a:lnTo>
                  <a:lnTo>
                    <a:pt x="20" y="111"/>
                  </a:lnTo>
                  <a:lnTo>
                    <a:pt x="15" y="116"/>
                  </a:lnTo>
                  <a:lnTo>
                    <a:pt x="4" y="116"/>
                  </a:lnTo>
                  <a:lnTo>
                    <a:pt x="0" y="122"/>
                  </a:lnTo>
                  <a:lnTo>
                    <a:pt x="3" y="127"/>
                  </a:lnTo>
                  <a:lnTo>
                    <a:pt x="9" y="124"/>
                  </a:lnTo>
                  <a:lnTo>
                    <a:pt x="15" y="125"/>
                  </a:lnTo>
                  <a:lnTo>
                    <a:pt x="17" y="128"/>
                  </a:lnTo>
                  <a:lnTo>
                    <a:pt x="9" y="127"/>
                  </a:lnTo>
                  <a:lnTo>
                    <a:pt x="6" y="127"/>
                  </a:lnTo>
                  <a:lnTo>
                    <a:pt x="8" y="135"/>
                  </a:lnTo>
                  <a:lnTo>
                    <a:pt x="11" y="128"/>
                  </a:lnTo>
                  <a:lnTo>
                    <a:pt x="14" y="132"/>
                  </a:lnTo>
                  <a:lnTo>
                    <a:pt x="15" y="135"/>
                  </a:lnTo>
                  <a:lnTo>
                    <a:pt x="11" y="136"/>
                  </a:lnTo>
                  <a:lnTo>
                    <a:pt x="4" y="140"/>
                  </a:lnTo>
                  <a:lnTo>
                    <a:pt x="6" y="141"/>
                  </a:lnTo>
                  <a:lnTo>
                    <a:pt x="11" y="141"/>
                  </a:lnTo>
                  <a:lnTo>
                    <a:pt x="14" y="149"/>
                  </a:lnTo>
                  <a:lnTo>
                    <a:pt x="14" y="154"/>
                  </a:lnTo>
                  <a:lnTo>
                    <a:pt x="20" y="149"/>
                  </a:lnTo>
                  <a:lnTo>
                    <a:pt x="27" y="151"/>
                  </a:lnTo>
                  <a:lnTo>
                    <a:pt x="30" y="149"/>
                  </a:lnTo>
                  <a:lnTo>
                    <a:pt x="42" y="154"/>
                  </a:lnTo>
                  <a:lnTo>
                    <a:pt x="44" y="159"/>
                  </a:lnTo>
                  <a:lnTo>
                    <a:pt x="49" y="159"/>
                  </a:lnTo>
                  <a:lnTo>
                    <a:pt x="57" y="163"/>
                  </a:lnTo>
                  <a:lnTo>
                    <a:pt x="63" y="159"/>
                  </a:lnTo>
                  <a:lnTo>
                    <a:pt x="66" y="159"/>
                  </a:lnTo>
                  <a:lnTo>
                    <a:pt x="65" y="163"/>
                  </a:lnTo>
                  <a:lnTo>
                    <a:pt x="66" y="165"/>
                  </a:lnTo>
                  <a:lnTo>
                    <a:pt x="73" y="162"/>
                  </a:lnTo>
                  <a:lnTo>
                    <a:pt x="76" y="165"/>
                  </a:lnTo>
                  <a:lnTo>
                    <a:pt x="74" y="173"/>
                  </a:lnTo>
                  <a:lnTo>
                    <a:pt x="77" y="178"/>
                  </a:lnTo>
                  <a:lnTo>
                    <a:pt x="80" y="178"/>
                  </a:lnTo>
                  <a:lnTo>
                    <a:pt x="88" y="173"/>
                  </a:lnTo>
                  <a:lnTo>
                    <a:pt x="95" y="174"/>
                  </a:lnTo>
                  <a:lnTo>
                    <a:pt x="100" y="181"/>
                  </a:lnTo>
                  <a:lnTo>
                    <a:pt x="95" y="178"/>
                  </a:lnTo>
                  <a:lnTo>
                    <a:pt x="87" y="178"/>
                  </a:lnTo>
                  <a:lnTo>
                    <a:pt x="84" y="184"/>
                  </a:lnTo>
                  <a:lnTo>
                    <a:pt x="87" y="186"/>
                  </a:lnTo>
                  <a:lnTo>
                    <a:pt x="88" y="192"/>
                  </a:lnTo>
                  <a:lnTo>
                    <a:pt x="85" y="198"/>
                  </a:lnTo>
                  <a:lnTo>
                    <a:pt x="87" y="203"/>
                  </a:lnTo>
                  <a:lnTo>
                    <a:pt x="93" y="203"/>
                  </a:lnTo>
                  <a:lnTo>
                    <a:pt x="101" y="214"/>
                  </a:lnTo>
                  <a:lnTo>
                    <a:pt x="111" y="216"/>
                  </a:lnTo>
                  <a:lnTo>
                    <a:pt x="119" y="220"/>
                  </a:lnTo>
                  <a:lnTo>
                    <a:pt x="119" y="227"/>
                  </a:lnTo>
                  <a:lnTo>
                    <a:pt x="122" y="232"/>
                  </a:lnTo>
                  <a:lnTo>
                    <a:pt x="119" y="240"/>
                  </a:lnTo>
                  <a:lnTo>
                    <a:pt x="117" y="240"/>
                  </a:lnTo>
                  <a:lnTo>
                    <a:pt x="115" y="246"/>
                  </a:lnTo>
                  <a:lnTo>
                    <a:pt x="122" y="247"/>
                  </a:lnTo>
                  <a:lnTo>
                    <a:pt x="133" y="257"/>
                  </a:lnTo>
                  <a:lnTo>
                    <a:pt x="141" y="278"/>
                  </a:lnTo>
                  <a:lnTo>
                    <a:pt x="133" y="268"/>
                  </a:lnTo>
                  <a:lnTo>
                    <a:pt x="130" y="259"/>
                  </a:lnTo>
                  <a:lnTo>
                    <a:pt x="122" y="255"/>
                  </a:lnTo>
                  <a:lnTo>
                    <a:pt x="119" y="257"/>
                  </a:lnTo>
                  <a:lnTo>
                    <a:pt x="115" y="276"/>
                  </a:lnTo>
                  <a:lnTo>
                    <a:pt x="115" y="289"/>
                  </a:lnTo>
                  <a:lnTo>
                    <a:pt x="122" y="293"/>
                  </a:lnTo>
                  <a:lnTo>
                    <a:pt x="117" y="297"/>
                  </a:lnTo>
                  <a:lnTo>
                    <a:pt x="114" y="320"/>
                  </a:lnTo>
                  <a:lnTo>
                    <a:pt x="107" y="343"/>
                  </a:lnTo>
                  <a:lnTo>
                    <a:pt x="100" y="347"/>
                  </a:lnTo>
                  <a:lnTo>
                    <a:pt x="106" y="351"/>
                  </a:lnTo>
                  <a:lnTo>
                    <a:pt x="107" y="352"/>
                  </a:lnTo>
                  <a:lnTo>
                    <a:pt x="111" y="354"/>
                  </a:lnTo>
                  <a:lnTo>
                    <a:pt x="112" y="360"/>
                  </a:lnTo>
                  <a:lnTo>
                    <a:pt x="111" y="366"/>
                  </a:lnTo>
                  <a:lnTo>
                    <a:pt x="122" y="365"/>
                  </a:lnTo>
                  <a:lnTo>
                    <a:pt x="136" y="371"/>
                  </a:lnTo>
                  <a:lnTo>
                    <a:pt x="142" y="378"/>
                  </a:lnTo>
                  <a:lnTo>
                    <a:pt x="150" y="374"/>
                  </a:lnTo>
                  <a:lnTo>
                    <a:pt x="158" y="382"/>
                  </a:lnTo>
                  <a:lnTo>
                    <a:pt x="168" y="382"/>
                  </a:lnTo>
                  <a:lnTo>
                    <a:pt x="172" y="385"/>
                  </a:lnTo>
                  <a:lnTo>
                    <a:pt x="179" y="379"/>
                  </a:lnTo>
                  <a:lnTo>
                    <a:pt x="196" y="378"/>
                  </a:lnTo>
                  <a:lnTo>
                    <a:pt x="203" y="382"/>
                  </a:lnTo>
                  <a:lnTo>
                    <a:pt x="212" y="381"/>
                  </a:lnTo>
                  <a:lnTo>
                    <a:pt x="222" y="387"/>
                  </a:lnTo>
                  <a:lnTo>
                    <a:pt x="239" y="385"/>
                  </a:lnTo>
                  <a:lnTo>
                    <a:pt x="252" y="392"/>
                  </a:lnTo>
                  <a:lnTo>
                    <a:pt x="255" y="393"/>
                  </a:lnTo>
                  <a:lnTo>
                    <a:pt x="255" y="390"/>
                  </a:lnTo>
                  <a:lnTo>
                    <a:pt x="253" y="379"/>
                  </a:lnTo>
                  <a:lnTo>
                    <a:pt x="255" y="368"/>
                  </a:lnTo>
                  <a:lnTo>
                    <a:pt x="256" y="362"/>
                  </a:lnTo>
                  <a:lnTo>
                    <a:pt x="264" y="354"/>
                  </a:lnTo>
                  <a:lnTo>
                    <a:pt x="277" y="341"/>
                  </a:lnTo>
                  <a:lnTo>
                    <a:pt x="280" y="341"/>
                  </a:lnTo>
                  <a:lnTo>
                    <a:pt x="285" y="344"/>
                  </a:lnTo>
                  <a:lnTo>
                    <a:pt x="293" y="344"/>
                  </a:lnTo>
                  <a:lnTo>
                    <a:pt x="302" y="349"/>
                  </a:lnTo>
                  <a:lnTo>
                    <a:pt x="307" y="349"/>
                  </a:lnTo>
                  <a:lnTo>
                    <a:pt x="314" y="346"/>
                  </a:lnTo>
                  <a:lnTo>
                    <a:pt x="318" y="344"/>
                  </a:lnTo>
                  <a:lnTo>
                    <a:pt x="341" y="358"/>
                  </a:lnTo>
                  <a:lnTo>
                    <a:pt x="347" y="363"/>
                  </a:lnTo>
                  <a:lnTo>
                    <a:pt x="363" y="365"/>
                  </a:lnTo>
                  <a:lnTo>
                    <a:pt x="369" y="358"/>
                  </a:lnTo>
                  <a:lnTo>
                    <a:pt x="367" y="355"/>
                  </a:lnTo>
                  <a:lnTo>
                    <a:pt x="374" y="347"/>
                  </a:lnTo>
                  <a:lnTo>
                    <a:pt x="398" y="330"/>
                  </a:lnTo>
                  <a:lnTo>
                    <a:pt x="398" y="330"/>
                  </a:lnTo>
                  <a:lnTo>
                    <a:pt x="396" y="322"/>
                  </a:lnTo>
                  <a:lnTo>
                    <a:pt x="401" y="311"/>
                  </a:lnTo>
                  <a:lnTo>
                    <a:pt x="390" y="311"/>
                  </a:lnTo>
                  <a:lnTo>
                    <a:pt x="379" y="303"/>
                  </a:lnTo>
                  <a:lnTo>
                    <a:pt x="377" y="286"/>
                  </a:lnTo>
                  <a:lnTo>
                    <a:pt x="367" y="276"/>
                  </a:lnTo>
                  <a:lnTo>
                    <a:pt x="372" y="270"/>
                  </a:lnTo>
                  <a:lnTo>
                    <a:pt x="382" y="268"/>
                  </a:lnTo>
                  <a:lnTo>
                    <a:pt x="383" y="257"/>
                  </a:lnTo>
                  <a:lnTo>
                    <a:pt x="377" y="251"/>
                  </a:lnTo>
                  <a:lnTo>
                    <a:pt x="375" y="241"/>
                  </a:lnTo>
                  <a:lnTo>
                    <a:pt x="379" y="238"/>
                  </a:lnTo>
                  <a:lnTo>
                    <a:pt x="379" y="238"/>
                  </a:lnTo>
                  <a:lnTo>
                    <a:pt x="379" y="238"/>
                  </a:lnTo>
                  <a:close/>
                  <a:moveTo>
                    <a:pt x="455" y="436"/>
                  </a:moveTo>
                  <a:lnTo>
                    <a:pt x="444" y="431"/>
                  </a:lnTo>
                  <a:lnTo>
                    <a:pt x="442" y="428"/>
                  </a:lnTo>
                  <a:lnTo>
                    <a:pt x="444" y="425"/>
                  </a:lnTo>
                  <a:lnTo>
                    <a:pt x="447" y="425"/>
                  </a:lnTo>
                  <a:lnTo>
                    <a:pt x="445" y="422"/>
                  </a:lnTo>
                  <a:lnTo>
                    <a:pt x="442" y="422"/>
                  </a:lnTo>
                  <a:lnTo>
                    <a:pt x="442" y="417"/>
                  </a:lnTo>
                  <a:lnTo>
                    <a:pt x="437" y="414"/>
                  </a:lnTo>
                  <a:lnTo>
                    <a:pt x="436" y="411"/>
                  </a:lnTo>
                  <a:lnTo>
                    <a:pt x="439" y="409"/>
                  </a:lnTo>
                  <a:lnTo>
                    <a:pt x="439" y="406"/>
                  </a:lnTo>
                  <a:lnTo>
                    <a:pt x="432" y="404"/>
                  </a:lnTo>
                  <a:lnTo>
                    <a:pt x="432" y="398"/>
                  </a:lnTo>
                  <a:lnTo>
                    <a:pt x="436" y="398"/>
                  </a:lnTo>
                  <a:lnTo>
                    <a:pt x="437" y="395"/>
                  </a:lnTo>
                  <a:lnTo>
                    <a:pt x="432" y="392"/>
                  </a:lnTo>
                  <a:lnTo>
                    <a:pt x="439" y="382"/>
                  </a:lnTo>
                  <a:lnTo>
                    <a:pt x="448" y="379"/>
                  </a:lnTo>
                  <a:lnTo>
                    <a:pt x="453" y="374"/>
                  </a:lnTo>
                  <a:lnTo>
                    <a:pt x="458" y="379"/>
                  </a:lnTo>
                  <a:lnTo>
                    <a:pt x="461" y="379"/>
                  </a:lnTo>
                  <a:lnTo>
                    <a:pt x="461" y="373"/>
                  </a:lnTo>
                  <a:lnTo>
                    <a:pt x="459" y="368"/>
                  </a:lnTo>
                  <a:lnTo>
                    <a:pt x="461" y="362"/>
                  </a:lnTo>
                  <a:lnTo>
                    <a:pt x="464" y="362"/>
                  </a:lnTo>
                  <a:lnTo>
                    <a:pt x="466" y="373"/>
                  </a:lnTo>
                  <a:lnTo>
                    <a:pt x="466" y="381"/>
                  </a:lnTo>
                  <a:lnTo>
                    <a:pt x="469" y="397"/>
                  </a:lnTo>
                  <a:lnTo>
                    <a:pt x="464" y="412"/>
                  </a:lnTo>
                  <a:lnTo>
                    <a:pt x="466" y="422"/>
                  </a:lnTo>
                  <a:lnTo>
                    <a:pt x="461" y="433"/>
                  </a:lnTo>
                  <a:lnTo>
                    <a:pt x="455" y="436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D0F9DCCD-F848-489F-84EF-5AD5254F6C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8825" y="3497263"/>
              <a:ext cx="652463" cy="736600"/>
            </a:xfrm>
            <a:custGeom>
              <a:avLst/>
              <a:gdLst>
                <a:gd name="T0" fmla="*/ 12 w 411"/>
                <a:gd name="T1" fmla="*/ 121 h 464"/>
                <a:gd name="T2" fmla="*/ 16 w 411"/>
                <a:gd name="T3" fmla="*/ 75 h 464"/>
                <a:gd name="T4" fmla="*/ 34 w 411"/>
                <a:gd name="T5" fmla="*/ 48 h 464"/>
                <a:gd name="T6" fmla="*/ 75 w 411"/>
                <a:gd name="T7" fmla="*/ 50 h 464"/>
                <a:gd name="T8" fmla="*/ 108 w 411"/>
                <a:gd name="T9" fmla="*/ 38 h 464"/>
                <a:gd name="T10" fmla="*/ 134 w 411"/>
                <a:gd name="T11" fmla="*/ 7 h 464"/>
                <a:gd name="T12" fmla="*/ 183 w 411"/>
                <a:gd name="T13" fmla="*/ 8 h 464"/>
                <a:gd name="T14" fmla="*/ 232 w 411"/>
                <a:gd name="T15" fmla="*/ 38 h 464"/>
                <a:gd name="T16" fmla="*/ 218 w 411"/>
                <a:gd name="T17" fmla="*/ 64 h 464"/>
                <a:gd name="T18" fmla="*/ 188 w 411"/>
                <a:gd name="T19" fmla="*/ 83 h 464"/>
                <a:gd name="T20" fmla="*/ 191 w 411"/>
                <a:gd name="T21" fmla="*/ 116 h 464"/>
                <a:gd name="T22" fmla="*/ 226 w 411"/>
                <a:gd name="T23" fmla="*/ 151 h 464"/>
                <a:gd name="T24" fmla="*/ 257 w 411"/>
                <a:gd name="T25" fmla="*/ 197 h 464"/>
                <a:gd name="T26" fmla="*/ 291 w 411"/>
                <a:gd name="T27" fmla="*/ 227 h 464"/>
                <a:gd name="T28" fmla="*/ 330 w 411"/>
                <a:gd name="T29" fmla="*/ 234 h 464"/>
                <a:gd name="T30" fmla="*/ 330 w 411"/>
                <a:gd name="T31" fmla="*/ 254 h 464"/>
                <a:gd name="T32" fmla="*/ 403 w 411"/>
                <a:gd name="T33" fmla="*/ 291 h 464"/>
                <a:gd name="T34" fmla="*/ 408 w 411"/>
                <a:gd name="T35" fmla="*/ 319 h 464"/>
                <a:gd name="T36" fmla="*/ 392 w 411"/>
                <a:gd name="T37" fmla="*/ 308 h 464"/>
                <a:gd name="T38" fmla="*/ 368 w 411"/>
                <a:gd name="T39" fmla="*/ 292 h 464"/>
                <a:gd name="T40" fmla="*/ 354 w 411"/>
                <a:gd name="T41" fmla="*/ 313 h 464"/>
                <a:gd name="T42" fmla="*/ 356 w 411"/>
                <a:gd name="T43" fmla="*/ 332 h 464"/>
                <a:gd name="T44" fmla="*/ 365 w 411"/>
                <a:gd name="T45" fmla="*/ 364 h 464"/>
                <a:gd name="T46" fmla="*/ 341 w 411"/>
                <a:gd name="T47" fmla="*/ 403 h 464"/>
                <a:gd name="T48" fmla="*/ 319 w 411"/>
                <a:gd name="T49" fmla="*/ 395 h 464"/>
                <a:gd name="T50" fmla="*/ 330 w 411"/>
                <a:gd name="T51" fmla="*/ 373 h 464"/>
                <a:gd name="T52" fmla="*/ 330 w 411"/>
                <a:gd name="T53" fmla="*/ 343 h 464"/>
                <a:gd name="T54" fmla="*/ 311 w 411"/>
                <a:gd name="T55" fmla="*/ 314 h 464"/>
                <a:gd name="T56" fmla="*/ 291 w 411"/>
                <a:gd name="T57" fmla="*/ 300 h 464"/>
                <a:gd name="T58" fmla="*/ 275 w 411"/>
                <a:gd name="T59" fmla="*/ 281 h 464"/>
                <a:gd name="T60" fmla="*/ 245 w 411"/>
                <a:gd name="T61" fmla="*/ 262 h 464"/>
                <a:gd name="T62" fmla="*/ 219 w 411"/>
                <a:gd name="T63" fmla="*/ 254 h 464"/>
                <a:gd name="T64" fmla="*/ 176 w 411"/>
                <a:gd name="T65" fmla="*/ 216 h 464"/>
                <a:gd name="T66" fmla="*/ 143 w 411"/>
                <a:gd name="T67" fmla="*/ 184 h 464"/>
                <a:gd name="T68" fmla="*/ 123 w 411"/>
                <a:gd name="T69" fmla="*/ 150 h 464"/>
                <a:gd name="T70" fmla="*/ 97 w 411"/>
                <a:gd name="T71" fmla="*/ 127 h 464"/>
                <a:gd name="T72" fmla="*/ 31 w 411"/>
                <a:gd name="T73" fmla="*/ 148 h 464"/>
                <a:gd name="T74" fmla="*/ 64 w 411"/>
                <a:gd name="T75" fmla="*/ 262 h 464"/>
                <a:gd name="T76" fmla="*/ 58 w 411"/>
                <a:gd name="T77" fmla="*/ 270 h 464"/>
                <a:gd name="T78" fmla="*/ 150 w 411"/>
                <a:gd name="T79" fmla="*/ 211 h 464"/>
                <a:gd name="T80" fmla="*/ 135 w 411"/>
                <a:gd name="T81" fmla="*/ 192 h 464"/>
                <a:gd name="T82" fmla="*/ 121 w 411"/>
                <a:gd name="T83" fmla="*/ 191 h 464"/>
                <a:gd name="T84" fmla="*/ 88 w 411"/>
                <a:gd name="T85" fmla="*/ 357 h 464"/>
                <a:gd name="T86" fmla="*/ 108 w 411"/>
                <a:gd name="T87" fmla="*/ 351 h 464"/>
                <a:gd name="T88" fmla="*/ 102 w 411"/>
                <a:gd name="T89" fmla="*/ 299 h 464"/>
                <a:gd name="T90" fmla="*/ 99 w 411"/>
                <a:gd name="T91" fmla="*/ 265 h 464"/>
                <a:gd name="T92" fmla="*/ 65 w 411"/>
                <a:gd name="T93" fmla="*/ 278 h 464"/>
                <a:gd name="T94" fmla="*/ 64 w 411"/>
                <a:gd name="T95" fmla="*/ 299 h 464"/>
                <a:gd name="T96" fmla="*/ 72 w 411"/>
                <a:gd name="T97" fmla="*/ 321 h 464"/>
                <a:gd name="T98" fmla="*/ 70 w 411"/>
                <a:gd name="T99" fmla="*/ 361 h 464"/>
                <a:gd name="T100" fmla="*/ 308 w 411"/>
                <a:gd name="T101" fmla="*/ 448 h 464"/>
                <a:gd name="T102" fmla="*/ 314 w 411"/>
                <a:gd name="T103" fmla="*/ 399 h 464"/>
                <a:gd name="T104" fmla="*/ 281 w 411"/>
                <a:gd name="T105" fmla="*/ 403 h 464"/>
                <a:gd name="T106" fmla="*/ 227 w 411"/>
                <a:gd name="T107" fmla="*/ 402 h 464"/>
                <a:gd name="T108" fmla="*/ 218 w 411"/>
                <a:gd name="T109" fmla="*/ 424 h 464"/>
                <a:gd name="T110" fmla="*/ 270 w 411"/>
                <a:gd name="T111" fmla="*/ 448 h 464"/>
                <a:gd name="T112" fmla="*/ 305 w 411"/>
                <a:gd name="T113" fmla="*/ 462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1" h="464">
                  <a:moveTo>
                    <a:pt x="31" y="148"/>
                  </a:moveTo>
                  <a:lnTo>
                    <a:pt x="29" y="140"/>
                  </a:lnTo>
                  <a:lnTo>
                    <a:pt x="34" y="129"/>
                  </a:lnTo>
                  <a:lnTo>
                    <a:pt x="23" y="129"/>
                  </a:lnTo>
                  <a:lnTo>
                    <a:pt x="12" y="121"/>
                  </a:lnTo>
                  <a:lnTo>
                    <a:pt x="10" y="104"/>
                  </a:lnTo>
                  <a:lnTo>
                    <a:pt x="0" y="94"/>
                  </a:lnTo>
                  <a:lnTo>
                    <a:pt x="5" y="88"/>
                  </a:lnTo>
                  <a:lnTo>
                    <a:pt x="15" y="86"/>
                  </a:lnTo>
                  <a:lnTo>
                    <a:pt x="16" y="75"/>
                  </a:lnTo>
                  <a:lnTo>
                    <a:pt x="10" y="69"/>
                  </a:lnTo>
                  <a:lnTo>
                    <a:pt x="8" y="59"/>
                  </a:lnTo>
                  <a:lnTo>
                    <a:pt x="12" y="56"/>
                  </a:lnTo>
                  <a:lnTo>
                    <a:pt x="19" y="59"/>
                  </a:lnTo>
                  <a:lnTo>
                    <a:pt x="34" y="48"/>
                  </a:lnTo>
                  <a:lnTo>
                    <a:pt x="43" y="53"/>
                  </a:lnTo>
                  <a:lnTo>
                    <a:pt x="56" y="31"/>
                  </a:lnTo>
                  <a:lnTo>
                    <a:pt x="64" y="35"/>
                  </a:lnTo>
                  <a:lnTo>
                    <a:pt x="64" y="45"/>
                  </a:lnTo>
                  <a:lnTo>
                    <a:pt x="75" y="50"/>
                  </a:lnTo>
                  <a:lnTo>
                    <a:pt x="78" y="58"/>
                  </a:lnTo>
                  <a:lnTo>
                    <a:pt x="86" y="45"/>
                  </a:lnTo>
                  <a:lnTo>
                    <a:pt x="86" y="34"/>
                  </a:lnTo>
                  <a:lnTo>
                    <a:pt x="102" y="38"/>
                  </a:lnTo>
                  <a:lnTo>
                    <a:pt x="108" y="38"/>
                  </a:lnTo>
                  <a:lnTo>
                    <a:pt x="115" y="43"/>
                  </a:lnTo>
                  <a:lnTo>
                    <a:pt x="116" y="29"/>
                  </a:lnTo>
                  <a:lnTo>
                    <a:pt x="129" y="26"/>
                  </a:lnTo>
                  <a:lnTo>
                    <a:pt x="126" y="15"/>
                  </a:lnTo>
                  <a:lnTo>
                    <a:pt x="134" y="7"/>
                  </a:lnTo>
                  <a:lnTo>
                    <a:pt x="145" y="12"/>
                  </a:lnTo>
                  <a:lnTo>
                    <a:pt x="164" y="0"/>
                  </a:lnTo>
                  <a:lnTo>
                    <a:pt x="172" y="2"/>
                  </a:lnTo>
                  <a:lnTo>
                    <a:pt x="184" y="2"/>
                  </a:lnTo>
                  <a:lnTo>
                    <a:pt x="183" y="8"/>
                  </a:lnTo>
                  <a:lnTo>
                    <a:pt x="200" y="19"/>
                  </a:lnTo>
                  <a:lnTo>
                    <a:pt x="222" y="23"/>
                  </a:lnTo>
                  <a:lnTo>
                    <a:pt x="235" y="23"/>
                  </a:lnTo>
                  <a:lnTo>
                    <a:pt x="240" y="27"/>
                  </a:lnTo>
                  <a:lnTo>
                    <a:pt x="232" y="38"/>
                  </a:lnTo>
                  <a:lnTo>
                    <a:pt x="234" y="45"/>
                  </a:lnTo>
                  <a:lnTo>
                    <a:pt x="230" y="51"/>
                  </a:lnTo>
                  <a:lnTo>
                    <a:pt x="232" y="64"/>
                  </a:lnTo>
                  <a:lnTo>
                    <a:pt x="222" y="62"/>
                  </a:lnTo>
                  <a:lnTo>
                    <a:pt x="218" y="64"/>
                  </a:lnTo>
                  <a:lnTo>
                    <a:pt x="213" y="70"/>
                  </a:lnTo>
                  <a:lnTo>
                    <a:pt x="205" y="70"/>
                  </a:lnTo>
                  <a:lnTo>
                    <a:pt x="197" y="77"/>
                  </a:lnTo>
                  <a:lnTo>
                    <a:pt x="191" y="78"/>
                  </a:lnTo>
                  <a:lnTo>
                    <a:pt x="188" y="83"/>
                  </a:lnTo>
                  <a:lnTo>
                    <a:pt x="191" y="91"/>
                  </a:lnTo>
                  <a:lnTo>
                    <a:pt x="195" y="97"/>
                  </a:lnTo>
                  <a:lnTo>
                    <a:pt x="191" y="105"/>
                  </a:lnTo>
                  <a:lnTo>
                    <a:pt x="188" y="108"/>
                  </a:lnTo>
                  <a:lnTo>
                    <a:pt x="191" y="116"/>
                  </a:lnTo>
                  <a:lnTo>
                    <a:pt x="192" y="127"/>
                  </a:lnTo>
                  <a:lnTo>
                    <a:pt x="195" y="132"/>
                  </a:lnTo>
                  <a:lnTo>
                    <a:pt x="211" y="142"/>
                  </a:lnTo>
                  <a:lnTo>
                    <a:pt x="221" y="146"/>
                  </a:lnTo>
                  <a:lnTo>
                    <a:pt x="226" y="151"/>
                  </a:lnTo>
                  <a:lnTo>
                    <a:pt x="248" y="175"/>
                  </a:lnTo>
                  <a:lnTo>
                    <a:pt x="249" y="181"/>
                  </a:lnTo>
                  <a:lnTo>
                    <a:pt x="253" y="183"/>
                  </a:lnTo>
                  <a:lnTo>
                    <a:pt x="253" y="191"/>
                  </a:lnTo>
                  <a:lnTo>
                    <a:pt x="257" y="197"/>
                  </a:lnTo>
                  <a:lnTo>
                    <a:pt x="264" y="205"/>
                  </a:lnTo>
                  <a:lnTo>
                    <a:pt x="268" y="213"/>
                  </a:lnTo>
                  <a:lnTo>
                    <a:pt x="280" y="221"/>
                  </a:lnTo>
                  <a:lnTo>
                    <a:pt x="284" y="226"/>
                  </a:lnTo>
                  <a:lnTo>
                    <a:pt x="291" y="227"/>
                  </a:lnTo>
                  <a:lnTo>
                    <a:pt x="295" y="230"/>
                  </a:lnTo>
                  <a:lnTo>
                    <a:pt x="310" y="230"/>
                  </a:lnTo>
                  <a:lnTo>
                    <a:pt x="316" y="232"/>
                  </a:lnTo>
                  <a:lnTo>
                    <a:pt x="324" y="230"/>
                  </a:lnTo>
                  <a:lnTo>
                    <a:pt x="330" y="234"/>
                  </a:lnTo>
                  <a:lnTo>
                    <a:pt x="329" y="238"/>
                  </a:lnTo>
                  <a:lnTo>
                    <a:pt x="321" y="245"/>
                  </a:lnTo>
                  <a:lnTo>
                    <a:pt x="319" y="248"/>
                  </a:lnTo>
                  <a:lnTo>
                    <a:pt x="324" y="254"/>
                  </a:lnTo>
                  <a:lnTo>
                    <a:pt x="330" y="254"/>
                  </a:lnTo>
                  <a:lnTo>
                    <a:pt x="345" y="257"/>
                  </a:lnTo>
                  <a:lnTo>
                    <a:pt x="373" y="272"/>
                  </a:lnTo>
                  <a:lnTo>
                    <a:pt x="384" y="281"/>
                  </a:lnTo>
                  <a:lnTo>
                    <a:pt x="391" y="288"/>
                  </a:lnTo>
                  <a:lnTo>
                    <a:pt x="403" y="291"/>
                  </a:lnTo>
                  <a:lnTo>
                    <a:pt x="408" y="295"/>
                  </a:lnTo>
                  <a:lnTo>
                    <a:pt x="411" y="300"/>
                  </a:lnTo>
                  <a:lnTo>
                    <a:pt x="410" y="310"/>
                  </a:lnTo>
                  <a:lnTo>
                    <a:pt x="408" y="314"/>
                  </a:lnTo>
                  <a:lnTo>
                    <a:pt x="408" y="319"/>
                  </a:lnTo>
                  <a:lnTo>
                    <a:pt x="406" y="321"/>
                  </a:lnTo>
                  <a:lnTo>
                    <a:pt x="406" y="324"/>
                  </a:lnTo>
                  <a:lnTo>
                    <a:pt x="400" y="321"/>
                  </a:lnTo>
                  <a:lnTo>
                    <a:pt x="395" y="314"/>
                  </a:lnTo>
                  <a:lnTo>
                    <a:pt x="392" y="308"/>
                  </a:lnTo>
                  <a:lnTo>
                    <a:pt x="392" y="302"/>
                  </a:lnTo>
                  <a:lnTo>
                    <a:pt x="389" y="300"/>
                  </a:lnTo>
                  <a:lnTo>
                    <a:pt x="378" y="300"/>
                  </a:lnTo>
                  <a:lnTo>
                    <a:pt x="375" y="297"/>
                  </a:lnTo>
                  <a:lnTo>
                    <a:pt x="368" y="292"/>
                  </a:lnTo>
                  <a:lnTo>
                    <a:pt x="364" y="294"/>
                  </a:lnTo>
                  <a:lnTo>
                    <a:pt x="360" y="295"/>
                  </a:lnTo>
                  <a:lnTo>
                    <a:pt x="357" y="305"/>
                  </a:lnTo>
                  <a:lnTo>
                    <a:pt x="352" y="308"/>
                  </a:lnTo>
                  <a:lnTo>
                    <a:pt x="354" y="313"/>
                  </a:lnTo>
                  <a:lnTo>
                    <a:pt x="352" y="319"/>
                  </a:lnTo>
                  <a:lnTo>
                    <a:pt x="348" y="322"/>
                  </a:lnTo>
                  <a:lnTo>
                    <a:pt x="348" y="327"/>
                  </a:lnTo>
                  <a:lnTo>
                    <a:pt x="349" y="332"/>
                  </a:lnTo>
                  <a:lnTo>
                    <a:pt x="356" y="332"/>
                  </a:lnTo>
                  <a:lnTo>
                    <a:pt x="365" y="341"/>
                  </a:lnTo>
                  <a:lnTo>
                    <a:pt x="367" y="346"/>
                  </a:lnTo>
                  <a:lnTo>
                    <a:pt x="367" y="356"/>
                  </a:lnTo>
                  <a:lnTo>
                    <a:pt x="368" y="359"/>
                  </a:lnTo>
                  <a:lnTo>
                    <a:pt x="365" y="364"/>
                  </a:lnTo>
                  <a:lnTo>
                    <a:pt x="359" y="365"/>
                  </a:lnTo>
                  <a:lnTo>
                    <a:pt x="354" y="372"/>
                  </a:lnTo>
                  <a:lnTo>
                    <a:pt x="352" y="387"/>
                  </a:lnTo>
                  <a:lnTo>
                    <a:pt x="343" y="395"/>
                  </a:lnTo>
                  <a:lnTo>
                    <a:pt x="341" y="403"/>
                  </a:lnTo>
                  <a:lnTo>
                    <a:pt x="337" y="411"/>
                  </a:lnTo>
                  <a:lnTo>
                    <a:pt x="326" y="411"/>
                  </a:lnTo>
                  <a:lnTo>
                    <a:pt x="318" y="403"/>
                  </a:lnTo>
                  <a:lnTo>
                    <a:pt x="318" y="399"/>
                  </a:lnTo>
                  <a:lnTo>
                    <a:pt x="319" y="395"/>
                  </a:lnTo>
                  <a:lnTo>
                    <a:pt x="324" y="394"/>
                  </a:lnTo>
                  <a:lnTo>
                    <a:pt x="329" y="387"/>
                  </a:lnTo>
                  <a:lnTo>
                    <a:pt x="329" y="381"/>
                  </a:lnTo>
                  <a:lnTo>
                    <a:pt x="329" y="375"/>
                  </a:lnTo>
                  <a:lnTo>
                    <a:pt x="330" y="373"/>
                  </a:lnTo>
                  <a:lnTo>
                    <a:pt x="333" y="373"/>
                  </a:lnTo>
                  <a:lnTo>
                    <a:pt x="337" y="368"/>
                  </a:lnTo>
                  <a:lnTo>
                    <a:pt x="337" y="362"/>
                  </a:lnTo>
                  <a:lnTo>
                    <a:pt x="333" y="356"/>
                  </a:lnTo>
                  <a:lnTo>
                    <a:pt x="330" y="343"/>
                  </a:lnTo>
                  <a:lnTo>
                    <a:pt x="326" y="338"/>
                  </a:lnTo>
                  <a:lnTo>
                    <a:pt x="324" y="327"/>
                  </a:lnTo>
                  <a:lnTo>
                    <a:pt x="321" y="316"/>
                  </a:lnTo>
                  <a:lnTo>
                    <a:pt x="316" y="313"/>
                  </a:lnTo>
                  <a:lnTo>
                    <a:pt x="311" y="314"/>
                  </a:lnTo>
                  <a:lnTo>
                    <a:pt x="303" y="313"/>
                  </a:lnTo>
                  <a:lnTo>
                    <a:pt x="300" y="307"/>
                  </a:lnTo>
                  <a:lnTo>
                    <a:pt x="292" y="307"/>
                  </a:lnTo>
                  <a:lnTo>
                    <a:pt x="289" y="302"/>
                  </a:lnTo>
                  <a:lnTo>
                    <a:pt x="291" y="300"/>
                  </a:lnTo>
                  <a:lnTo>
                    <a:pt x="291" y="292"/>
                  </a:lnTo>
                  <a:lnTo>
                    <a:pt x="286" y="286"/>
                  </a:lnTo>
                  <a:lnTo>
                    <a:pt x="280" y="286"/>
                  </a:lnTo>
                  <a:lnTo>
                    <a:pt x="273" y="286"/>
                  </a:lnTo>
                  <a:lnTo>
                    <a:pt x="275" y="281"/>
                  </a:lnTo>
                  <a:lnTo>
                    <a:pt x="268" y="280"/>
                  </a:lnTo>
                  <a:lnTo>
                    <a:pt x="264" y="281"/>
                  </a:lnTo>
                  <a:lnTo>
                    <a:pt x="259" y="278"/>
                  </a:lnTo>
                  <a:lnTo>
                    <a:pt x="253" y="264"/>
                  </a:lnTo>
                  <a:lnTo>
                    <a:pt x="245" y="262"/>
                  </a:lnTo>
                  <a:lnTo>
                    <a:pt x="237" y="261"/>
                  </a:lnTo>
                  <a:lnTo>
                    <a:pt x="234" y="264"/>
                  </a:lnTo>
                  <a:lnTo>
                    <a:pt x="226" y="264"/>
                  </a:lnTo>
                  <a:lnTo>
                    <a:pt x="226" y="259"/>
                  </a:lnTo>
                  <a:lnTo>
                    <a:pt x="219" y="254"/>
                  </a:lnTo>
                  <a:lnTo>
                    <a:pt x="211" y="253"/>
                  </a:lnTo>
                  <a:lnTo>
                    <a:pt x="197" y="243"/>
                  </a:lnTo>
                  <a:lnTo>
                    <a:pt x="183" y="224"/>
                  </a:lnTo>
                  <a:lnTo>
                    <a:pt x="178" y="222"/>
                  </a:lnTo>
                  <a:lnTo>
                    <a:pt x="176" y="216"/>
                  </a:lnTo>
                  <a:lnTo>
                    <a:pt x="170" y="208"/>
                  </a:lnTo>
                  <a:lnTo>
                    <a:pt x="161" y="207"/>
                  </a:lnTo>
                  <a:lnTo>
                    <a:pt x="159" y="200"/>
                  </a:lnTo>
                  <a:lnTo>
                    <a:pt x="150" y="191"/>
                  </a:lnTo>
                  <a:lnTo>
                    <a:pt x="143" y="184"/>
                  </a:lnTo>
                  <a:lnTo>
                    <a:pt x="135" y="181"/>
                  </a:lnTo>
                  <a:lnTo>
                    <a:pt x="135" y="170"/>
                  </a:lnTo>
                  <a:lnTo>
                    <a:pt x="130" y="167"/>
                  </a:lnTo>
                  <a:lnTo>
                    <a:pt x="129" y="161"/>
                  </a:lnTo>
                  <a:lnTo>
                    <a:pt x="123" y="150"/>
                  </a:lnTo>
                  <a:lnTo>
                    <a:pt x="121" y="145"/>
                  </a:lnTo>
                  <a:lnTo>
                    <a:pt x="118" y="140"/>
                  </a:lnTo>
                  <a:lnTo>
                    <a:pt x="115" y="135"/>
                  </a:lnTo>
                  <a:lnTo>
                    <a:pt x="105" y="132"/>
                  </a:lnTo>
                  <a:lnTo>
                    <a:pt x="97" y="127"/>
                  </a:lnTo>
                  <a:lnTo>
                    <a:pt x="73" y="121"/>
                  </a:lnTo>
                  <a:lnTo>
                    <a:pt x="54" y="130"/>
                  </a:lnTo>
                  <a:lnTo>
                    <a:pt x="54" y="137"/>
                  </a:lnTo>
                  <a:lnTo>
                    <a:pt x="48" y="145"/>
                  </a:lnTo>
                  <a:lnTo>
                    <a:pt x="31" y="148"/>
                  </a:lnTo>
                  <a:lnTo>
                    <a:pt x="31" y="148"/>
                  </a:lnTo>
                  <a:close/>
                  <a:moveTo>
                    <a:pt x="58" y="270"/>
                  </a:moveTo>
                  <a:lnTo>
                    <a:pt x="59" y="270"/>
                  </a:lnTo>
                  <a:lnTo>
                    <a:pt x="61" y="267"/>
                  </a:lnTo>
                  <a:lnTo>
                    <a:pt x="64" y="262"/>
                  </a:lnTo>
                  <a:lnTo>
                    <a:pt x="61" y="261"/>
                  </a:lnTo>
                  <a:lnTo>
                    <a:pt x="59" y="264"/>
                  </a:lnTo>
                  <a:lnTo>
                    <a:pt x="58" y="265"/>
                  </a:lnTo>
                  <a:lnTo>
                    <a:pt x="58" y="270"/>
                  </a:lnTo>
                  <a:lnTo>
                    <a:pt x="58" y="270"/>
                  </a:lnTo>
                  <a:close/>
                  <a:moveTo>
                    <a:pt x="150" y="211"/>
                  </a:moveTo>
                  <a:lnTo>
                    <a:pt x="154" y="213"/>
                  </a:lnTo>
                  <a:lnTo>
                    <a:pt x="153" y="210"/>
                  </a:lnTo>
                  <a:lnTo>
                    <a:pt x="150" y="211"/>
                  </a:lnTo>
                  <a:lnTo>
                    <a:pt x="150" y="211"/>
                  </a:lnTo>
                  <a:close/>
                  <a:moveTo>
                    <a:pt x="121" y="191"/>
                  </a:moveTo>
                  <a:lnTo>
                    <a:pt x="118" y="194"/>
                  </a:lnTo>
                  <a:lnTo>
                    <a:pt x="121" y="196"/>
                  </a:lnTo>
                  <a:lnTo>
                    <a:pt x="129" y="192"/>
                  </a:lnTo>
                  <a:lnTo>
                    <a:pt x="135" y="192"/>
                  </a:lnTo>
                  <a:lnTo>
                    <a:pt x="134" y="189"/>
                  </a:lnTo>
                  <a:lnTo>
                    <a:pt x="130" y="184"/>
                  </a:lnTo>
                  <a:lnTo>
                    <a:pt x="129" y="188"/>
                  </a:lnTo>
                  <a:lnTo>
                    <a:pt x="121" y="191"/>
                  </a:lnTo>
                  <a:lnTo>
                    <a:pt x="121" y="191"/>
                  </a:lnTo>
                  <a:close/>
                  <a:moveTo>
                    <a:pt x="77" y="367"/>
                  </a:moveTo>
                  <a:lnTo>
                    <a:pt x="78" y="365"/>
                  </a:lnTo>
                  <a:lnTo>
                    <a:pt x="83" y="367"/>
                  </a:lnTo>
                  <a:lnTo>
                    <a:pt x="88" y="365"/>
                  </a:lnTo>
                  <a:lnTo>
                    <a:pt x="88" y="357"/>
                  </a:lnTo>
                  <a:lnTo>
                    <a:pt x="91" y="351"/>
                  </a:lnTo>
                  <a:lnTo>
                    <a:pt x="97" y="353"/>
                  </a:lnTo>
                  <a:lnTo>
                    <a:pt x="102" y="357"/>
                  </a:lnTo>
                  <a:lnTo>
                    <a:pt x="105" y="357"/>
                  </a:lnTo>
                  <a:lnTo>
                    <a:pt x="108" y="351"/>
                  </a:lnTo>
                  <a:lnTo>
                    <a:pt x="108" y="338"/>
                  </a:lnTo>
                  <a:lnTo>
                    <a:pt x="110" y="334"/>
                  </a:lnTo>
                  <a:lnTo>
                    <a:pt x="108" y="319"/>
                  </a:lnTo>
                  <a:lnTo>
                    <a:pt x="111" y="307"/>
                  </a:lnTo>
                  <a:lnTo>
                    <a:pt x="102" y="299"/>
                  </a:lnTo>
                  <a:lnTo>
                    <a:pt x="110" y="294"/>
                  </a:lnTo>
                  <a:lnTo>
                    <a:pt x="110" y="288"/>
                  </a:lnTo>
                  <a:lnTo>
                    <a:pt x="108" y="280"/>
                  </a:lnTo>
                  <a:lnTo>
                    <a:pt x="104" y="275"/>
                  </a:lnTo>
                  <a:lnTo>
                    <a:pt x="99" y="265"/>
                  </a:lnTo>
                  <a:lnTo>
                    <a:pt x="96" y="267"/>
                  </a:lnTo>
                  <a:lnTo>
                    <a:pt x="89" y="262"/>
                  </a:lnTo>
                  <a:lnTo>
                    <a:pt x="85" y="262"/>
                  </a:lnTo>
                  <a:lnTo>
                    <a:pt x="72" y="278"/>
                  </a:lnTo>
                  <a:lnTo>
                    <a:pt x="65" y="278"/>
                  </a:lnTo>
                  <a:lnTo>
                    <a:pt x="58" y="273"/>
                  </a:lnTo>
                  <a:lnTo>
                    <a:pt x="58" y="281"/>
                  </a:lnTo>
                  <a:lnTo>
                    <a:pt x="56" y="288"/>
                  </a:lnTo>
                  <a:lnTo>
                    <a:pt x="62" y="292"/>
                  </a:lnTo>
                  <a:lnTo>
                    <a:pt x="64" y="299"/>
                  </a:lnTo>
                  <a:lnTo>
                    <a:pt x="67" y="302"/>
                  </a:lnTo>
                  <a:lnTo>
                    <a:pt x="67" y="311"/>
                  </a:lnTo>
                  <a:lnTo>
                    <a:pt x="62" y="316"/>
                  </a:lnTo>
                  <a:lnTo>
                    <a:pt x="65" y="321"/>
                  </a:lnTo>
                  <a:lnTo>
                    <a:pt x="72" y="321"/>
                  </a:lnTo>
                  <a:lnTo>
                    <a:pt x="72" y="324"/>
                  </a:lnTo>
                  <a:lnTo>
                    <a:pt x="67" y="329"/>
                  </a:lnTo>
                  <a:lnTo>
                    <a:pt x="64" y="341"/>
                  </a:lnTo>
                  <a:lnTo>
                    <a:pt x="67" y="346"/>
                  </a:lnTo>
                  <a:lnTo>
                    <a:pt x="70" y="361"/>
                  </a:lnTo>
                  <a:lnTo>
                    <a:pt x="77" y="367"/>
                  </a:lnTo>
                  <a:lnTo>
                    <a:pt x="77" y="367"/>
                  </a:lnTo>
                  <a:close/>
                  <a:moveTo>
                    <a:pt x="305" y="462"/>
                  </a:moveTo>
                  <a:lnTo>
                    <a:pt x="303" y="453"/>
                  </a:lnTo>
                  <a:lnTo>
                    <a:pt x="308" y="448"/>
                  </a:lnTo>
                  <a:lnTo>
                    <a:pt x="306" y="440"/>
                  </a:lnTo>
                  <a:lnTo>
                    <a:pt x="300" y="432"/>
                  </a:lnTo>
                  <a:lnTo>
                    <a:pt x="306" y="414"/>
                  </a:lnTo>
                  <a:lnTo>
                    <a:pt x="313" y="408"/>
                  </a:lnTo>
                  <a:lnTo>
                    <a:pt x="314" y="399"/>
                  </a:lnTo>
                  <a:lnTo>
                    <a:pt x="310" y="392"/>
                  </a:lnTo>
                  <a:lnTo>
                    <a:pt x="300" y="400"/>
                  </a:lnTo>
                  <a:lnTo>
                    <a:pt x="297" y="400"/>
                  </a:lnTo>
                  <a:lnTo>
                    <a:pt x="289" y="395"/>
                  </a:lnTo>
                  <a:lnTo>
                    <a:pt x="281" y="403"/>
                  </a:lnTo>
                  <a:lnTo>
                    <a:pt x="264" y="403"/>
                  </a:lnTo>
                  <a:lnTo>
                    <a:pt x="251" y="407"/>
                  </a:lnTo>
                  <a:lnTo>
                    <a:pt x="241" y="405"/>
                  </a:lnTo>
                  <a:lnTo>
                    <a:pt x="235" y="400"/>
                  </a:lnTo>
                  <a:lnTo>
                    <a:pt x="227" y="402"/>
                  </a:lnTo>
                  <a:lnTo>
                    <a:pt x="222" y="405"/>
                  </a:lnTo>
                  <a:lnTo>
                    <a:pt x="219" y="402"/>
                  </a:lnTo>
                  <a:lnTo>
                    <a:pt x="211" y="405"/>
                  </a:lnTo>
                  <a:lnTo>
                    <a:pt x="210" y="418"/>
                  </a:lnTo>
                  <a:lnTo>
                    <a:pt x="218" y="424"/>
                  </a:lnTo>
                  <a:lnTo>
                    <a:pt x="226" y="422"/>
                  </a:lnTo>
                  <a:lnTo>
                    <a:pt x="238" y="432"/>
                  </a:lnTo>
                  <a:lnTo>
                    <a:pt x="246" y="435"/>
                  </a:lnTo>
                  <a:lnTo>
                    <a:pt x="253" y="441"/>
                  </a:lnTo>
                  <a:lnTo>
                    <a:pt x="270" y="448"/>
                  </a:lnTo>
                  <a:lnTo>
                    <a:pt x="273" y="446"/>
                  </a:lnTo>
                  <a:lnTo>
                    <a:pt x="280" y="451"/>
                  </a:lnTo>
                  <a:lnTo>
                    <a:pt x="281" y="456"/>
                  </a:lnTo>
                  <a:lnTo>
                    <a:pt x="297" y="464"/>
                  </a:lnTo>
                  <a:lnTo>
                    <a:pt x="305" y="462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94ADCDCE-7903-40EB-A2CA-06D93FA3FE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325" y="3732213"/>
              <a:ext cx="708025" cy="533400"/>
            </a:xfrm>
            <a:custGeom>
              <a:avLst/>
              <a:gdLst>
                <a:gd name="T0" fmla="*/ 164 w 281"/>
                <a:gd name="T1" fmla="*/ 14 h 212"/>
                <a:gd name="T2" fmla="*/ 166 w 281"/>
                <a:gd name="T3" fmla="*/ 23 h 212"/>
                <a:gd name="T4" fmla="*/ 186 w 281"/>
                <a:gd name="T5" fmla="*/ 30 h 212"/>
                <a:gd name="T6" fmla="*/ 202 w 281"/>
                <a:gd name="T7" fmla="*/ 33 h 212"/>
                <a:gd name="T8" fmla="*/ 220 w 281"/>
                <a:gd name="T9" fmla="*/ 30 h 212"/>
                <a:gd name="T10" fmla="*/ 236 w 281"/>
                <a:gd name="T11" fmla="*/ 36 h 212"/>
                <a:gd name="T12" fmla="*/ 257 w 281"/>
                <a:gd name="T13" fmla="*/ 40 h 212"/>
                <a:gd name="T14" fmla="*/ 255 w 281"/>
                <a:gd name="T15" fmla="*/ 52 h 212"/>
                <a:gd name="T16" fmla="*/ 244 w 281"/>
                <a:gd name="T17" fmla="*/ 67 h 212"/>
                <a:gd name="T18" fmla="*/ 224 w 281"/>
                <a:gd name="T19" fmla="*/ 75 h 212"/>
                <a:gd name="T20" fmla="*/ 216 w 281"/>
                <a:gd name="T21" fmla="*/ 83 h 212"/>
                <a:gd name="T22" fmla="*/ 211 w 281"/>
                <a:gd name="T23" fmla="*/ 90 h 212"/>
                <a:gd name="T24" fmla="*/ 203 w 281"/>
                <a:gd name="T25" fmla="*/ 100 h 212"/>
                <a:gd name="T26" fmla="*/ 187 w 281"/>
                <a:gd name="T27" fmla="*/ 120 h 212"/>
                <a:gd name="T28" fmla="*/ 195 w 281"/>
                <a:gd name="T29" fmla="*/ 133 h 212"/>
                <a:gd name="T30" fmla="*/ 188 w 281"/>
                <a:gd name="T31" fmla="*/ 147 h 212"/>
                <a:gd name="T32" fmla="*/ 180 w 281"/>
                <a:gd name="T33" fmla="*/ 170 h 212"/>
                <a:gd name="T34" fmla="*/ 172 w 281"/>
                <a:gd name="T35" fmla="*/ 175 h 212"/>
                <a:gd name="T36" fmla="*/ 153 w 281"/>
                <a:gd name="T37" fmla="*/ 194 h 212"/>
                <a:gd name="T38" fmla="*/ 142 w 281"/>
                <a:gd name="T39" fmla="*/ 192 h 212"/>
                <a:gd name="T40" fmla="*/ 131 w 281"/>
                <a:gd name="T41" fmla="*/ 192 h 212"/>
                <a:gd name="T42" fmla="*/ 114 w 281"/>
                <a:gd name="T43" fmla="*/ 191 h 212"/>
                <a:gd name="T44" fmla="*/ 95 w 281"/>
                <a:gd name="T45" fmla="*/ 201 h 212"/>
                <a:gd name="T46" fmla="*/ 83 w 281"/>
                <a:gd name="T47" fmla="*/ 209 h 212"/>
                <a:gd name="T48" fmla="*/ 61 w 281"/>
                <a:gd name="T49" fmla="*/ 204 h 212"/>
                <a:gd name="T50" fmla="*/ 49 w 281"/>
                <a:gd name="T51" fmla="*/ 183 h 212"/>
                <a:gd name="T52" fmla="*/ 38 w 281"/>
                <a:gd name="T53" fmla="*/ 176 h 212"/>
                <a:gd name="T54" fmla="*/ 45 w 281"/>
                <a:gd name="T55" fmla="*/ 156 h 212"/>
                <a:gd name="T56" fmla="*/ 38 w 281"/>
                <a:gd name="T57" fmla="*/ 145 h 212"/>
                <a:gd name="T58" fmla="*/ 40 w 281"/>
                <a:gd name="T59" fmla="*/ 125 h 212"/>
                <a:gd name="T60" fmla="*/ 43 w 281"/>
                <a:gd name="T61" fmla="*/ 113 h 212"/>
                <a:gd name="T62" fmla="*/ 50 w 281"/>
                <a:gd name="T63" fmla="*/ 96 h 212"/>
                <a:gd name="T64" fmla="*/ 58 w 281"/>
                <a:gd name="T65" fmla="*/ 68 h 212"/>
                <a:gd name="T66" fmla="*/ 58 w 281"/>
                <a:gd name="T67" fmla="*/ 57 h 212"/>
                <a:gd name="T68" fmla="*/ 43 w 281"/>
                <a:gd name="T69" fmla="*/ 54 h 212"/>
                <a:gd name="T70" fmla="*/ 21 w 281"/>
                <a:gd name="T71" fmla="*/ 52 h 212"/>
                <a:gd name="T72" fmla="*/ 7 w 281"/>
                <a:gd name="T73" fmla="*/ 48 h 212"/>
                <a:gd name="T74" fmla="*/ 9 w 281"/>
                <a:gd name="T75" fmla="*/ 41 h 212"/>
                <a:gd name="T76" fmla="*/ 11 w 281"/>
                <a:gd name="T77" fmla="*/ 32 h 212"/>
                <a:gd name="T78" fmla="*/ 6 w 281"/>
                <a:gd name="T79" fmla="*/ 28 h 212"/>
                <a:gd name="T80" fmla="*/ 2 w 281"/>
                <a:gd name="T81" fmla="*/ 26 h 212"/>
                <a:gd name="T82" fmla="*/ 11 w 281"/>
                <a:gd name="T83" fmla="*/ 13 h 212"/>
                <a:gd name="T84" fmla="*/ 24 w 281"/>
                <a:gd name="T85" fmla="*/ 11 h 212"/>
                <a:gd name="T86" fmla="*/ 29 w 281"/>
                <a:gd name="T87" fmla="*/ 1 h 212"/>
                <a:gd name="T88" fmla="*/ 40 w 281"/>
                <a:gd name="T89" fmla="*/ 1 h 212"/>
                <a:gd name="T90" fmla="*/ 53 w 281"/>
                <a:gd name="T91" fmla="*/ 4 h 212"/>
                <a:gd name="T92" fmla="*/ 72 w 281"/>
                <a:gd name="T93" fmla="*/ 2 h 212"/>
                <a:gd name="T94" fmla="*/ 95 w 281"/>
                <a:gd name="T95" fmla="*/ 10 h 212"/>
                <a:gd name="T96" fmla="*/ 122 w 281"/>
                <a:gd name="T97" fmla="*/ 7 h 212"/>
                <a:gd name="T98" fmla="*/ 136 w 281"/>
                <a:gd name="T99" fmla="*/ 9 h 212"/>
                <a:gd name="T100" fmla="*/ 154 w 281"/>
                <a:gd name="T101" fmla="*/ 12 h 212"/>
                <a:gd name="T102" fmla="*/ 269 w 281"/>
                <a:gd name="T103" fmla="*/ 110 h 212"/>
                <a:gd name="T104" fmla="*/ 281 w 281"/>
                <a:gd name="T105" fmla="*/ 111 h 212"/>
                <a:gd name="T106" fmla="*/ 269 w 281"/>
                <a:gd name="T107" fmla="*/ 110 h 212"/>
                <a:gd name="T108" fmla="*/ 263 w 281"/>
                <a:gd name="T109" fmla="*/ 115 h 212"/>
                <a:gd name="T110" fmla="*/ 249 w 281"/>
                <a:gd name="T111" fmla="*/ 117 h 212"/>
                <a:gd name="T112" fmla="*/ 256 w 281"/>
                <a:gd name="T113" fmla="*/ 126 h 212"/>
                <a:gd name="T114" fmla="*/ 233 w 281"/>
                <a:gd name="T115" fmla="*/ 135 h 212"/>
                <a:gd name="T116" fmla="*/ 225 w 281"/>
                <a:gd name="T117" fmla="*/ 13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1" h="212">
                  <a:moveTo>
                    <a:pt x="159" y="11"/>
                  </a:moveTo>
                  <a:cubicBezTo>
                    <a:pt x="163" y="13"/>
                    <a:pt x="163" y="13"/>
                    <a:pt x="163" y="13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2"/>
                    <a:pt x="173" y="22"/>
                    <a:pt x="173" y="22"/>
                  </a:cubicBezTo>
                  <a:cubicBezTo>
                    <a:pt x="182" y="26"/>
                    <a:pt x="182" y="26"/>
                    <a:pt x="182" y="26"/>
                  </a:cubicBezTo>
                  <a:cubicBezTo>
                    <a:pt x="186" y="30"/>
                    <a:pt x="186" y="30"/>
                    <a:pt x="186" y="30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02" y="33"/>
                    <a:pt x="202" y="33"/>
                    <a:pt x="202" y="33"/>
                  </a:cubicBezTo>
                  <a:cubicBezTo>
                    <a:pt x="205" y="35"/>
                    <a:pt x="205" y="35"/>
                    <a:pt x="205" y="35"/>
                  </a:cubicBezTo>
                  <a:cubicBezTo>
                    <a:pt x="209" y="31"/>
                    <a:pt x="209" y="31"/>
                    <a:pt x="209" y="31"/>
                  </a:cubicBezTo>
                  <a:cubicBezTo>
                    <a:pt x="220" y="30"/>
                    <a:pt x="220" y="30"/>
                    <a:pt x="220" y="30"/>
                  </a:cubicBezTo>
                  <a:cubicBezTo>
                    <a:pt x="224" y="33"/>
                    <a:pt x="224" y="33"/>
                    <a:pt x="224" y="33"/>
                  </a:cubicBezTo>
                  <a:cubicBezTo>
                    <a:pt x="230" y="32"/>
                    <a:pt x="230" y="32"/>
                    <a:pt x="230" y="32"/>
                  </a:cubicBezTo>
                  <a:cubicBezTo>
                    <a:pt x="236" y="36"/>
                    <a:pt x="236" y="36"/>
                    <a:pt x="236" y="36"/>
                  </a:cubicBezTo>
                  <a:cubicBezTo>
                    <a:pt x="247" y="35"/>
                    <a:pt x="247" y="35"/>
                    <a:pt x="247" y="35"/>
                  </a:cubicBezTo>
                  <a:cubicBezTo>
                    <a:pt x="255" y="39"/>
                    <a:pt x="255" y="39"/>
                    <a:pt x="255" y="39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43"/>
                    <a:pt x="258" y="43"/>
                    <a:pt x="258" y="43"/>
                  </a:cubicBezTo>
                  <a:cubicBezTo>
                    <a:pt x="254" y="45"/>
                    <a:pt x="254" y="45"/>
                    <a:pt x="254" y="45"/>
                  </a:cubicBezTo>
                  <a:cubicBezTo>
                    <a:pt x="255" y="52"/>
                    <a:pt x="255" y="52"/>
                    <a:pt x="255" y="52"/>
                  </a:cubicBezTo>
                  <a:cubicBezTo>
                    <a:pt x="255" y="58"/>
                    <a:pt x="255" y="58"/>
                    <a:pt x="255" y="58"/>
                  </a:cubicBezTo>
                  <a:cubicBezTo>
                    <a:pt x="252" y="62"/>
                    <a:pt x="252" y="62"/>
                    <a:pt x="252" y="62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0" y="72"/>
                    <a:pt x="240" y="72"/>
                  </a:cubicBezTo>
                  <a:cubicBezTo>
                    <a:pt x="240" y="72"/>
                    <a:pt x="233" y="75"/>
                    <a:pt x="233" y="75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18" y="79"/>
                    <a:pt x="218" y="79"/>
                    <a:pt x="218" y="79"/>
                  </a:cubicBezTo>
                  <a:cubicBezTo>
                    <a:pt x="213" y="81"/>
                    <a:pt x="213" y="81"/>
                    <a:pt x="213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15" y="89"/>
                    <a:pt x="215" y="89"/>
                    <a:pt x="215" y="89"/>
                  </a:cubicBezTo>
                  <a:cubicBezTo>
                    <a:pt x="211" y="91"/>
                    <a:pt x="211" y="91"/>
                    <a:pt x="211" y="91"/>
                  </a:cubicBezTo>
                  <a:cubicBezTo>
                    <a:pt x="211" y="90"/>
                    <a:pt x="211" y="90"/>
                    <a:pt x="211" y="90"/>
                  </a:cubicBezTo>
                  <a:cubicBezTo>
                    <a:pt x="212" y="90"/>
                    <a:pt x="212" y="90"/>
                    <a:pt x="212" y="90"/>
                  </a:cubicBezTo>
                  <a:cubicBezTo>
                    <a:pt x="209" y="89"/>
                    <a:pt x="209" y="89"/>
                    <a:pt x="209" y="89"/>
                  </a:cubicBezTo>
                  <a:cubicBezTo>
                    <a:pt x="203" y="100"/>
                    <a:pt x="203" y="100"/>
                    <a:pt x="203" y="100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89" y="117"/>
                    <a:pt x="189" y="117"/>
                    <a:pt x="189" y="117"/>
                  </a:cubicBezTo>
                  <a:cubicBezTo>
                    <a:pt x="187" y="120"/>
                    <a:pt x="187" y="120"/>
                    <a:pt x="187" y="120"/>
                  </a:cubicBezTo>
                  <a:cubicBezTo>
                    <a:pt x="191" y="127"/>
                    <a:pt x="191" y="127"/>
                    <a:pt x="191" y="127"/>
                  </a:cubicBezTo>
                  <a:cubicBezTo>
                    <a:pt x="192" y="131"/>
                    <a:pt x="192" y="131"/>
                    <a:pt x="192" y="131"/>
                  </a:cubicBezTo>
                  <a:cubicBezTo>
                    <a:pt x="195" y="133"/>
                    <a:pt x="195" y="133"/>
                    <a:pt x="195" y="133"/>
                  </a:cubicBezTo>
                  <a:cubicBezTo>
                    <a:pt x="201" y="141"/>
                    <a:pt x="201" y="141"/>
                    <a:pt x="201" y="141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88" y="147"/>
                    <a:pt x="188" y="147"/>
                    <a:pt x="188" y="147"/>
                  </a:cubicBezTo>
                  <a:cubicBezTo>
                    <a:pt x="188" y="153"/>
                    <a:pt x="188" y="153"/>
                    <a:pt x="188" y="153"/>
                  </a:cubicBezTo>
                  <a:cubicBezTo>
                    <a:pt x="181" y="163"/>
                    <a:pt x="181" y="163"/>
                    <a:pt x="181" y="163"/>
                  </a:cubicBezTo>
                  <a:cubicBezTo>
                    <a:pt x="180" y="170"/>
                    <a:pt x="180" y="170"/>
                    <a:pt x="180" y="170"/>
                  </a:cubicBezTo>
                  <a:cubicBezTo>
                    <a:pt x="182" y="171"/>
                    <a:pt x="182" y="171"/>
                    <a:pt x="182" y="171"/>
                  </a:cubicBezTo>
                  <a:cubicBezTo>
                    <a:pt x="180" y="174"/>
                    <a:pt x="180" y="174"/>
                    <a:pt x="180" y="174"/>
                  </a:cubicBezTo>
                  <a:cubicBezTo>
                    <a:pt x="172" y="175"/>
                    <a:pt x="172" y="175"/>
                    <a:pt x="172" y="175"/>
                  </a:cubicBezTo>
                  <a:cubicBezTo>
                    <a:pt x="159" y="181"/>
                    <a:pt x="159" y="181"/>
                    <a:pt x="159" y="181"/>
                  </a:cubicBezTo>
                  <a:cubicBezTo>
                    <a:pt x="159" y="186"/>
                    <a:pt x="159" y="186"/>
                    <a:pt x="159" y="186"/>
                  </a:cubicBezTo>
                  <a:cubicBezTo>
                    <a:pt x="153" y="194"/>
                    <a:pt x="153" y="194"/>
                    <a:pt x="153" y="194"/>
                  </a:cubicBezTo>
                  <a:cubicBezTo>
                    <a:pt x="149" y="192"/>
                    <a:pt x="149" y="192"/>
                    <a:pt x="149" y="192"/>
                  </a:cubicBezTo>
                  <a:cubicBezTo>
                    <a:pt x="144" y="188"/>
                    <a:pt x="144" y="188"/>
                    <a:pt x="144" y="188"/>
                  </a:cubicBezTo>
                  <a:cubicBezTo>
                    <a:pt x="142" y="192"/>
                    <a:pt x="142" y="192"/>
                    <a:pt x="142" y="192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35" y="193"/>
                    <a:pt x="135" y="193"/>
                    <a:pt x="135" y="193"/>
                  </a:cubicBezTo>
                  <a:cubicBezTo>
                    <a:pt x="131" y="192"/>
                    <a:pt x="131" y="192"/>
                    <a:pt x="131" y="192"/>
                  </a:cubicBezTo>
                  <a:cubicBezTo>
                    <a:pt x="129" y="194"/>
                    <a:pt x="129" y="194"/>
                    <a:pt x="129" y="194"/>
                  </a:cubicBezTo>
                  <a:cubicBezTo>
                    <a:pt x="123" y="194"/>
                    <a:pt x="123" y="194"/>
                    <a:pt x="123" y="194"/>
                  </a:cubicBezTo>
                  <a:cubicBezTo>
                    <a:pt x="114" y="191"/>
                    <a:pt x="114" y="191"/>
                    <a:pt x="114" y="191"/>
                  </a:cubicBezTo>
                  <a:cubicBezTo>
                    <a:pt x="110" y="193"/>
                    <a:pt x="110" y="193"/>
                    <a:pt x="110" y="193"/>
                  </a:cubicBezTo>
                  <a:cubicBezTo>
                    <a:pt x="102" y="194"/>
                    <a:pt x="102" y="194"/>
                    <a:pt x="102" y="194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86" y="202"/>
                    <a:pt x="86" y="202"/>
                    <a:pt x="86" y="202"/>
                  </a:cubicBezTo>
                  <a:cubicBezTo>
                    <a:pt x="83" y="205"/>
                    <a:pt x="83" y="205"/>
                    <a:pt x="83" y="205"/>
                  </a:cubicBezTo>
                  <a:cubicBezTo>
                    <a:pt x="83" y="209"/>
                    <a:pt x="83" y="209"/>
                    <a:pt x="83" y="209"/>
                  </a:cubicBezTo>
                  <a:cubicBezTo>
                    <a:pt x="76" y="212"/>
                    <a:pt x="76" y="212"/>
                    <a:pt x="76" y="212"/>
                  </a:cubicBezTo>
                  <a:cubicBezTo>
                    <a:pt x="69" y="211"/>
                    <a:pt x="69" y="211"/>
                    <a:pt x="69" y="211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193"/>
                    <a:pt x="57" y="193"/>
                    <a:pt x="57" y="193"/>
                  </a:cubicBezTo>
                  <a:cubicBezTo>
                    <a:pt x="58" y="192"/>
                    <a:pt x="58" y="192"/>
                    <a:pt x="58" y="192"/>
                  </a:cubicBezTo>
                  <a:cubicBezTo>
                    <a:pt x="49" y="183"/>
                    <a:pt x="49" y="183"/>
                    <a:pt x="49" y="183"/>
                  </a:cubicBezTo>
                  <a:cubicBezTo>
                    <a:pt x="42" y="182"/>
                    <a:pt x="42" y="182"/>
                    <a:pt x="42" y="182"/>
                  </a:cubicBezTo>
                  <a:cubicBezTo>
                    <a:pt x="38" y="181"/>
                    <a:pt x="38" y="181"/>
                    <a:pt x="38" y="181"/>
                  </a:cubicBezTo>
                  <a:cubicBezTo>
                    <a:pt x="38" y="176"/>
                    <a:pt x="38" y="176"/>
                    <a:pt x="38" y="176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45" y="156"/>
                    <a:pt x="45" y="156"/>
                    <a:pt x="45" y="156"/>
                  </a:cubicBezTo>
                  <a:cubicBezTo>
                    <a:pt x="46" y="152"/>
                    <a:pt x="46" y="152"/>
                    <a:pt x="46" y="152"/>
                  </a:cubicBezTo>
                  <a:cubicBezTo>
                    <a:pt x="41" y="151"/>
                    <a:pt x="41" y="151"/>
                    <a:pt x="41" y="151"/>
                  </a:cubicBezTo>
                  <a:cubicBezTo>
                    <a:pt x="38" y="145"/>
                    <a:pt x="38" y="145"/>
                    <a:pt x="38" y="145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0" y="125"/>
                    <a:pt x="40" y="125"/>
                    <a:pt x="40" y="125"/>
                  </a:cubicBezTo>
                  <a:cubicBezTo>
                    <a:pt x="34" y="114"/>
                    <a:pt x="34" y="114"/>
                    <a:pt x="34" y="114"/>
                  </a:cubicBezTo>
                  <a:cubicBezTo>
                    <a:pt x="39" y="113"/>
                    <a:pt x="39" y="113"/>
                    <a:pt x="39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50" y="96"/>
                    <a:pt x="50" y="96"/>
                    <a:pt x="50" y="96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103" y="11"/>
                    <a:pt x="103" y="11"/>
                    <a:pt x="103" y="11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9" y="11"/>
                    <a:pt x="159" y="11"/>
                    <a:pt x="159" y="11"/>
                  </a:cubicBezTo>
                  <a:close/>
                  <a:moveTo>
                    <a:pt x="269" y="110"/>
                  </a:moveTo>
                  <a:cubicBezTo>
                    <a:pt x="276" y="111"/>
                    <a:pt x="276" y="111"/>
                    <a:pt x="276" y="111"/>
                  </a:cubicBezTo>
                  <a:cubicBezTo>
                    <a:pt x="280" y="113"/>
                    <a:pt x="280" y="113"/>
                    <a:pt x="280" y="113"/>
                  </a:cubicBezTo>
                  <a:cubicBezTo>
                    <a:pt x="281" y="111"/>
                    <a:pt x="281" y="111"/>
                    <a:pt x="281" y="111"/>
                  </a:cubicBezTo>
                  <a:cubicBezTo>
                    <a:pt x="276" y="106"/>
                    <a:pt x="276" y="106"/>
                    <a:pt x="276" y="106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69" y="110"/>
                    <a:pt x="269" y="110"/>
                    <a:pt x="269" y="110"/>
                  </a:cubicBezTo>
                  <a:close/>
                  <a:moveTo>
                    <a:pt x="256" y="126"/>
                  </a:moveTo>
                  <a:cubicBezTo>
                    <a:pt x="258" y="120"/>
                    <a:pt x="258" y="120"/>
                    <a:pt x="258" y="120"/>
                  </a:cubicBezTo>
                  <a:cubicBezTo>
                    <a:pt x="263" y="115"/>
                    <a:pt x="263" y="115"/>
                    <a:pt x="263" y="115"/>
                  </a:cubicBezTo>
                  <a:cubicBezTo>
                    <a:pt x="258" y="115"/>
                    <a:pt x="258" y="115"/>
                    <a:pt x="258" y="115"/>
                  </a:cubicBezTo>
                  <a:cubicBezTo>
                    <a:pt x="253" y="114"/>
                    <a:pt x="253" y="114"/>
                    <a:pt x="253" y="114"/>
                  </a:cubicBezTo>
                  <a:cubicBezTo>
                    <a:pt x="249" y="117"/>
                    <a:pt x="249" y="117"/>
                    <a:pt x="249" y="117"/>
                  </a:cubicBezTo>
                  <a:cubicBezTo>
                    <a:pt x="248" y="121"/>
                    <a:pt x="248" y="121"/>
                    <a:pt x="248" y="121"/>
                  </a:cubicBezTo>
                  <a:cubicBezTo>
                    <a:pt x="252" y="122"/>
                    <a:pt x="252" y="122"/>
                    <a:pt x="252" y="122"/>
                  </a:cubicBezTo>
                  <a:cubicBezTo>
                    <a:pt x="256" y="126"/>
                    <a:pt x="256" y="126"/>
                    <a:pt x="256" y="126"/>
                  </a:cubicBezTo>
                  <a:close/>
                  <a:moveTo>
                    <a:pt x="228" y="141"/>
                  </a:moveTo>
                  <a:cubicBezTo>
                    <a:pt x="231" y="137"/>
                    <a:pt x="231" y="137"/>
                    <a:pt x="231" y="137"/>
                  </a:cubicBezTo>
                  <a:cubicBezTo>
                    <a:pt x="233" y="135"/>
                    <a:pt x="233" y="135"/>
                    <a:pt x="233" y="135"/>
                  </a:cubicBezTo>
                  <a:cubicBezTo>
                    <a:pt x="231" y="132"/>
                    <a:pt x="231" y="132"/>
                    <a:pt x="231" y="132"/>
                  </a:cubicBezTo>
                  <a:cubicBezTo>
                    <a:pt x="225" y="133"/>
                    <a:pt x="225" y="133"/>
                    <a:pt x="225" y="133"/>
                  </a:cubicBezTo>
                  <a:cubicBezTo>
                    <a:pt x="225" y="138"/>
                    <a:pt x="225" y="138"/>
                    <a:pt x="225" y="138"/>
                  </a:cubicBezTo>
                  <a:lnTo>
                    <a:pt x="228" y="14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D8FACB6B-8E1B-40C0-8B48-93C2E2F8E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5" y="3848100"/>
              <a:ext cx="177800" cy="355600"/>
            </a:xfrm>
            <a:custGeom>
              <a:avLst/>
              <a:gdLst>
                <a:gd name="T0" fmla="*/ 73 w 112"/>
                <a:gd name="T1" fmla="*/ 206 h 224"/>
                <a:gd name="T2" fmla="*/ 76 w 112"/>
                <a:gd name="T3" fmla="*/ 182 h 224"/>
                <a:gd name="T4" fmla="*/ 85 w 112"/>
                <a:gd name="T5" fmla="*/ 168 h 224"/>
                <a:gd name="T6" fmla="*/ 73 w 112"/>
                <a:gd name="T7" fmla="*/ 157 h 224"/>
                <a:gd name="T8" fmla="*/ 84 w 112"/>
                <a:gd name="T9" fmla="*/ 130 h 224"/>
                <a:gd name="T10" fmla="*/ 66 w 112"/>
                <a:gd name="T11" fmla="*/ 108 h 224"/>
                <a:gd name="T12" fmla="*/ 81 w 112"/>
                <a:gd name="T13" fmla="*/ 106 h 224"/>
                <a:gd name="T14" fmla="*/ 84 w 112"/>
                <a:gd name="T15" fmla="*/ 87 h 224"/>
                <a:gd name="T16" fmla="*/ 93 w 112"/>
                <a:gd name="T17" fmla="*/ 57 h 224"/>
                <a:gd name="T18" fmla="*/ 104 w 112"/>
                <a:gd name="T19" fmla="*/ 35 h 224"/>
                <a:gd name="T20" fmla="*/ 112 w 112"/>
                <a:gd name="T21" fmla="*/ 27 h 224"/>
                <a:gd name="T22" fmla="*/ 104 w 112"/>
                <a:gd name="T23" fmla="*/ 8 h 224"/>
                <a:gd name="T24" fmla="*/ 81 w 112"/>
                <a:gd name="T25" fmla="*/ 13 h 224"/>
                <a:gd name="T26" fmla="*/ 47 w 112"/>
                <a:gd name="T27" fmla="*/ 14 h 224"/>
                <a:gd name="T28" fmla="*/ 46 w 112"/>
                <a:gd name="T29" fmla="*/ 1 h 224"/>
                <a:gd name="T30" fmla="*/ 24 w 112"/>
                <a:gd name="T31" fmla="*/ 3 h 224"/>
                <a:gd name="T32" fmla="*/ 30 w 112"/>
                <a:gd name="T33" fmla="*/ 22 h 224"/>
                <a:gd name="T34" fmla="*/ 28 w 112"/>
                <a:gd name="T35" fmla="*/ 49 h 224"/>
                <a:gd name="T36" fmla="*/ 31 w 112"/>
                <a:gd name="T37" fmla="*/ 65 h 224"/>
                <a:gd name="T38" fmla="*/ 24 w 112"/>
                <a:gd name="T39" fmla="*/ 79 h 224"/>
                <a:gd name="T40" fmla="*/ 14 w 112"/>
                <a:gd name="T41" fmla="*/ 103 h 224"/>
                <a:gd name="T42" fmla="*/ 4 w 112"/>
                <a:gd name="T43" fmla="*/ 124 h 224"/>
                <a:gd name="T44" fmla="*/ 0 w 112"/>
                <a:gd name="T45" fmla="*/ 149 h 224"/>
                <a:gd name="T46" fmla="*/ 11 w 112"/>
                <a:gd name="T47" fmla="*/ 144 h 224"/>
                <a:gd name="T48" fmla="*/ 17 w 112"/>
                <a:gd name="T49" fmla="*/ 144 h 224"/>
                <a:gd name="T50" fmla="*/ 9 w 112"/>
                <a:gd name="T51" fmla="*/ 154 h 224"/>
                <a:gd name="T52" fmla="*/ 11 w 112"/>
                <a:gd name="T53" fmla="*/ 165 h 224"/>
                <a:gd name="T54" fmla="*/ 27 w 112"/>
                <a:gd name="T55" fmla="*/ 159 h 224"/>
                <a:gd name="T56" fmla="*/ 25 w 112"/>
                <a:gd name="T57" fmla="*/ 174 h 224"/>
                <a:gd name="T58" fmla="*/ 22 w 112"/>
                <a:gd name="T59" fmla="*/ 201 h 224"/>
                <a:gd name="T60" fmla="*/ 16 w 112"/>
                <a:gd name="T61" fmla="*/ 219 h 224"/>
                <a:gd name="T62" fmla="*/ 28 w 112"/>
                <a:gd name="T63" fmla="*/ 214 h 224"/>
                <a:gd name="T64" fmla="*/ 50 w 112"/>
                <a:gd name="T65" fmla="*/ 224 h 224"/>
                <a:gd name="T66" fmla="*/ 71 w 112"/>
                <a:gd name="T67" fmla="*/ 217 h 224"/>
                <a:gd name="T68" fmla="*/ 73 w 112"/>
                <a:gd name="T69" fmla="*/ 21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2" h="224">
                  <a:moveTo>
                    <a:pt x="73" y="214"/>
                  </a:moveTo>
                  <a:lnTo>
                    <a:pt x="73" y="206"/>
                  </a:lnTo>
                  <a:lnTo>
                    <a:pt x="68" y="198"/>
                  </a:lnTo>
                  <a:lnTo>
                    <a:pt x="76" y="182"/>
                  </a:lnTo>
                  <a:lnTo>
                    <a:pt x="84" y="174"/>
                  </a:lnTo>
                  <a:lnTo>
                    <a:pt x="85" y="168"/>
                  </a:lnTo>
                  <a:lnTo>
                    <a:pt x="77" y="166"/>
                  </a:lnTo>
                  <a:lnTo>
                    <a:pt x="73" y="157"/>
                  </a:lnTo>
                  <a:lnTo>
                    <a:pt x="84" y="146"/>
                  </a:lnTo>
                  <a:lnTo>
                    <a:pt x="84" y="130"/>
                  </a:lnTo>
                  <a:lnTo>
                    <a:pt x="76" y="125"/>
                  </a:lnTo>
                  <a:lnTo>
                    <a:pt x="66" y="108"/>
                  </a:lnTo>
                  <a:lnTo>
                    <a:pt x="74" y="106"/>
                  </a:lnTo>
                  <a:lnTo>
                    <a:pt x="81" y="106"/>
                  </a:lnTo>
                  <a:lnTo>
                    <a:pt x="90" y="93"/>
                  </a:lnTo>
                  <a:lnTo>
                    <a:pt x="84" y="87"/>
                  </a:lnTo>
                  <a:lnTo>
                    <a:pt x="92" y="79"/>
                  </a:lnTo>
                  <a:lnTo>
                    <a:pt x="93" y="57"/>
                  </a:lnTo>
                  <a:lnTo>
                    <a:pt x="92" y="47"/>
                  </a:lnTo>
                  <a:lnTo>
                    <a:pt x="104" y="35"/>
                  </a:lnTo>
                  <a:lnTo>
                    <a:pt x="111" y="35"/>
                  </a:lnTo>
                  <a:lnTo>
                    <a:pt x="112" y="27"/>
                  </a:lnTo>
                  <a:lnTo>
                    <a:pt x="104" y="17"/>
                  </a:lnTo>
                  <a:lnTo>
                    <a:pt x="104" y="8"/>
                  </a:lnTo>
                  <a:lnTo>
                    <a:pt x="87" y="6"/>
                  </a:lnTo>
                  <a:lnTo>
                    <a:pt x="81" y="13"/>
                  </a:lnTo>
                  <a:lnTo>
                    <a:pt x="60" y="8"/>
                  </a:lnTo>
                  <a:lnTo>
                    <a:pt x="47" y="14"/>
                  </a:lnTo>
                  <a:lnTo>
                    <a:pt x="46" y="9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24" y="3"/>
                  </a:lnTo>
                  <a:lnTo>
                    <a:pt x="25" y="9"/>
                  </a:lnTo>
                  <a:lnTo>
                    <a:pt x="30" y="22"/>
                  </a:lnTo>
                  <a:lnTo>
                    <a:pt x="28" y="44"/>
                  </a:lnTo>
                  <a:lnTo>
                    <a:pt x="28" y="49"/>
                  </a:lnTo>
                  <a:lnTo>
                    <a:pt x="27" y="59"/>
                  </a:lnTo>
                  <a:lnTo>
                    <a:pt x="31" y="65"/>
                  </a:lnTo>
                  <a:lnTo>
                    <a:pt x="28" y="70"/>
                  </a:lnTo>
                  <a:lnTo>
                    <a:pt x="24" y="79"/>
                  </a:lnTo>
                  <a:lnTo>
                    <a:pt x="22" y="90"/>
                  </a:lnTo>
                  <a:lnTo>
                    <a:pt x="14" y="103"/>
                  </a:lnTo>
                  <a:lnTo>
                    <a:pt x="14" y="109"/>
                  </a:lnTo>
                  <a:lnTo>
                    <a:pt x="4" y="124"/>
                  </a:lnTo>
                  <a:lnTo>
                    <a:pt x="0" y="144"/>
                  </a:lnTo>
                  <a:lnTo>
                    <a:pt x="0" y="149"/>
                  </a:lnTo>
                  <a:lnTo>
                    <a:pt x="8" y="149"/>
                  </a:lnTo>
                  <a:lnTo>
                    <a:pt x="11" y="144"/>
                  </a:lnTo>
                  <a:lnTo>
                    <a:pt x="19" y="140"/>
                  </a:lnTo>
                  <a:lnTo>
                    <a:pt x="17" y="144"/>
                  </a:lnTo>
                  <a:lnTo>
                    <a:pt x="19" y="147"/>
                  </a:lnTo>
                  <a:lnTo>
                    <a:pt x="9" y="154"/>
                  </a:lnTo>
                  <a:lnTo>
                    <a:pt x="8" y="160"/>
                  </a:lnTo>
                  <a:lnTo>
                    <a:pt x="11" y="165"/>
                  </a:lnTo>
                  <a:lnTo>
                    <a:pt x="17" y="159"/>
                  </a:lnTo>
                  <a:lnTo>
                    <a:pt x="27" y="159"/>
                  </a:lnTo>
                  <a:lnTo>
                    <a:pt x="22" y="165"/>
                  </a:lnTo>
                  <a:lnTo>
                    <a:pt x="25" y="174"/>
                  </a:lnTo>
                  <a:lnTo>
                    <a:pt x="22" y="182"/>
                  </a:lnTo>
                  <a:lnTo>
                    <a:pt x="22" y="201"/>
                  </a:lnTo>
                  <a:lnTo>
                    <a:pt x="19" y="216"/>
                  </a:lnTo>
                  <a:lnTo>
                    <a:pt x="16" y="219"/>
                  </a:lnTo>
                  <a:lnTo>
                    <a:pt x="19" y="222"/>
                  </a:lnTo>
                  <a:lnTo>
                    <a:pt x="28" y="214"/>
                  </a:lnTo>
                  <a:lnTo>
                    <a:pt x="44" y="220"/>
                  </a:lnTo>
                  <a:lnTo>
                    <a:pt x="50" y="224"/>
                  </a:lnTo>
                  <a:lnTo>
                    <a:pt x="62" y="217"/>
                  </a:lnTo>
                  <a:lnTo>
                    <a:pt x="71" y="217"/>
                  </a:lnTo>
                  <a:lnTo>
                    <a:pt x="73" y="214"/>
                  </a:lnTo>
                  <a:lnTo>
                    <a:pt x="73" y="214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9" name="Freeform 58">
              <a:extLst>
                <a:ext uri="{FF2B5EF4-FFF2-40B4-BE49-F238E27FC236}">
                  <a16:creationId xmlns:a16="http://schemas.microsoft.com/office/drawing/2014/main" id="{8BE18560-94C7-4B42-8AF5-5353DE9DD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5" y="3848100"/>
              <a:ext cx="177800" cy="355600"/>
            </a:xfrm>
            <a:custGeom>
              <a:avLst/>
              <a:gdLst>
                <a:gd name="T0" fmla="*/ 73 w 112"/>
                <a:gd name="T1" fmla="*/ 206 h 224"/>
                <a:gd name="T2" fmla="*/ 76 w 112"/>
                <a:gd name="T3" fmla="*/ 182 h 224"/>
                <a:gd name="T4" fmla="*/ 85 w 112"/>
                <a:gd name="T5" fmla="*/ 168 h 224"/>
                <a:gd name="T6" fmla="*/ 73 w 112"/>
                <a:gd name="T7" fmla="*/ 157 h 224"/>
                <a:gd name="T8" fmla="*/ 84 w 112"/>
                <a:gd name="T9" fmla="*/ 130 h 224"/>
                <a:gd name="T10" fmla="*/ 66 w 112"/>
                <a:gd name="T11" fmla="*/ 108 h 224"/>
                <a:gd name="T12" fmla="*/ 81 w 112"/>
                <a:gd name="T13" fmla="*/ 106 h 224"/>
                <a:gd name="T14" fmla="*/ 84 w 112"/>
                <a:gd name="T15" fmla="*/ 87 h 224"/>
                <a:gd name="T16" fmla="*/ 93 w 112"/>
                <a:gd name="T17" fmla="*/ 57 h 224"/>
                <a:gd name="T18" fmla="*/ 104 w 112"/>
                <a:gd name="T19" fmla="*/ 35 h 224"/>
                <a:gd name="T20" fmla="*/ 112 w 112"/>
                <a:gd name="T21" fmla="*/ 27 h 224"/>
                <a:gd name="T22" fmla="*/ 104 w 112"/>
                <a:gd name="T23" fmla="*/ 8 h 224"/>
                <a:gd name="T24" fmla="*/ 81 w 112"/>
                <a:gd name="T25" fmla="*/ 13 h 224"/>
                <a:gd name="T26" fmla="*/ 47 w 112"/>
                <a:gd name="T27" fmla="*/ 14 h 224"/>
                <a:gd name="T28" fmla="*/ 46 w 112"/>
                <a:gd name="T29" fmla="*/ 1 h 224"/>
                <a:gd name="T30" fmla="*/ 24 w 112"/>
                <a:gd name="T31" fmla="*/ 3 h 224"/>
                <a:gd name="T32" fmla="*/ 30 w 112"/>
                <a:gd name="T33" fmla="*/ 22 h 224"/>
                <a:gd name="T34" fmla="*/ 28 w 112"/>
                <a:gd name="T35" fmla="*/ 49 h 224"/>
                <a:gd name="T36" fmla="*/ 31 w 112"/>
                <a:gd name="T37" fmla="*/ 65 h 224"/>
                <a:gd name="T38" fmla="*/ 24 w 112"/>
                <a:gd name="T39" fmla="*/ 79 h 224"/>
                <a:gd name="T40" fmla="*/ 14 w 112"/>
                <a:gd name="T41" fmla="*/ 103 h 224"/>
                <a:gd name="T42" fmla="*/ 4 w 112"/>
                <a:gd name="T43" fmla="*/ 124 h 224"/>
                <a:gd name="T44" fmla="*/ 0 w 112"/>
                <a:gd name="T45" fmla="*/ 149 h 224"/>
                <a:gd name="T46" fmla="*/ 11 w 112"/>
                <a:gd name="T47" fmla="*/ 144 h 224"/>
                <a:gd name="T48" fmla="*/ 17 w 112"/>
                <a:gd name="T49" fmla="*/ 144 h 224"/>
                <a:gd name="T50" fmla="*/ 9 w 112"/>
                <a:gd name="T51" fmla="*/ 154 h 224"/>
                <a:gd name="T52" fmla="*/ 11 w 112"/>
                <a:gd name="T53" fmla="*/ 165 h 224"/>
                <a:gd name="T54" fmla="*/ 27 w 112"/>
                <a:gd name="T55" fmla="*/ 159 h 224"/>
                <a:gd name="T56" fmla="*/ 25 w 112"/>
                <a:gd name="T57" fmla="*/ 174 h 224"/>
                <a:gd name="T58" fmla="*/ 22 w 112"/>
                <a:gd name="T59" fmla="*/ 201 h 224"/>
                <a:gd name="T60" fmla="*/ 16 w 112"/>
                <a:gd name="T61" fmla="*/ 219 h 224"/>
                <a:gd name="T62" fmla="*/ 28 w 112"/>
                <a:gd name="T63" fmla="*/ 214 h 224"/>
                <a:gd name="T64" fmla="*/ 50 w 112"/>
                <a:gd name="T65" fmla="*/ 224 h 224"/>
                <a:gd name="T66" fmla="*/ 71 w 112"/>
                <a:gd name="T67" fmla="*/ 217 h 224"/>
                <a:gd name="T68" fmla="*/ 73 w 112"/>
                <a:gd name="T69" fmla="*/ 21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2" h="224">
                  <a:moveTo>
                    <a:pt x="73" y="214"/>
                  </a:moveTo>
                  <a:lnTo>
                    <a:pt x="73" y="206"/>
                  </a:lnTo>
                  <a:lnTo>
                    <a:pt x="68" y="198"/>
                  </a:lnTo>
                  <a:lnTo>
                    <a:pt x="76" y="182"/>
                  </a:lnTo>
                  <a:lnTo>
                    <a:pt x="84" y="174"/>
                  </a:lnTo>
                  <a:lnTo>
                    <a:pt x="85" y="168"/>
                  </a:lnTo>
                  <a:lnTo>
                    <a:pt x="77" y="166"/>
                  </a:lnTo>
                  <a:lnTo>
                    <a:pt x="73" y="157"/>
                  </a:lnTo>
                  <a:lnTo>
                    <a:pt x="84" y="146"/>
                  </a:lnTo>
                  <a:lnTo>
                    <a:pt x="84" y="130"/>
                  </a:lnTo>
                  <a:lnTo>
                    <a:pt x="76" y="125"/>
                  </a:lnTo>
                  <a:lnTo>
                    <a:pt x="66" y="108"/>
                  </a:lnTo>
                  <a:lnTo>
                    <a:pt x="74" y="106"/>
                  </a:lnTo>
                  <a:lnTo>
                    <a:pt x="81" y="106"/>
                  </a:lnTo>
                  <a:lnTo>
                    <a:pt x="90" y="93"/>
                  </a:lnTo>
                  <a:lnTo>
                    <a:pt x="84" y="87"/>
                  </a:lnTo>
                  <a:lnTo>
                    <a:pt x="92" y="79"/>
                  </a:lnTo>
                  <a:lnTo>
                    <a:pt x="93" y="57"/>
                  </a:lnTo>
                  <a:lnTo>
                    <a:pt x="92" y="47"/>
                  </a:lnTo>
                  <a:lnTo>
                    <a:pt x="104" y="35"/>
                  </a:lnTo>
                  <a:lnTo>
                    <a:pt x="111" y="35"/>
                  </a:lnTo>
                  <a:lnTo>
                    <a:pt x="112" y="27"/>
                  </a:lnTo>
                  <a:lnTo>
                    <a:pt x="104" y="17"/>
                  </a:lnTo>
                  <a:lnTo>
                    <a:pt x="104" y="8"/>
                  </a:lnTo>
                  <a:lnTo>
                    <a:pt x="87" y="6"/>
                  </a:lnTo>
                  <a:lnTo>
                    <a:pt x="81" y="13"/>
                  </a:lnTo>
                  <a:lnTo>
                    <a:pt x="60" y="8"/>
                  </a:lnTo>
                  <a:lnTo>
                    <a:pt x="47" y="14"/>
                  </a:lnTo>
                  <a:lnTo>
                    <a:pt x="46" y="9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24" y="3"/>
                  </a:lnTo>
                  <a:lnTo>
                    <a:pt x="25" y="9"/>
                  </a:lnTo>
                  <a:lnTo>
                    <a:pt x="30" y="22"/>
                  </a:lnTo>
                  <a:lnTo>
                    <a:pt x="28" y="44"/>
                  </a:lnTo>
                  <a:lnTo>
                    <a:pt x="28" y="49"/>
                  </a:lnTo>
                  <a:lnTo>
                    <a:pt x="27" y="59"/>
                  </a:lnTo>
                  <a:lnTo>
                    <a:pt x="31" y="65"/>
                  </a:lnTo>
                  <a:lnTo>
                    <a:pt x="28" y="70"/>
                  </a:lnTo>
                  <a:lnTo>
                    <a:pt x="24" y="79"/>
                  </a:lnTo>
                  <a:lnTo>
                    <a:pt x="22" y="90"/>
                  </a:lnTo>
                  <a:lnTo>
                    <a:pt x="14" y="103"/>
                  </a:lnTo>
                  <a:lnTo>
                    <a:pt x="14" y="109"/>
                  </a:lnTo>
                  <a:lnTo>
                    <a:pt x="4" y="124"/>
                  </a:lnTo>
                  <a:lnTo>
                    <a:pt x="0" y="144"/>
                  </a:lnTo>
                  <a:lnTo>
                    <a:pt x="0" y="149"/>
                  </a:lnTo>
                  <a:lnTo>
                    <a:pt x="8" y="149"/>
                  </a:lnTo>
                  <a:lnTo>
                    <a:pt x="11" y="144"/>
                  </a:lnTo>
                  <a:lnTo>
                    <a:pt x="19" y="140"/>
                  </a:lnTo>
                  <a:lnTo>
                    <a:pt x="17" y="144"/>
                  </a:lnTo>
                  <a:lnTo>
                    <a:pt x="19" y="147"/>
                  </a:lnTo>
                  <a:lnTo>
                    <a:pt x="9" y="154"/>
                  </a:lnTo>
                  <a:lnTo>
                    <a:pt x="8" y="160"/>
                  </a:lnTo>
                  <a:lnTo>
                    <a:pt x="11" y="165"/>
                  </a:lnTo>
                  <a:lnTo>
                    <a:pt x="17" y="159"/>
                  </a:lnTo>
                  <a:lnTo>
                    <a:pt x="27" y="159"/>
                  </a:lnTo>
                  <a:lnTo>
                    <a:pt x="22" y="165"/>
                  </a:lnTo>
                  <a:lnTo>
                    <a:pt x="25" y="174"/>
                  </a:lnTo>
                  <a:lnTo>
                    <a:pt x="22" y="182"/>
                  </a:lnTo>
                  <a:lnTo>
                    <a:pt x="22" y="201"/>
                  </a:lnTo>
                  <a:lnTo>
                    <a:pt x="19" y="216"/>
                  </a:lnTo>
                  <a:lnTo>
                    <a:pt x="16" y="219"/>
                  </a:lnTo>
                  <a:lnTo>
                    <a:pt x="19" y="222"/>
                  </a:lnTo>
                  <a:lnTo>
                    <a:pt x="28" y="214"/>
                  </a:lnTo>
                  <a:lnTo>
                    <a:pt x="44" y="220"/>
                  </a:lnTo>
                  <a:lnTo>
                    <a:pt x="50" y="224"/>
                  </a:lnTo>
                  <a:lnTo>
                    <a:pt x="62" y="217"/>
                  </a:lnTo>
                  <a:lnTo>
                    <a:pt x="71" y="217"/>
                  </a:lnTo>
                  <a:lnTo>
                    <a:pt x="73" y="214"/>
                  </a:lnTo>
                  <a:lnTo>
                    <a:pt x="73" y="214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90" name="Freeform 59">
              <a:extLst>
                <a:ext uri="{FF2B5EF4-FFF2-40B4-BE49-F238E27FC236}">
                  <a16:creationId xmlns:a16="http://schemas.microsoft.com/office/drawing/2014/main" id="{F9AE143D-22F0-440C-B6DC-1BCC2E1741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4788" y="3860800"/>
              <a:ext cx="495300" cy="481012"/>
            </a:xfrm>
            <a:custGeom>
              <a:avLst/>
              <a:gdLst>
                <a:gd name="T0" fmla="*/ 120 w 197"/>
                <a:gd name="T1" fmla="*/ 15 h 191"/>
                <a:gd name="T2" fmla="*/ 79 w 197"/>
                <a:gd name="T3" fmla="*/ 18 h 191"/>
                <a:gd name="T4" fmla="*/ 33 w 197"/>
                <a:gd name="T5" fmla="*/ 35 h 191"/>
                <a:gd name="T6" fmla="*/ 22 w 197"/>
                <a:gd name="T7" fmla="*/ 77 h 191"/>
                <a:gd name="T8" fmla="*/ 51 w 197"/>
                <a:gd name="T9" fmla="*/ 103 h 191"/>
                <a:gd name="T10" fmla="*/ 74 w 197"/>
                <a:gd name="T11" fmla="*/ 110 h 191"/>
                <a:gd name="T12" fmla="*/ 38 w 197"/>
                <a:gd name="T13" fmla="*/ 110 h 191"/>
                <a:gd name="T14" fmla="*/ 57 w 197"/>
                <a:gd name="T15" fmla="*/ 145 h 191"/>
                <a:gd name="T16" fmla="*/ 69 w 197"/>
                <a:gd name="T17" fmla="*/ 147 h 191"/>
                <a:gd name="T18" fmla="*/ 73 w 197"/>
                <a:gd name="T19" fmla="*/ 126 h 191"/>
                <a:gd name="T20" fmla="*/ 87 w 197"/>
                <a:gd name="T21" fmla="*/ 126 h 191"/>
                <a:gd name="T22" fmla="*/ 94 w 197"/>
                <a:gd name="T23" fmla="*/ 116 h 191"/>
                <a:gd name="T24" fmla="*/ 80 w 197"/>
                <a:gd name="T25" fmla="*/ 92 h 191"/>
                <a:gd name="T26" fmla="*/ 72 w 197"/>
                <a:gd name="T27" fmla="*/ 75 h 191"/>
                <a:gd name="T28" fmla="*/ 72 w 197"/>
                <a:gd name="T29" fmla="*/ 63 h 191"/>
                <a:gd name="T30" fmla="*/ 70 w 197"/>
                <a:gd name="T31" fmla="*/ 40 h 191"/>
                <a:gd name="T32" fmla="*/ 88 w 197"/>
                <a:gd name="T33" fmla="*/ 48 h 191"/>
                <a:gd name="T34" fmla="*/ 103 w 197"/>
                <a:gd name="T35" fmla="*/ 46 h 191"/>
                <a:gd name="T36" fmla="*/ 109 w 197"/>
                <a:gd name="T37" fmla="*/ 30 h 191"/>
                <a:gd name="T38" fmla="*/ 146 w 197"/>
                <a:gd name="T39" fmla="*/ 22 h 191"/>
                <a:gd name="T40" fmla="*/ 94 w 197"/>
                <a:gd name="T41" fmla="*/ 180 h 191"/>
                <a:gd name="T42" fmla="*/ 127 w 197"/>
                <a:gd name="T43" fmla="*/ 191 h 191"/>
                <a:gd name="T44" fmla="*/ 154 w 197"/>
                <a:gd name="T45" fmla="*/ 179 h 191"/>
                <a:gd name="T46" fmla="*/ 135 w 197"/>
                <a:gd name="T47" fmla="*/ 177 h 191"/>
                <a:gd name="T48" fmla="*/ 107 w 197"/>
                <a:gd name="T49" fmla="*/ 172 h 191"/>
                <a:gd name="T50" fmla="*/ 99 w 197"/>
                <a:gd name="T51" fmla="*/ 176 h 191"/>
                <a:gd name="T52" fmla="*/ 3 w 197"/>
                <a:gd name="T53" fmla="*/ 67 h 191"/>
                <a:gd name="T54" fmla="*/ 27 w 197"/>
                <a:gd name="T55" fmla="*/ 89 h 191"/>
                <a:gd name="T56" fmla="*/ 27 w 197"/>
                <a:gd name="T57" fmla="*/ 103 h 191"/>
                <a:gd name="T58" fmla="*/ 22 w 197"/>
                <a:gd name="T59" fmla="*/ 108 h 191"/>
                <a:gd name="T60" fmla="*/ 31 w 197"/>
                <a:gd name="T61" fmla="*/ 121 h 191"/>
                <a:gd name="T62" fmla="*/ 174 w 197"/>
                <a:gd name="T63" fmla="*/ 165 h 191"/>
                <a:gd name="T64" fmla="*/ 174 w 197"/>
                <a:gd name="T65" fmla="*/ 179 h 191"/>
                <a:gd name="T66" fmla="*/ 197 w 197"/>
                <a:gd name="T67" fmla="*/ 151 h 191"/>
                <a:gd name="T68" fmla="*/ 185 w 197"/>
                <a:gd name="T69" fmla="*/ 166 h 191"/>
                <a:gd name="T70" fmla="*/ 157 w 197"/>
                <a:gd name="T71" fmla="*/ 115 h 191"/>
                <a:gd name="T72" fmla="*/ 157 w 197"/>
                <a:gd name="T73" fmla="*/ 119 h 191"/>
                <a:gd name="T74" fmla="*/ 140 w 197"/>
                <a:gd name="T75" fmla="*/ 102 h 191"/>
                <a:gd name="T76" fmla="*/ 136 w 197"/>
                <a:gd name="T77" fmla="*/ 79 h 191"/>
                <a:gd name="T78" fmla="*/ 152 w 197"/>
                <a:gd name="T79" fmla="*/ 83 h 191"/>
                <a:gd name="T80" fmla="*/ 141 w 197"/>
                <a:gd name="T81" fmla="*/ 82 h 191"/>
                <a:gd name="T82" fmla="*/ 119 w 197"/>
                <a:gd name="T83" fmla="*/ 52 h 191"/>
                <a:gd name="T84" fmla="*/ 118 w 197"/>
                <a:gd name="T85" fmla="*/ 57 h 191"/>
                <a:gd name="T86" fmla="*/ 106 w 197"/>
                <a:gd name="T87" fmla="*/ 36 h 191"/>
                <a:gd name="T88" fmla="*/ 85 w 197"/>
                <a:gd name="T89" fmla="*/ 77 h 191"/>
                <a:gd name="T90" fmla="*/ 113 w 197"/>
                <a:gd name="T91" fmla="*/ 90 h 191"/>
                <a:gd name="T92" fmla="*/ 146 w 197"/>
                <a:gd name="T93" fmla="*/ 127 h 191"/>
                <a:gd name="T94" fmla="*/ 112 w 197"/>
                <a:gd name="T95" fmla="*/ 137 h 191"/>
                <a:gd name="T96" fmla="*/ 108 w 197"/>
                <a:gd name="T97" fmla="*/ 123 h 191"/>
                <a:gd name="T98" fmla="*/ 133 w 197"/>
                <a:gd name="T99" fmla="*/ 138 h 191"/>
                <a:gd name="T100" fmla="*/ 134 w 197"/>
                <a:gd name="T101" fmla="*/ 127 h 191"/>
                <a:gd name="T102" fmla="*/ 117 w 197"/>
                <a:gd name="T103" fmla="*/ 114 h 191"/>
                <a:gd name="T104" fmla="*/ 76 w 197"/>
                <a:gd name="T105" fmla="*/ 83 h 191"/>
                <a:gd name="T106" fmla="*/ 104 w 197"/>
                <a:gd name="T107" fmla="*/ 99 h 191"/>
                <a:gd name="T108" fmla="*/ 107 w 197"/>
                <a:gd name="T109" fmla="*/ 113 h 191"/>
                <a:gd name="T110" fmla="*/ 88 w 197"/>
                <a:gd name="T111" fmla="*/ 94 h 191"/>
                <a:gd name="T112" fmla="*/ 80 w 197"/>
                <a:gd name="T113" fmla="*/ 153 h 191"/>
                <a:gd name="T114" fmla="*/ 80 w 197"/>
                <a:gd name="T115" fmla="*/ 15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7" h="191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7" y="102"/>
                    <a:pt x="67" y="102"/>
                    <a:pt x="67" y="102"/>
                  </a:cubicBezTo>
                  <a:cubicBezTo>
                    <a:pt x="68" y="105"/>
                    <a:pt x="68" y="105"/>
                    <a:pt x="68" y="105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3" y="107"/>
                    <a:pt x="73" y="107"/>
                    <a:pt x="73" y="107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1" y="113"/>
                    <a:pt x="71" y="113"/>
                    <a:pt x="71" y="113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43" y="105"/>
                    <a:pt x="43" y="105"/>
                    <a:pt x="43" y="105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46" y="122"/>
                    <a:pt x="46" y="122"/>
                    <a:pt x="46" y="122"/>
                  </a:cubicBezTo>
                  <a:cubicBezTo>
                    <a:pt x="51" y="126"/>
                    <a:pt x="51" y="126"/>
                    <a:pt x="51" y="126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50" y="132"/>
                    <a:pt x="50" y="132"/>
                    <a:pt x="50" y="132"/>
                  </a:cubicBezTo>
                  <a:cubicBezTo>
                    <a:pt x="50" y="136"/>
                    <a:pt x="50" y="136"/>
                    <a:pt x="50" y="136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7" y="145"/>
                    <a:pt x="57" y="145"/>
                    <a:pt x="57" y="145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7" y="139"/>
                    <a:pt x="57" y="139"/>
                    <a:pt x="57" y="139"/>
                  </a:cubicBezTo>
                  <a:cubicBezTo>
                    <a:pt x="59" y="135"/>
                    <a:pt x="59" y="135"/>
                    <a:pt x="59" y="135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68" y="146"/>
                    <a:pt x="68" y="146"/>
                    <a:pt x="68" y="146"/>
                  </a:cubicBezTo>
                  <a:cubicBezTo>
                    <a:pt x="67" y="150"/>
                    <a:pt x="67" y="150"/>
                    <a:pt x="67" y="150"/>
                  </a:cubicBezTo>
                  <a:cubicBezTo>
                    <a:pt x="69" y="153"/>
                    <a:pt x="69" y="153"/>
                    <a:pt x="69" y="153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5" y="142"/>
                    <a:pt x="75" y="142"/>
                    <a:pt x="75" y="142"/>
                  </a:cubicBezTo>
                  <a:cubicBezTo>
                    <a:pt x="77" y="146"/>
                    <a:pt x="77" y="146"/>
                    <a:pt x="77" y="146"/>
                  </a:cubicBezTo>
                  <a:cubicBezTo>
                    <a:pt x="84" y="150"/>
                    <a:pt x="84" y="150"/>
                    <a:pt x="84" y="150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76" y="131"/>
                    <a:pt x="76" y="131"/>
                    <a:pt x="76" y="131"/>
                  </a:cubicBezTo>
                  <a:cubicBezTo>
                    <a:pt x="73" y="126"/>
                    <a:pt x="73" y="126"/>
                    <a:pt x="73" y="126"/>
                  </a:cubicBezTo>
                  <a:cubicBezTo>
                    <a:pt x="74" y="125"/>
                    <a:pt x="74" y="125"/>
                    <a:pt x="74" y="125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0" y="129"/>
                    <a:pt x="80" y="129"/>
                    <a:pt x="80" y="129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4" y="128"/>
                    <a:pt x="84" y="128"/>
                    <a:pt x="84" y="128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9" y="128"/>
                    <a:pt x="89" y="128"/>
                    <a:pt x="89" y="128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4"/>
                    <a:pt x="87" y="124"/>
                    <a:pt x="87" y="124"/>
                  </a:cubicBezTo>
                  <a:cubicBezTo>
                    <a:pt x="85" y="124"/>
                    <a:pt x="85" y="124"/>
                    <a:pt x="85" y="124"/>
                  </a:cubicBezTo>
                  <a:cubicBezTo>
                    <a:pt x="81" y="121"/>
                    <a:pt x="81" y="121"/>
                    <a:pt x="81" y="121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85" y="114"/>
                    <a:pt x="85" y="114"/>
                    <a:pt x="85" y="114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5" y="118"/>
                    <a:pt x="95" y="118"/>
                    <a:pt x="95" y="118"/>
                  </a:cubicBezTo>
                  <a:cubicBezTo>
                    <a:pt x="99" y="119"/>
                    <a:pt x="99" y="119"/>
                    <a:pt x="99" y="119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96" y="110"/>
                    <a:pt x="96" y="110"/>
                    <a:pt x="96" y="110"/>
                  </a:cubicBezTo>
                  <a:cubicBezTo>
                    <a:pt x="97" y="105"/>
                    <a:pt x="97" y="105"/>
                    <a:pt x="97" y="105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82" y="95"/>
                    <a:pt x="82" y="95"/>
                    <a:pt x="82" y="95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6" y="90"/>
                    <a:pt x="76" y="90"/>
                    <a:pt x="76" y="90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4" y="79"/>
                    <a:pt x="74" y="79"/>
                    <a:pt x="74" y="79"/>
                  </a:cubicBezTo>
                  <a:cubicBezTo>
                    <a:pt x="70" y="78"/>
                    <a:pt x="70" y="78"/>
                    <a:pt x="70" y="78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2" y="63"/>
                    <a:pt x="72" y="63"/>
                    <a:pt x="72" y="63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6" y="51"/>
                    <a:pt x="96" y="51"/>
                    <a:pt x="96" y="51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90" y="45"/>
                    <a:pt x="90" y="45"/>
                    <a:pt x="90" y="45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101" y="48"/>
                    <a:pt x="101" y="48"/>
                    <a:pt x="101" y="48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32" y="27"/>
                    <a:pt x="132" y="27"/>
                    <a:pt x="132" y="27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1" y="8"/>
                    <a:pt x="151" y="8"/>
                    <a:pt x="151" y="8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0"/>
                    <a:pt x="148" y="0"/>
                    <a:pt x="148" y="0"/>
                  </a:cubicBezTo>
                  <a:close/>
                  <a:moveTo>
                    <a:pt x="97" y="177"/>
                  </a:moveTo>
                  <a:cubicBezTo>
                    <a:pt x="95" y="174"/>
                    <a:pt x="95" y="174"/>
                    <a:pt x="95" y="174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4" y="180"/>
                    <a:pt x="94" y="180"/>
                    <a:pt x="94" y="180"/>
                  </a:cubicBezTo>
                  <a:cubicBezTo>
                    <a:pt x="94" y="183"/>
                    <a:pt x="94" y="183"/>
                    <a:pt x="94" y="183"/>
                  </a:cubicBezTo>
                  <a:cubicBezTo>
                    <a:pt x="97" y="185"/>
                    <a:pt x="97" y="185"/>
                    <a:pt x="97" y="185"/>
                  </a:cubicBezTo>
                  <a:cubicBezTo>
                    <a:pt x="105" y="184"/>
                    <a:pt x="105" y="184"/>
                    <a:pt x="105" y="184"/>
                  </a:cubicBezTo>
                  <a:cubicBezTo>
                    <a:pt x="108" y="185"/>
                    <a:pt x="108" y="185"/>
                    <a:pt x="108" y="185"/>
                  </a:cubicBezTo>
                  <a:cubicBezTo>
                    <a:pt x="111" y="184"/>
                    <a:pt x="111" y="184"/>
                    <a:pt x="111" y="184"/>
                  </a:cubicBezTo>
                  <a:cubicBezTo>
                    <a:pt x="116" y="185"/>
                    <a:pt x="116" y="185"/>
                    <a:pt x="116" y="185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21" y="191"/>
                    <a:pt x="121" y="191"/>
                    <a:pt x="121" y="191"/>
                  </a:cubicBezTo>
                  <a:cubicBezTo>
                    <a:pt x="127" y="191"/>
                    <a:pt x="127" y="191"/>
                    <a:pt x="127" y="191"/>
                  </a:cubicBezTo>
                  <a:cubicBezTo>
                    <a:pt x="132" y="188"/>
                    <a:pt x="132" y="188"/>
                    <a:pt x="132" y="188"/>
                  </a:cubicBezTo>
                  <a:cubicBezTo>
                    <a:pt x="137" y="188"/>
                    <a:pt x="137" y="188"/>
                    <a:pt x="137" y="188"/>
                  </a:cubicBezTo>
                  <a:cubicBezTo>
                    <a:pt x="145" y="188"/>
                    <a:pt x="145" y="188"/>
                    <a:pt x="145" y="188"/>
                  </a:cubicBezTo>
                  <a:cubicBezTo>
                    <a:pt x="151" y="188"/>
                    <a:pt x="151" y="188"/>
                    <a:pt x="151" y="188"/>
                  </a:cubicBezTo>
                  <a:cubicBezTo>
                    <a:pt x="154" y="186"/>
                    <a:pt x="154" y="186"/>
                    <a:pt x="154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5" y="180"/>
                    <a:pt x="155" y="180"/>
                    <a:pt x="155" y="180"/>
                  </a:cubicBezTo>
                  <a:cubicBezTo>
                    <a:pt x="155" y="178"/>
                    <a:pt x="155" y="178"/>
                    <a:pt x="155" y="178"/>
                  </a:cubicBezTo>
                  <a:cubicBezTo>
                    <a:pt x="154" y="179"/>
                    <a:pt x="154" y="179"/>
                    <a:pt x="154" y="179"/>
                  </a:cubicBezTo>
                  <a:cubicBezTo>
                    <a:pt x="153" y="182"/>
                    <a:pt x="153" y="182"/>
                    <a:pt x="153" y="182"/>
                  </a:cubicBezTo>
                  <a:cubicBezTo>
                    <a:pt x="151" y="184"/>
                    <a:pt x="151" y="184"/>
                    <a:pt x="151" y="184"/>
                  </a:cubicBezTo>
                  <a:cubicBezTo>
                    <a:pt x="149" y="182"/>
                    <a:pt x="149" y="182"/>
                    <a:pt x="149" y="182"/>
                  </a:cubicBezTo>
                  <a:cubicBezTo>
                    <a:pt x="146" y="183"/>
                    <a:pt x="146" y="183"/>
                    <a:pt x="146" y="183"/>
                  </a:cubicBezTo>
                  <a:cubicBezTo>
                    <a:pt x="144" y="183"/>
                    <a:pt x="144" y="183"/>
                    <a:pt x="144" y="183"/>
                  </a:cubicBezTo>
                  <a:cubicBezTo>
                    <a:pt x="144" y="181"/>
                    <a:pt x="144" y="181"/>
                    <a:pt x="144" y="181"/>
                  </a:cubicBezTo>
                  <a:cubicBezTo>
                    <a:pt x="143" y="178"/>
                    <a:pt x="143" y="178"/>
                    <a:pt x="143" y="178"/>
                  </a:cubicBezTo>
                  <a:cubicBezTo>
                    <a:pt x="141" y="178"/>
                    <a:pt x="141" y="178"/>
                    <a:pt x="141" y="178"/>
                  </a:cubicBezTo>
                  <a:cubicBezTo>
                    <a:pt x="135" y="177"/>
                    <a:pt x="135" y="177"/>
                    <a:pt x="135" y="177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24" y="175"/>
                    <a:pt x="124" y="175"/>
                    <a:pt x="124" y="175"/>
                  </a:cubicBezTo>
                  <a:cubicBezTo>
                    <a:pt x="118" y="179"/>
                    <a:pt x="118" y="179"/>
                    <a:pt x="118" y="179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09" y="176"/>
                    <a:pt x="109" y="176"/>
                    <a:pt x="109" y="176"/>
                  </a:cubicBezTo>
                  <a:cubicBezTo>
                    <a:pt x="106" y="176"/>
                    <a:pt x="106" y="176"/>
                    <a:pt x="106" y="176"/>
                  </a:cubicBezTo>
                  <a:cubicBezTo>
                    <a:pt x="108" y="175"/>
                    <a:pt x="108" y="175"/>
                    <a:pt x="108" y="175"/>
                  </a:cubicBezTo>
                  <a:cubicBezTo>
                    <a:pt x="107" y="172"/>
                    <a:pt x="107" y="172"/>
                    <a:pt x="107" y="172"/>
                  </a:cubicBezTo>
                  <a:cubicBezTo>
                    <a:pt x="103" y="172"/>
                    <a:pt x="103" y="172"/>
                    <a:pt x="103" y="172"/>
                  </a:cubicBezTo>
                  <a:cubicBezTo>
                    <a:pt x="104" y="174"/>
                    <a:pt x="104" y="174"/>
                    <a:pt x="104" y="174"/>
                  </a:cubicBezTo>
                  <a:cubicBezTo>
                    <a:pt x="105" y="174"/>
                    <a:pt x="105" y="174"/>
                    <a:pt x="105" y="174"/>
                  </a:cubicBezTo>
                  <a:cubicBezTo>
                    <a:pt x="104" y="175"/>
                    <a:pt x="104" y="175"/>
                    <a:pt x="104" y="175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98" y="172"/>
                    <a:pt x="98" y="172"/>
                    <a:pt x="98" y="172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97" y="177"/>
                    <a:pt x="97" y="177"/>
                    <a:pt x="97" y="177"/>
                  </a:cubicBezTo>
                  <a:close/>
                  <a:moveTo>
                    <a:pt x="6" y="62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6" y="62"/>
                    <a:pt x="6" y="62"/>
                    <a:pt x="6" y="62"/>
                  </a:cubicBezTo>
                  <a:close/>
                  <a:moveTo>
                    <a:pt x="24" y="94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25" y="89"/>
                    <a:pt x="25" y="89"/>
                    <a:pt x="25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4" y="94"/>
                    <a:pt x="24" y="94"/>
                    <a:pt x="24" y="94"/>
                  </a:cubicBezTo>
                  <a:close/>
                  <a:moveTo>
                    <a:pt x="24" y="102"/>
                  </a:moveTo>
                  <a:cubicBezTo>
                    <a:pt x="24" y="96"/>
                    <a:pt x="24" y="96"/>
                    <a:pt x="24" y="96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9" y="105"/>
                    <a:pt x="29" y="105"/>
                    <a:pt x="29" y="105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4" y="107"/>
                    <a:pt x="24" y="107"/>
                    <a:pt x="24" y="107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19" y="107"/>
                    <a:pt x="19" y="107"/>
                    <a:pt x="19" y="107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4" y="102"/>
                    <a:pt x="24" y="102"/>
                    <a:pt x="24" y="102"/>
                  </a:cubicBezTo>
                  <a:close/>
                  <a:moveTo>
                    <a:pt x="32" y="118"/>
                  </a:moveTo>
                  <a:cubicBezTo>
                    <a:pt x="34" y="120"/>
                    <a:pt x="34" y="120"/>
                    <a:pt x="34" y="120"/>
                  </a:cubicBezTo>
                  <a:cubicBezTo>
                    <a:pt x="31" y="119"/>
                    <a:pt x="31" y="119"/>
                    <a:pt x="31" y="119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5" y="117"/>
                    <a:pt x="25" y="117"/>
                    <a:pt x="25" y="117"/>
                  </a:cubicBezTo>
                  <a:cubicBezTo>
                    <a:pt x="26" y="115"/>
                    <a:pt x="26" y="115"/>
                    <a:pt x="26" y="115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30" y="115"/>
                    <a:pt x="30" y="115"/>
                    <a:pt x="30" y="115"/>
                  </a:cubicBezTo>
                  <a:cubicBezTo>
                    <a:pt x="32" y="118"/>
                    <a:pt x="32" y="118"/>
                    <a:pt x="32" y="118"/>
                  </a:cubicBezTo>
                  <a:close/>
                  <a:moveTo>
                    <a:pt x="174" y="168"/>
                  </a:moveTo>
                  <a:cubicBezTo>
                    <a:pt x="173" y="167"/>
                    <a:pt x="173" y="167"/>
                    <a:pt x="173" y="167"/>
                  </a:cubicBezTo>
                  <a:cubicBezTo>
                    <a:pt x="174" y="165"/>
                    <a:pt x="174" y="165"/>
                    <a:pt x="174" y="165"/>
                  </a:cubicBezTo>
                  <a:cubicBezTo>
                    <a:pt x="174" y="167"/>
                    <a:pt x="174" y="167"/>
                    <a:pt x="174" y="167"/>
                  </a:cubicBezTo>
                  <a:cubicBezTo>
                    <a:pt x="174" y="168"/>
                    <a:pt x="174" y="168"/>
                    <a:pt x="174" y="168"/>
                  </a:cubicBezTo>
                  <a:close/>
                  <a:moveTo>
                    <a:pt x="173" y="179"/>
                  </a:moveTo>
                  <a:cubicBezTo>
                    <a:pt x="172" y="175"/>
                    <a:pt x="172" y="175"/>
                    <a:pt x="172" y="175"/>
                  </a:cubicBezTo>
                  <a:cubicBezTo>
                    <a:pt x="170" y="172"/>
                    <a:pt x="170" y="172"/>
                    <a:pt x="170" y="172"/>
                  </a:cubicBezTo>
                  <a:cubicBezTo>
                    <a:pt x="173" y="169"/>
                    <a:pt x="173" y="169"/>
                    <a:pt x="173" y="169"/>
                  </a:cubicBezTo>
                  <a:cubicBezTo>
                    <a:pt x="174" y="172"/>
                    <a:pt x="174" y="172"/>
                    <a:pt x="174" y="172"/>
                  </a:cubicBezTo>
                  <a:cubicBezTo>
                    <a:pt x="176" y="174"/>
                    <a:pt x="176" y="174"/>
                    <a:pt x="176" y="174"/>
                  </a:cubicBezTo>
                  <a:cubicBezTo>
                    <a:pt x="174" y="179"/>
                    <a:pt x="174" y="179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lose/>
                  <a:moveTo>
                    <a:pt x="185" y="166"/>
                  </a:moveTo>
                  <a:cubicBezTo>
                    <a:pt x="183" y="164"/>
                    <a:pt x="183" y="164"/>
                    <a:pt x="183" y="164"/>
                  </a:cubicBezTo>
                  <a:cubicBezTo>
                    <a:pt x="184" y="162"/>
                    <a:pt x="184" y="162"/>
                    <a:pt x="184" y="162"/>
                  </a:cubicBezTo>
                  <a:cubicBezTo>
                    <a:pt x="184" y="161"/>
                    <a:pt x="184" y="161"/>
                    <a:pt x="184" y="161"/>
                  </a:cubicBezTo>
                  <a:cubicBezTo>
                    <a:pt x="184" y="159"/>
                    <a:pt x="184" y="159"/>
                    <a:pt x="184" y="159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94" y="152"/>
                    <a:pt x="194" y="152"/>
                    <a:pt x="194" y="152"/>
                  </a:cubicBezTo>
                  <a:cubicBezTo>
                    <a:pt x="197" y="151"/>
                    <a:pt x="197" y="151"/>
                    <a:pt x="197" y="151"/>
                  </a:cubicBezTo>
                  <a:cubicBezTo>
                    <a:pt x="197" y="153"/>
                    <a:pt x="197" y="153"/>
                    <a:pt x="197" y="153"/>
                  </a:cubicBezTo>
                  <a:cubicBezTo>
                    <a:pt x="195" y="155"/>
                    <a:pt x="195" y="155"/>
                    <a:pt x="195" y="155"/>
                  </a:cubicBezTo>
                  <a:cubicBezTo>
                    <a:pt x="194" y="157"/>
                    <a:pt x="194" y="157"/>
                    <a:pt x="194" y="157"/>
                  </a:cubicBezTo>
                  <a:cubicBezTo>
                    <a:pt x="193" y="159"/>
                    <a:pt x="193" y="159"/>
                    <a:pt x="193" y="159"/>
                  </a:cubicBezTo>
                  <a:cubicBezTo>
                    <a:pt x="193" y="160"/>
                    <a:pt x="193" y="160"/>
                    <a:pt x="193" y="160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188" y="163"/>
                    <a:pt x="188" y="163"/>
                    <a:pt x="188" y="163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185" y="166"/>
                    <a:pt x="185" y="166"/>
                    <a:pt x="185" y="166"/>
                  </a:cubicBezTo>
                  <a:close/>
                  <a:moveTo>
                    <a:pt x="154" y="151"/>
                  </a:moveTo>
                  <a:cubicBezTo>
                    <a:pt x="152" y="149"/>
                    <a:pt x="152" y="149"/>
                    <a:pt x="152" y="149"/>
                  </a:cubicBezTo>
                  <a:cubicBezTo>
                    <a:pt x="153" y="148"/>
                    <a:pt x="153" y="148"/>
                    <a:pt x="153" y="148"/>
                  </a:cubicBezTo>
                  <a:cubicBezTo>
                    <a:pt x="157" y="146"/>
                    <a:pt x="157" y="146"/>
                    <a:pt x="157" y="146"/>
                  </a:cubicBezTo>
                  <a:cubicBezTo>
                    <a:pt x="158" y="147"/>
                    <a:pt x="158" y="147"/>
                    <a:pt x="158" y="147"/>
                  </a:cubicBezTo>
                  <a:cubicBezTo>
                    <a:pt x="157" y="150"/>
                    <a:pt x="157" y="150"/>
                    <a:pt x="157" y="150"/>
                  </a:cubicBezTo>
                  <a:cubicBezTo>
                    <a:pt x="157" y="150"/>
                    <a:pt x="154" y="151"/>
                    <a:pt x="154" y="151"/>
                  </a:cubicBezTo>
                  <a:close/>
                  <a:moveTo>
                    <a:pt x="154" y="119"/>
                  </a:moveTo>
                  <a:cubicBezTo>
                    <a:pt x="157" y="115"/>
                    <a:pt x="157" y="115"/>
                    <a:pt x="157" y="115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63" y="118"/>
                    <a:pt x="163" y="118"/>
                    <a:pt x="163" y="118"/>
                  </a:cubicBezTo>
                  <a:cubicBezTo>
                    <a:pt x="163" y="117"/>
                    <a:pt x="163" y="117"/>
                    <a:pt x="163" y="117"/>
                  </a:cubicBezTo>
                  <a:cubicBezTo>
                    <a:pt x="165" y="117"/>
                    <a:pt x="165" y="117"/>
                    <a:pt x="165" y="117"/>
                  </a:cubicBezTo>
                  <a:cubicBezTo>
                    <a:pt x="165" y="119"/>
                    <a:pt x="165" y="119"/>
                    <a:pt x="165" y="119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62" y="122"/>
                    <a:pt x="162" y="122"/>
                    <a:pt x="162" y="122"/>
                  </a:cubicBezTo>
                  <a:cubicBezTo>
                    <a:pt x="159" y="122"/>
                    <a:pt x="159" y="122"/>
                    <a:pt x="159" y="122"/>
                  </a:cubicBezTo>
                  <a:cubicBezTo>
                    <a:pt x="157" y="119"/>
                    <a:pt x="157" y="119"/>
                    <a:pt x="157" y="119"/>
                  </a:cubicBezTo>
                  <a:cubicBezTo>
                    <a:pt x="155" y="120"/>
                    <a:pt x="155" y="120"/>
                    <a:pt x="155" y="120"/>
                  </a:cubicBezTo>
                  <a:cubicBezTo>
                    <a:pt x="153" y="120"/>
                    <a:pt x="153" y="120"/>
                    <a:pt x="153" y="120"/>
                  </a:cubicBezTo>
                  <a:cubicBezTo>
                    <a:pt x="154" y="119"/>
                    <a:pt x="154" y="119"/>
                    <a:pt x="154" y="119"/>
                  </a:cubicBezTo>
                  <a:close/>
                  <a:moveTo>
                    <a:pt x="146" y="95"/>
                  </a:moveTo>
                  <a:cubicBezTo>
                    <a:pt x="147" y="100"/>
                    <a:pt x="147" y="100"/>
                    <a:pt x="147" y="100"/>
                  </a:cubicBezTo>
                  <a:cubicBezTo>
                    <a:pt x="146" y="104"/>
                    <a:pt x="146" y="104"/>
                    <a:pt x="146" y="104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41" y="103"/>
                    <a:pt x="141" y="103"/>
                    <a:pt x="141" y="103"/>
                  </a:cubicBezTo>
                  <a:cubicBezTo>
                    <a:pt x="140" y="102"/>
                    <a:pt x="140" y="102"/>
                    <a:pt x="140" y="102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5"/>
                    <a:pt x="139" y="95"/>
                    <a:pt x="139" y="95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5" y="93"/>
                    <a:pt x="145" y="93"/>
                    <a:pt x="145" y="93"/>
                  </a:cubicBezTo>
                  <a:cubicBezTo>
                    <a:pt x="146" y="95"/>
                    <a:pt x="146" y="95"/>
                    <a:pt x="146" y="95"/>
                  </a:cubicBezTo>
                  <a:close/>
                  <a:moveTo>
                    <a:pt x="140" y="81"/>
                  </a:moveTo>
                  <a:cubicBezTo>
                    <a:pt x="136" y="79"/>
                    <a:pt x="136" y="79"/>
                    <a:pt x="136" y="79"/>
                  </a:cubicBezTo>
                  <a:cubicBezTo>
                    <a:pt x="138" y="75"/>
                    <a:pt x="138" y="75"/>
                    <a:pt x="138" y="75"/>
                  </a:cubicBezTo>
                  <a:cubicBezTo>
                    <a:pt x="144" y="73"/>
                    <a:pt x="144" y="73"/>
                    <a:pt x="144" y="73"/>
                  </a:cubicBezTo>
                  <a:cubicBezTo>
                    <a:pt x="146" y="72"/>
                    <a:pt x="146" y="72"/>
                    <a:pt x="146" y="72"/>
                  </a:cubicBezTo>
                  <a:cubicBezTo>
                    <a:pt x="151" y="71"/>
                    <a:pt x="151" y="71"/>
                    <a:pt x="151" y="71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2" y="75"/>
                    <a:pt x="152" y="75"/>
                    <a:pt x="152" y="75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48" y="76"/>
                    <a:pt x="148" y="76"/>
                    <a:pt x="148" y="76"/>
                  </a:cubicBezTo>
                  <a:cubicBezTo>
                    <a:pt x="145" y="76"/>
                    <a:pt x="145" y="76"/>
                    <a:pt x="145" y="76"/>
                  </a:cubicBezTo>
                  <a:cubicBezTo>
                    <a:pt x="144" y="78"/>
                    <a:pt x="144" y="78"/>
                    <a:pt x="144" y="78"/>
                  </a:cubicBezTo>
                  <a:cubicBezTo>
                    <a:pt x="143" y="81"/>
                    <a:pt x="143" y="81"/>
                    <a:pt x="143" y="81"/>
                  </a:cubicBezTo>
                  <a:cubicBezTo>
                    <a:pt x="141" y="82"/>
                    <a:pt x="141" y="82"/>
                    <a:pt x="141" y="82"/>
                  </a:cubicBezTo>
                  <a:cubicBezTo>
                    <a:pt x="140" y="81"/>
                    <a:pt x="140" y="81"/>
                    <a:pt x="140" y="81"/>
                  </a:cubicBezTo>
                  <a:close/>
                  <a:moveTo>
                    <a:pt x="128" y="40"/>
                  </a:moveTo>
                  <a:cubicBezTo>
                    <a:pt x="129" y="38"/>
                    <a:pt x="129" y="38"/>
                    <a:pt x="129" y="38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5" y="39"/>
                    <a:pt x="135" y="39"/>
                    <a:pt x="135" y="39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28" y="40"/>
                    <a:pt x="128" y="40"/>
                    <a:pt x="128" y="40"/>
                  </a:cubicBezTo>
                  <a:close/>
                  <a:moveTo>
                    <a:pt x="119" y="52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24" y="53"/>
                    <a:pt x="124" y="53"/>
                    <a:pt x="124" y="53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8" y="52"/>
                    <a:pt x="128" y="52"/>
                    <a:pt x="128" y="52"/>
                  </a:cubicBezTo>
                  <a:cubicBezTo>
                    <a:pt x="125" y="55"/>
                    <a:pt x="125" y="55"/>
                    <a:pt x="125" y="55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2" y="58"/>
                    <a:pt x="122" y="58"/>
                    <a:pt x="122" y="58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7"/>
                    <a:pt x="118" y="57"/>
                    <a:pt x="118" y="57"/>
                  </a:cubicBezTo>
                  <a:cubicBezTo>
                    <a:pt x="117" y="53"/>
                    <a:pt x="117" y="53"/>
                    <a:pt x="117" y="53"/>
                  </a:cubicBezTo>
                  <a:cubicBezTo>
                    <a:pt x="119" y="52"/>
                    <a:pt x="119" y="52"/>
                    <a:pt x="119" y="52"/>
                  </a:cubicBezTo>
                  <a:close/>
                  <a:moveTo>
                    <a:pt x="108" y="32"/>
                  </a:moveTo>
                  <a:cubicBezTo>
                    <a:pt x="109" y="31"/>
                    <a:pt x="109" y="31"/>
                    <a:pt x="109" y="31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3" y="35"/>
                    <a:pt x="113" y="35"/>
                    <a:pt x="113" y="35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9" y="36"/>
                    <a:pt x="109" y="36"/>
                    <a:pt x="109" y="36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8" y="32"/>
                    <a:pt x="108" y="32"/>
                    <a:pt x="108" y="32"/>
                  </a:cubicBezTo>
                  <a:close/>
                  <a:moveTo>
                    <a:pt x="87" y="78"/>
                  </a:moveTo>
                  <a:cubicBezTo>
                    <a:pt x="88" y="78"/>
                    <a:pt x="88" y="78"/>
                    <a:pt x="88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87" y="78"/>
                    <a:pt x="87" y="78"/>
                    <a:pt x="87" y="78"/>
                  </a:cubicBezTo>
                  <a:close/>
                  <a:moveTo>
                    <a:pt x="83" y="78"/>
                  </a:moveTo>
                  <a:cubicBezTo>
                    <a:pt x="85" y="77"/>
                    <a:pt x="85" y="77"/>
                    <a:pt x="85" y="77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3" y="78"/>
                    <a:pt x="83" y="78"/>
                    <a:pt x="83" y="78"/>
                  </a:cubicBezTo>
                  <a:close/>
                  <a:moveTo>
                    <a:pt x="109" y="83"/>
                  </a:moveTo>
                  <a:cubicBezTo>
                    <a:pt x="110" y="83"/>
                    <a:pt x="110" y="83"/>
                    <a:pt x="110" y="83"/>
                  </a:cubicBezTo>
                  <a:cubicBezTo>
                    <a:pt x="112" y="85"/>
                    <a:pt x="112" y="85"/>
                    <a:pt x="112" y="85"/>
                  </a:cubicBezTo>
                  <a:cubicBezTo>
                    <a:pt x="114" y="85"/>
                    <a:pt x="114" y="85"/>
                    <a:pt x="114" y="85"/>
                  </a:cubicBezTo>
                  <a:cubicBezTo>
                    <a:pt x="115" y="89"/>
                    <a:pt x="115" y="89"/>
                    <a:pt x="115" y="89"/>
                  </a:cubicBezTo>
                  <a:cubicBezTo>
                    <a:pt x="113" y="90"/>
                    <a:pt x="113" y="90"/>
                    <a:pt x="113" y="90"/>
                  </a:cubicBezTo>
                  <a:cubicBezTo>
                    <a:pt x="112" y="87"/>
                    <a:pt x="112" y="87"/>
                    <a:pt x="112" y="87"/>
                  </a:cubicBezTo>
                  <a:cubicBezTo>
                    <a:pt x="111" y="87"/>
                    <a:pt x="111" y="87"/>
                    <a:pt x="111" y="87"/>
                  </a:cubicBezTo>
                  <a:cubicBezTo>
                    <a:pt x="109" y="83"/>
                    <a:pt x="109" y="83"/>
                    <a:pt x="109" y="83"/>
                  </a:cubicBezTo>
                  <a:close/>
                  <a:moveTo>
                    <a:pt x="146" y="127"/>
                  </a:moveTo>
                  <a:cubicBezTo>
                    <a:pt x="144" y="125"/>
                    <a:pt x="144" y="125"/>
                    <a:pt x="144" y="125"/>
                  </a:cubicBezTo>
                  <a:cubicBezTo>
                    <a:pt x="145" y="122"/>
                    <a:pt x="145" y="122"/>
                    <a:pt x="145" y="122"/>
                  </a:cubicBezTo>
                  <a:cubicBezTo>
                    <a:pt x="150" y="121"/>
                    <a:pt x="150" y="121"/>
                    <a:pt x="150" y="121"/>
                  </a:cubicBezTo>
                  <a:cubicBezTo>
                    <a:pt x="149" y="124"/>
                    <a:pt x="149" y="124"/>
                    <a:pt x="149" y="124"/>
                  </a:cubicBezTo>
                  <a:cubicBezTo>
                    <a:pt x="146" y="127"/>
                    <a:pt x="146" y="127"/>
                    <a:pt x="146" y="127"/>
                  </a:cubicBezTo>
                  <a:close/>
                  <a:moveTo>
                    <a:pt x="108" y="149"/>
                  </a:moveTo>
                  <a:cubicBezTo>
                    <a:pt x="110" y="146"/>
                    <a:pt x="110" y="146"/>
                    <a:pt x="110" y="146"/>
                  </a:cubicBezTo>
                  <a:cubicBezTo>
                    <a:pt x="113" y="146"/>
                    <a:pt x="113" y="146"/>
                    <a:pt x="113" y="146"/>
                  </a:cubicBezTo>
                  <a:cubicBezTo>
                    <a:pt x="113" y="149"/>
                    <a:pt x="113" y="149"/>
                    <a:pt x="113" y="149"/>
                  </a:cubicBezTo>
                  <a:cubicBezTo>
                    <a:pt x="110" y="150"/>
                    <a:pt x="110" y="150"/>
                    <a:pt x="110" y="150"/>
                  </a:cubicBezTo>
                  <a:cubicBezTo>
                    <a:pt x="108" y="149"/>
                    <a:pt x="108" y="149"/>
                    <a:pt x="108" y="149"/>
                  </a:cubicBezTo>
                  <a:close/>
                  <a:moveTo>
                    <a:pt x="110" y="135"/>
                  </a:moveTo>
                  <a:cubicBezTo>
                    <a:pt x="112" y="134"/>
                    <a:pt x="112" y="134"/>
                    <a:pt x="112" y="134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0" y="135"/>
                    <a:pt x="110" y="135"/>
                    <a:pt x="110" y="135"/>
                  </a:cubicBezTo>
                  <a:close/>
                  <a:moveTo>
                    <a:pt x="109" y="131"/>
                  </a:moveTo>
                  <a:cubicBezTo>
                    <a:pt x="109" y="127"/>
                    <a:pt x="109" y="127"/>
                    <a:pt x="109" y="127"/>
                  </a:cubicBezTo>
                  <a:cubicBezTo>
                    <a:pt x="111" y="128"/>
                    <a:pt x="111" y="128"/>
                    <a:pt x="111" y="128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09" y="131"/>
                    <a:pt x="109" y="131"/>
                  </a:cubicBezTo>
                  <a:close/>
                  <a:moveTo>
                    <a:pt x="107" y="126"/>
                  </a:moveTo>
                  <a:cubicBezTo>
                    <a:pt x="106" y="124"/>
                    <a:pt x="106" y="124"/>
                    <a:pt x="106" y="124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6"/>
                    <a:pt x="107" y="126"/>
                    <a:pt x="107" y="126"/>
                  </a:cubicBezTo>
                  <a:close/>
                  <a:moveTo>
                    <a:pt x="127" y="139"/>
                  </a:moveTo>
                  <a:cubicBezTo>
                    <a:pt x="125" y="138"/>
                    <a:pt x="125" y="138"/>
                    <a:pt x="125" y="138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9" y="134"/>
                    <a:pt x="129" y="134"/>
                    <a:pt x="129" y="134"/>
                  </a:cubicBezTo>
                  <a:cubicBezTo>
                    <a:pt x="130" y="136"/>
                    <a:pt x="130" y="136"/>
                    <a:pt x="130" y="136"/>
                  </a:cubicBezTo>
                  <a:cubicBezTo>
                    <a:pt x="127" y="139"/>
                    <a:pt x="127" y="139"/>
                    <a:pt x="127" y="139"/>
                  </a:cubicBezTo>
                  <a:close/>
                  <a:moveTo>
                    <a:pt x="133" y="138"/>
                  </a:moveTo>
                  <a:cubicBezTo>
                    <a:pt x="131" y="136"/>
                    <a:pt x="131" y="136"/>
                    <a:pt x="131" y="136"/>
                  </a:cubicBezTo>
                  <a:cubicBezTo>
                    <a:pt x="135" y="133"/>
                    <a:pt x="135" y="133"/>
                    <a:pt x="135" y="133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37" y="136"/>
                    <a:pt x="137" y="136"/>
                    <a:pt x="137" y="136"/>
                  </a:cubicBezTo>
                  <a:cubicBezTo>
                    <a:pt x="135" y="139"/>
                    <a:pt x="135" y="139"/>
                    <a:pt x="135" y="139"/>
                  </a:cubicBezTo>
                  <a:cubicBezTo>
                    <a:pt x="133" y="138"/>
                    <a:pt x="133" y="138"/>
                    <a:pt x="133" y="138"/>
                  </a:cubicBezTo>
                  <a:close/>
                  <a:moveTo>
                    <a:pt x="132" y="128"/>
                  </a:moveTo>
                  <a:cubicBezTo>
                    <a:pt x="132" y="127"/>
                    <a:pt x="132" y="127"/>
                    <a:pt x="132" y="127"/>
                  </a:cubicBezTo>
                  <a:cubicBezTo>
                    <a:pt x="134" y="127"/>
                    <a:pt x="134" y="127"/>
                    <a:pt x="134" y="127"/>
                  </a:cubicBezTo>
                  <a:cubicBezTo>
                    <a:pt x="132" y="128"/>
                    <a:pt x="132" y="128"/>
                    <a:pt x="132" y="128"/>
                  </a:cubicBezTo>
                  <a:close/>
                  <a:moveTo>
                    <a:pt x="125" y="123"/>
                  </a:moveTo>
                  <a:cubicBezTo>
                    <a:pt x="127" y="122"/>
                    <a:pt x="127" y="122"/>
                    <a:pt x="127" y="122"/>
                  </a:cubicBezTo>
                  <a:cubicBezTo>
                    <a:pt x="129" y="124"/>
                    <a:pt x="129" y="124"/>
                    <a:pt x="129" y="124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27" y="125"/>
                    <a:pt x="127" y="125"/>
                    <a:pt x="127" y="125"/>
                  </a:cubicBezTo>
                  <a:cubicBezTo>
                    <a:pt x="125" y="123"/>
                    <a:pt x="125" y="123"/>
                    <a:pt x="125" y="123"/>
                  </a:cubicBezTo>
                  <a:close/>
                  <a:moveTo>
                    <a:pt x="115" y="114"/>
                  </a:moveTo>
                  <a:cubicBezTo>
                    <a:pt x="117" y="114"/>
                    <a:pt x="117" y="114"/>
                    <a:pt x="117" y="114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3" y="122"/>
                    <a:pt x="123" y="122"/>
                    <a:pt x="123" y="122"/>
                  </a:cubicBezTo>
                  <a:cubicBezTo>
                    <a:pt x="121" y="122"/>
                    <a:pt x="121" y="122"/>
                    <a:pt x="121" y="122"/>
                  </a:cubicBezTo>
                  <a:cubicBezTo>
                    <a:pt x="116" y="117"/>
                    <a:pt x="116" y="117"/>
                    <a:pt x="116" y="117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5" y="114"/>
                    <a:pt x="115" y="114"/>
                    <a:pt x="115" y="114"/>
                  </a:cubicBezTo>
                  <a:close/>
                  <a:moveTo>
                    <a:pt x="73" y="86"/>
                  </a:moveTo>
                  <a:cubicBezTo>
                    <a:pt x="76" y="83"/>
                    <a:pt x="76" y="83"/>
                    <a:pt x="76" y="83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93" y="90"/>
                    <a:pt x="93" y="90"/>
                    <a:pt x="93" y="90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6" y="91"/>
                    <a:pt x="96" y="91"/>
                    <a:pt x="96" y="91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5" y="103"/>
                    <a:pt x="105" y="103"/>
                    <a:pt x="105" y="103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08" y="109"/>
                    <a:pt x="108" y="109"/>
                    <a:pt x="108" y="109"/>
                  </a:cubicBezTo>
                  <a:cubicBezTo>
                    <a:pt x="109" y="109"/>
                    <a:pt x="109" y="109"/>
                    <a:pt x="109" y="109"/>
                  </a:cubicBezTo>
                  <a:cubicBezTo>
                    <a:pt x="113" y="109"/>
                    <a:pt x="113" y="109"/>
                    <a:pt x="113" y="109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1" y="105"/>
                    <a:pt x="101" y="105"/>
                    <a:pt x="101" y="105"/>
                  </a:cubicBezTo>
                  <a:cubicBezTo>
                    <a:pt x="98" y="100"/>
                    <a:pt x="98" y="100"/>
                    <a:pt x="98" y="100"/>
                  </a:cubicBezTo>
                  <a:cubicBezTo>
                    <a:pt x="97" y="98"/>
                    <a:pt x="97" y="98"/>
                    <a:pt x="97" y="98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0" y="97"/>
                    <a:pt x="90" y="97"/>
                    <a:pt x="90" y="97"/>
                  </a:cubicBezTo>
                  <a:cubicBezTo>
                    <a:pt x="88" y="94"/>
                    <a:pt x="88" y="94"/>
                    <a:pt x="88" y="94"/>
                  </a:cubicBezTo>
                  <a:cubicBezTo>
                    <a:pt x="86" y="93"/>
                    <a:pt x="86" y="93"/>
                    <a:pt x="86" y="93"/>
                  </a:cubicBezTo>
                  <a:cubicBezTo>
                    <a:pt x="84" y="91"/>
                    <a:pt x="84" y="91"/>
                    <a:pt x="84" y="91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1" y="88"/>
                    <a:pt x="81" y="88"/>
                    <a:pt x="81" y="88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3" y="86"/>
                    <a:pt x="73" y="86"/>
                    <a:pt x="73" y="86"/>
                  </a:cubicBezTo>
                  <a:close/>
                  <a:moveTo>
                    <a:pt x="79" y="153"/>
                  </a:moveTo>
                  <a:cubicBezTo>
                    <a:pt x="80" y="153"/>
                    <a:pt x="80" y="153"/>
                    <a:pt x="80" y="153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81" y="162"/>
                    <a:pt x="81" y="162"/>
                    <a:pt x="81" y="162"/>
                  </a:cubicBezTo>
                  <a:cubicBezTo>
                    <a:pt x="79" y="161"/>
                    <a:pt x="79" y="161"/>
                    <a:pt x="79" y="161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8" y="156"/>
                    <a:pt x="78" y="156"/>
                    <a:pt x="78" y="156"/>
                  </a:cubicBezTo>
                  <a:cubicBezTo>
                    <a:pt x="79" y="153"/>
                    <a:pt x="79" y="153"/>
                    <a:pt x="79" y="153"/>
                  </a:cubicBezTo>
                  <a:close/>
                  <a:moveTo>
                    <a:pt x="79" y="149"/>
                  </a:moveTo>
                  <a:cubicBezTo>
                    <a:pt x="80" y="151"/>
                    <a:pt x="80" y="151"/>
                    <a:pt x="80" y="151"/>
                  </a:cubicBezTo>
                  <a:cubicBezTo>
                    <a:pt x="78" y="151"/>
                    <a:pt x="78" y="151"/>
                    <a:pt x="78" y="151"/>
                  </a:cubicBezTo>
                  <a:lnTo>
                    <a:pt x="79" y="149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91" name="Freeform 60">
              <a:extLst>
                <a:ext uri="{FF2B5EF4-FFF2-40B4-BE49-F238E27FC236}">
                  <a16:creationId xmlns:a16="http://schemas.microsoft.com/office/drawing/2014/main" id="{3D9A4B73-B86C-4FD5-8145-4009360857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1625" y="3830638"/>
              <a:ext cx="314325" cy="258762"/>
            </a:xfrm>
            <a:custGeom>
              <a:avLst/>
              <a:gdLst>
                <a:gd name="T0" fmla="*/ 3 w 198"/>
                <a:gd name="T1" fmla="*/ 28 h 163"/>
                <a:gd name="T2" fmla="*/ 36 w 198"/>
                <a:gd name="T3" fmla="*/ 35 h 163"/>
                <a:gd name="T4" fmla="*/ 63 w 198"/>
                <a:gd name="T5" fmla="*/ 41 h 163"/>
                <a:gd name="T6" fmla="*/ 60 w 198"/>
                <a:gd name="T7" fmla="*/ 22 h 163"/>
                <a:gd name="T8" fmla="*/ 54 w 198"/>
                <a:gd name="T9" fmla="*/ 3 h 163"/>
                <a:gd name="T10" fmla="*/ 81 w 198"/>
                <a:gd name="T11" fmla="*/ 17 h 163"/>
                <a:gd name="T12" fmla="*/ 103 w 198"/>
                <a:gd name="T13" fmla="*/ 28 h 163"/>
                <a:gd name="T14" fmla="*/ 115 w 198"/>
                <a:gd name="T15" fmla="*/ 16 h 163"/>
                <a:gd name="T16" fmla="*/ 136 w 198"/>
                <a:gd name="T17" fmla="*/ 6 h 163"/>
                <a:gd name="T18" fmla="*/ 149 w 198"/>
                <a:gd name="T19" fmla="*/ 28 h 163"/>
                <a:gd name="T20" fmla="*/ 165 w 198"/>
                <a:gd name="T21" fmla="*/ 46 h 163"/>
                <a:gd name="T22" fmla="*/ 174 w 198"/>
                <a:gd name="T23" fmla="*/ 58 h 163"/>
                <a:gd name="T24" fmla="*/ 193 w 198"/>
                <a:gd name="T25" fmla="*/ 62 h 163"/>
                <a:gd name="T26" fmla="*/ 193 w 198"/>
                <a:gd name="T27" fmla="*/ 68 h 163"/>
                <a:gd name="T28" fmla="*/ 179 w 198"/>
                <a:gd name="T29" fmla="*/ 73 h 163"/>
                <a:gd name="T30" fmla="*/ 168 w 198"/>
                <a:gd name="T31" fmla="*/ 90 h 163"/>
                <a:gd name="T32" fmla="*/ 166 w 198"/>
                <a:gd name="T33" fmla="*/ 103 h 163"/>
                <a:gd name="T34" fmla="*/ 168 w 198"/>
                <a:gd name="T35" fmla="*/ 114 h 163"/>
                <a:gd name="T36" fmla="*/ 165 w 198"/>
                <a:gd name="T37" fmla="*/ 122 h 163"/>
                <a:gd name="T38" fmla="*/ 161 w 198"/>
                <a:gd name="T39" fmla="*/ 139 h 163"/>
                <a:gd name="T40" fmla="*/ 161 w 198"/>
                <a:gd name="T41" fmla="*/ 127 h 163"/>
                <a:gd name="T42" fmla="*/ 154 w 198"/>
                <a:gd name="T43" fmla="*/ 124 h 163"/>
                <a:gd name="T44" fmla="*/ 155 w 198"/>
                <a:gd name="T45" fmla="*/ 139 h 163"/>
                <a:gd name="T46" fmla="*/ 155 w 198"/>
                <a:gd name="T47" fmla="*/ 149 h 163"/>
                <a:gd name="T48" fmla="*/ 152 w 198"/>
                <a:gd name="T49" fmla="*/ 163 h 163"/>
                <a:gd name="T50" fmla="*/ 144 w 198"/>
                <a:gd name="T51" fmla="*/ 158 h 163"/>
                <a:gd name="T52" fmla="*/ 127 w 198"/>
                <a:gd name="T53" fmla="*/ 143 h 163"/>
                <a:gd name="T54" fmla="*/ 130 w 198"/>
                <a:gd name="T55" fmla="*/ 130 h 163"/>
                <a:gd name="T56" fmla="*/ 131 w 198"/>
                <a:gd name="T57" fmla="*/ 122 h 163"/>
                <a:gd name="T58" fmla="*/ 123 w 198"/>
                <a:gd name="T59" fmla="*/ 112 h 163"/>
                <a:gd name="T60" fmla="*/ 120 w 198"/>
                <a:gd name="T61" fmla="*/ 109 h 163"/>
                <a:gd name="T62" fmla="*/ 109 w 198"/>
                <a:gd name="T63" fmla="*/ 114 h 163"/>
                <a:gd name="T64" fmla="*/ 100 w 198"/>
                <a:gd name="T65" fmla="*/ 120 h 163"/>
                <a:gd name="T66" fmla="*/ 90 w 198"/>
                <a:gd name="T67" fmla="*/ 131 h 163"/>
                <a:gd name="T68" fmla="*/ 84 w 198"/>
                <a:gd name="T69" fmla="*/ 135 h 163"/>
                <a:gd name="T70" fmla="*/ 76 w 198"/>
                <a:gd name="T71" fmla="*/ 143 h 163"/>
                <a:gd name="T72" fmla="*/ 71 w 198"/>
                <a:gd name="T73" fmla="*/ 141 h 163"/>
                <a:gd name="T74" fmla="*/ 74 w 198"/>
                <a:gd name="T75" fmla="*/ 130 h 163"/>
                <a:gd name="T76" fmla="*/ 77 w 198"/>
                <a:gd name="T77" fmla="*/ 117 h 163"/>
                <a:gd name="T78" fmla="*/ 58 w 198"/>
                <a:gd name="T79" fmla="*/ 109 h 163"/>
                <a:gd name="T80" fmla="*/ 38 w 198"/>
                <a:gd name="T81" fmla="*/ 90 h 163"/>
                <a:gd name="T82" fmla="*/ 43 w 198"/>
                <a:gd name="T83" fmla="*/ 78 h 163"/>
                <a:gd name="T84" fmla="*/ 27 w 198"/>
                <a:gd name="T85" fmla="*/ 58 h 163"/>
                <a:gd name="T86" fmla="*/ 22 w 198"/>
                <a:gd name="T87" fmla="*/ 43 h 163"/>
                <a:gd name="T88" fmla="*/ 3 w 198"/>
                <a:gd name="T89" fmla="*/ 35 h 163"/>
                <a:gd name="T90" fmla="*/ 63 w 198"/>
                <a:gd name="T91" fmla="*/ 141 h 163"/>
                <a:gd name="T92" fmla="*/ 38 w 198"/>
                <a:gd name="T93" fmla="*/ 114 h 163"/>
                <a:gd name="T94" fmla="*/ 25 w 198"/>
                <a:gd name="T95" fmla="*/ 103 h 163"/>
                <a:gd name="T96" fmla="*/ 12 w 198"/>
                <a:gd name="T97" fmla="*/ 98 h 163"/>
                <a:gd name="T98" fmla="*/ 0 w 198"/>
                <a:gd name="T99" fmla="*/ 101 h 163"/>
                <a:gd name="T100" fmla="*/ 3 w 198"/>
                <a:gd name="T101" fmla="*/ 104 h 163"/>
                <a:gd name="T102" fmla="*/ 12 w 198"/>
                <a:gd name="T103" fmla="*/ 109 h 163"/>
                <a:gd name="T104" fmla="*/ 14 w 198"/>
                <a:gd name="T105" fmla="*/ 120 h 163"/>
                <a:gd name="T106" fmla="*/ 31 w 198"/>
                <a:gd name="T107" fmla="*/ 136 h 163"/>
                <a:gd name="T108" fmla="*/ 50 w 198"/>
                <a:gd name="T109" fmla="*/ 141 h 163"/>
                <a:gd name="T110" fmla="*/ 63 w 198"/>
                <a:gd name="T111" fmla="*/ 14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" h="163">
                  <a:moveTo>
                    <a:pt x="3" y="35"/>
                  </a:moveTo>
                  <a:lnTo>
                    <a:pt x="3" y="28"/>
                  </a:lnTo>
                  <a:lnTo>
                    <a:pt x="16" y="24"/>
                  </a:lnTo>
                  <a:lnTo>
                    <a:pt x="36" y="35"/>
                  </a:lnTo>
                  <a:lnTo>
                    <a:pt x="50" y="35"/>
                  </a:lnTo>
                  <a:lnTo>
                    <a:pt x="63" y="41"/>
                  </a:lnTo>
                  <a:lnTo>
                    <a:pt x="65" y="28"/>
                  </a:lnTo>
                  <a:lnTo>
                    <a:pt x="60" y="22"/>
                  </a:lnTo>
                  <a:lnTo>
                    <a:pt x="50" y="16"/>
                  </a:lnTo>
                  <a:lnTo>
                    <a:pt x="54" y="3"/>
                  </a:lnTo>
                  <a:lnTo>
                    <a:pt x="65" y="5"/>
                  </a:lnTo>
                  <a:lnTo>
                    <a:pt x="81" y="17"/>
                  </a:lnTo>
                  <a:lnTo>
                    <a:pt x="85" y="27"/>
                  </a:lnTo>
                  <a:lnTo>
                    <a:pt x="103" y="28"/>
                  </a:lnTo>
                  <a:lnTo>
                    <a:pt x="106" y="22"/>
                  </a:lnTo>
                  <a:lnTo>
                    <a:pt x="115" y="16"/>
                  </a:lnTo>
                  <a:lnTo>
                    <a:pt x="128" y="0"/>
                  </a:lnTo>
                  <a:lnTo>
                    <a:pt x="136" y="6"/>
                  </a:lnTo>
                  <a:lnTo>
                    <a:pt x="147" y="20"/>
                  </a:lnTo>
                  <a:lnTo>
                    <a:pt x="149" y="28"/>
                  </a:lnTo>
                  <a:lnTo>
                    <a:pt x="152" y="38"/>
                  </a:lnTo>
                  <a:lnTo>
                    <a:pt x="165" y="46"/>
                  </a:lnTo>
                  <a:lnTo>
                    <a:pt x="166" y="52"/>
                  </a:lnTo>
                  <a:lnTo>
                    <a:pt x="174" y="58"/>
                  </a:lnTo>
                  <a:lnTo>
                    <a:pt x="184" y="58"/>
                  </a:lnTo>
                  <a:lnTo>
                    <a:pt x="193" y="62"/>
                  </a:lnTo>
                  <a:lnTo>
                    <a:pt x="198" y="70"/>
                  </a:lnTo>
                  <a:lnTo>
                    <a:pt x="193" y="68"/>
                  </a:lnTo>
                  <a:lnTo>
                    <a:pt x="188" y="73"/>
                  </a:lnTo>
                  <a:lnTo>
                    <a:pt x="179" y="73"/>
                  </a:lnTo>
                  <a:lnTo>
                    <a:pt x="168" y="82"/>
                  </a:lnTo>
                  <a:lnTo>
                    <a:pt x="168" y="90"/>
                  </a:lnTo>
                  <a:lnTo>
                    <a:pt x="169" y="98"/>
                  </a:lnTo>
                  <a:lnTo>
                    <a:pt x="166" y="103"/>
                  </a:lnTo>
                  <a:lnTo>
                    <a:pt x="165" y="109"/>
                  </a:lnTo>
                  <a:lnTo>
                    <a:pt x="168" y="114"/>
                  </a:lnTo>
                  <a:lnTo>
                    <a:pt x="168" y="119"/>
                  </a:lnTo>
                  <a:lnTo>
                    <a:pt x="165" y="122"/>
                  </a:lnTo>
                  <a:lnTo>
                    <a:pt x="165" y="135"/>
                  </a:lnTo>
                  <a:lnTo>
                    <a:pt x="161" y="139"/>
                  </a:lnTo>
                  <a:lnTo>
                    <a:pt x="160" y="135"/>
                  </a:lnTo>
                  <a:lnTo>
                    <a:pt x="161" y="127"/>
                  </a:lnTo>
                  <a:lnTo>
                    <a:pt x="157" y="122"/>
                  </a:lnTo>
                  <a:lnTo>
                    <a:pt x="154" y="124"/>
                  </a:lnTo>
                  <a:lnTo>
                    <a:pt x="152" y="130"/>
                  </a:lnTo>
                  <a:lnTo>
                    <a:pt x="155" y="139"/>
                  </a:lnTo>
                  <a:lnTo>
                    <a:pt x="154" y="146"/>
                  </a:lnTo>
                  <a:lnTo>
                    <a:pt x="155" y="149"/>
                  </a:lnTo>
                  <a:lnTo>
                    <a:pt x="155" y="162"/>
                  </a:lnTo>
                  <a:lnTo>
                    <a:pt x="152" y="163"/>
                  </a:lnTo>
                  <a:lnTo>
                    <a:pt x="147" y="163"/>
                  </a:lnTo>
                  <a:lnTo>
                    <a:pt x="144" y="158"/>
                  </a:lnTo>
                  <a:lnTo>
                    <a:pt x="138" y="155"/>
                  </a:lnTo>
                  <a:lnTo>
                    <a:pt x="127" y="143"/>
                  </a:lnTo>
                  <a:lnTo>
                    <a:pt x="138" y="135"/>
                  </a:lnTo>
                  <a:lnTo>
                    <a:pt x="130" y="130"/>
                  </a:lnTo>
                  <a:lnTo>
                    <a:pt x="128" y="125"/>
                  </a:lnTo>
                  <a:lnTo>
                    <a:pt x="131" y="122"/>
                  </a:lnTo>
                  <a:lnTo>
                    <a:pt x="127" y="117"/>
                  </a:lnTo>
                  <a:lnTo>
                    <a:pt x="123" y="112"/>
                  </a:lnTo>
                  <a:lnTo>
                    <a:pt x="120" y="111"/>
                  </a:lnTo>
                  <a:lnTo>
                    <a:pt x="120" y="109"/>
                  </a:lnTo>
                  <a:lnTo>
                    <a:pt x="117" y="109"/>
                  </a:lnTo>
                  <a:lnTo>
                    <a:pt x="109" y="114"/>
                  </a:lnTo>
                  <a:lnTo>
                    <a:pt x="104" y="116"/>
                  </a:lnTo>
                  <a:lnTo>
                    <a:pt x="100" y="120"/>
                  </a:lnTo>
                  <a:lnTo>
                    <a:pt x="95" y="124"/>
                  </a:lnTo>
                  <a:lnTo>
                    <a:pt x="90" y="131"/>
                  </a:lnTo>
                  <a:lnTo>
                    <a:pt x="85" y="131"/>
                  </a:lnTo>
                  <a:lnTo>
                    <a:pt x="84" y="135"/>
                  </a:lnTo>
                  <a:lnTo>
                    <a:pt x="82" y="139"/>
                  </a:lnTo>
                  <a:lnTo>
                    <a:pt x="76" y="143"/>
                  </a:lnTo>
                  <a:lnTo>
                    <a:pt x="71" y="141"/>
                  </a:lnTo>
                  <a:lnTo>
                    <a:pt x="71" y="141"/>
                  </a:lnTo>
                  <a:lnTo>
                    <a:pt x="71" y="133"/>
                  </a:lnTo>
                  <a:lnTo>
                    <a:pt x="74" y="130"/>
                  </a:lnTo>
                  <a:lnTo>
                    <a:pt x="68" y="120"/>
                  </a:lnTo>
                  <a:lnTo>
                    <a:pt x="77" y="117"/>
                  </a:lnTo>
                  <a:lnTo>
                    <a:pt x="69" y="109"/>
                  </a:lnTo>
                  <a:lnTo>
                    <a:pt x="58" y="109"/>
                  </a:lnTo>
                  <a:lnTo>
                    <a:pt x="43" y="101"/>
                  </a:lnTo>
                  <a:lnTo>
                    <a:pt x="38" y="90"/>
                  </a:lnTo>
                  <a:lnTo>
                    <a:pt x="43" y="84"/>
                  </a:lnTo>
                  <a:lnTo>
                    <a:pt x="43" y="78"/>
                  </a:lnTo>
                  <a:lnTo>
                    <a:pt x="27" y="65"/>
                  </a:lnTo>
                  <a:lnTo>
                    <a:pt x="27" y="58"/>
                  </a:lnTo>
                  <a:lnTo>
                    <a:pt x="30" y="49"/>
                  </a:lnTo>
                  <a:lnTo>
                    <a:pt x="22" y="43"/>
                  </a:lnTo>
                  <a:lnTo>
                    <a:pt x="9" y="41"/>
                  </a:lnTo>
                  <a:lnTo>
                    <a:pt x="3" y="35"/>
                  </a:lnTo>
                  <a:lnTo>
                    <a:pt x="3" y="35"/>
                  </a:lnTo>
                  <a:close/>
                  <a:moveTo>
                    <a:pt x="63" y="141"/>
                  </a:moveTo>
                  <a:lnTo>
                    <a:pt x="46" y="117"/>
                  </a:lnTo>
                  <a:lnTo>
                    <a:pt x="38" y="114"/>
                  </a:lnTo>
                  <a:lnTo>
                    <a:pt x="31" y="103"/>
                  </a:lnTo>
                  <a:lnTo>
                    <a:pt x="25" y="103"/>
                  </a:lnTo>
                  <a:lnTo>
                    <a:pt x="22" y="108"/>
                  </a:lnTo>
                  <a:lnTo>
                    <a:pt x="12" y="98"/>
                  </a:lnTo>
                  <a:lnTo>
                    <a:pt x="6" y="101"/>
                  </a:lnTo>
                  <a:lnTo>
                    <a:pt x="0" y="101"/>
                  </a:lnTo>
                  <a:lnTo>
                    <a:pt x="1" y="104"/>
                  </a:lnTo>
                  <a:lnTo>
                    <a:pt x="3" y="104"/>
                  </a:lnTo>
                  <a:lnTo>
                    <a:pt x="8" y="109"/>
                  </a:lnTo>
                  <a:lnTo>
                    <a:pt x="12" y="109"/>
                  </a:lnTo>
                  <a:lnTo>
                    <a:pt x="16" y="116"/>
                  </a:lnTo>
                  <a:lnTo>
                    <a:pt x="14" y="120"/>
                  </a:lnTo>
                  <a:lnTo>
                    <a:pt x="30" y="130"/>
                  </a:lnTo>
                  <a:lnTo>
                    <a:pt x="31" y="136"/>
                  </a:lnTo>
                  <a:lnTo>
                    <a:pt x="41" y="141"/>
                  </a:lnTo>
                  <a:lnTo>
                    <a:pt x="50" y="141"/>
                  </a:lnTo>
                  <a:lnTo>
                    <a:pt x="60" y="147"/>
                  </a:lnTo>
                  <a:lnTo>
                    <a:pt x="63" y="14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92" name="Freeform 61">
              <a:extLst>
                <a:ext uri="{FF2B5EF4-FFF2-40B4-BE49-F238E27FC236}">
                  <a16:creationId xmlns:a16="http://schemas.microsoft.com/office/drawing/2014/main" id="{64BD89F8-B626-4AED-A205-20DEB3D50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3881438"/>
              <a:ext cx="206375" cy="173037"/>
            </a:xfrm>
            <a:custGeom>
              <a:avLst/>
              <a:gdLst>
                <a:gd name="T0" fmla="*/ 0 w 130"/>
                <a:gd name="T1" fmla="*/ 7 h 109"/>
                <a:gd name="T2" fmla="*/ 11 w 130"/>
                <a:gd name="T3" fmla="*/ 4 h 109"/>
                <a:gd name="T4" fmla="*/ 29 w 130"/>
                <a:gd name="T5" fmla="*/ 0 h 109"/>
                <a:gd name="T6" fmla="*/ 32 w 130"/>
                <a:gd name="T7" fmla="*/ 1 h 109"/>
                <a:gd name="T8" fmla="*/ 53 w 130"/>
                <a:gd name="T9" fmla="*/ 1 h 109"/>
                <a:gd name="T10" fmla="*/ 62 w 130"/>
                <a:gd name="T11" fmla="*/ 9 h 109"/>
                <a:gd name="T12" fmla="*/ 75 w 130"/>
                <a:gd name="T13" fmla="*/ 11 h 109"/>
                <a:gd name="T14" fmla="*/ 83 w 130"/>
                <a:gd name="T15" fmla="*/ 17 h 109"/>
                <a:gd name="T16" fmla="*/ 80 w 130"/>
                <a:gd name="T17" fmla="*/ 26 h 109"/>
                <a:gd name="T18" fmla="*/ 80 w 130"/>
                <a:gd name="T19" fmla="*/ 33 h 109"/>
                <a:gd name="T20" fmla="*/ 96 w 130"/>
                <a:gd name="T21" fmla="*/ 46 h 109"/>
                <a:gd name="T22" fmla="*/ 96 w 130"/>
                <a:gd name="T23" fmla="*/ 52 h 109"/>
                <a:gd name="T24" fmla="*/ 91 w 130"/>
                <a:gd name="T25" fmla="*/ 58 h 109"/>
                <a:gd name="T26" fmla="*/ 96 w 130"/>
                <a:gd name="T27" fmla="*/ 69 h 109"/>
                <a:gd name="T28" fmla="*/ 111 w 130"/>
                <a:gd name="T29" fmla="*/ 77 h 109"/>
                <a:gd name="T30" fmla="*/ 122 w 130"/>
                <a:gd name="T31" fmla="*/ 77 h 109"/>
                <a:gd name="T32" fmla="*/ 130 w 130"/>
                <a:gd name="T33" fmla="*/ 85 h 109"/>
                <a:gd name="T34" fmla="*/ 121 w 130"/>
                <a:gd name="T35" fmla="*/ 88 h 109"/>
                <a:gd name="T36" fmla="*/ 127 w 130"/>
                <a:gd name="T37" fmla="*/ 98 h 109"/>
                <a:gd name="T38" fmla="*/ 124 w 130"/>
                <a:gd name="T39" fmla="*/ 101 h 109"/>
                <a:gd name="T40" fmla="*/ 124 w 130"/>
                <a:gd name="T41" fmla="*/ 109 h 109"/>
                <a:gd name="T42" fmla="*/ 116 w 130"/>
                <a:gd name="T43" fmla="*/ 109 h 109"/>
                <a:gd name="T44" fmla="*/ 99 w 130"/>
                <a:gd name="T45" fmla="*/ 85 h 109"/>
                <a:gd name="T46" fmla="*/ 91 w 130"/>
                <a:gd name="T47" fmla="*/ 82 h 109"/>
                <a:gd name="T48" fmla="*/ 84 w 130"/>
                <a:gd name="T49" fmla="*/ 71 h 109"/>
                <a:gd name="T50" fmla="*/ 78 w 130"/>
                <a:gd name="T51" fmla="*/ 71 h 109"/>
                <a:gd name="T52" fmla="*/ 75 w 130"/>
                <a:gd name="T53" fmla="*/ 76 h 109"/>
                <a:gd name="T54" fmla="*/ 65 w 130"/>
                <a:gd name="T55" fmla="*/ 66 h 109"/>
                <a:gd name="T56" fmla="*/ 59 w 130"/>
                <a:gd name="T57" fmla="*/ 69 h 109"/>
                <a:gd name="T58" fmla="*/ 53 w 130"/>
                <a:gd name="T59" fmla="*/ 69 h 109"/>
                <a:gd name="T60" fmla="*/ 51 w 130"/>
                <a:gd name="T61" fmla="*/ 65 h 109"/>
                <a:gd name="T62" fmla="*/ 45 w 130"/>
                <a:gd name="T63" fmla="*/ 58 h 109"/>
                <a:gd name="T64" fmla="*/ 37 w 130"/>
                <a:gd name="T65" fmla="*/ 60 h 109"/>
                <a:gd name="T66" fmla="*/ 26 w 130"/>
                <a:gd name="T67" fmla="*/ 58 h 109"/>
                <a:gd name="T68" fmla="*/ 16 w 130"/>
                <a:gd name="T69" fmla="*/ 52 h 109"/>
                <a:gd name="T70" fmla="*/ 15 w 130"/>
                <a:gd name="T71" fmla="*/ 38 h 109"/>
                <a:gd name="T72" fmla="*/ 18 w 130"/>
                <a:gd name="T73" fmla="*/ 26 h 109"/>
                <a:gd name="T74" fmla="*/ 13 w 130"/>
                <a:gd name="T75" fmla="*/ 20 h 109"/>
                <a:gd name="T76" fmla="*/ 7 w 130"/>
                <a:gd name="T77" fmla="*/ 19 h 109"/>
                <a:gd name="T78" fmla="*/ 7 w 130"/>
                <a:gd name="T79" fmla="*/ 14 h 109"/>
                <a:gd name="T80" fmla="*/ 0 w 130"/>
                <a:gd name="T81" fmla="*/ 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0" h="109">
                  <a:moveTo>
                    <a:pt x="0" y="7"/>
                  </a:moveTo>
                  <a:lnTo>
                    <a:pt x="11" y="4"/>
                  </a:lnTo>
                  <a:lnTo>
                    <a:pt x="29" y="0"/>
                  </a:lnTo>
                  <a:lnTo>
                    <a:pt x="32" y="1"/>
                  </a:lnTo>
                  <a:lnTo>
                    <a:pt x="53" y="1"/>
                  </a:lnTo>
                  <a:lnTo>
                    <a:pt x="62" y="9"/>
                  </a:lnTo>
                  <a:lnTo>
                    <a:pt x="75" y="11"/>
                  </a:lnTo>
                  <a:lnTo>
                    <a:pt x="83" y="17"/>
                  </a:lnTo>
                  <a:lnTo>
                    <a:pt x="80" y="26"/>
                  </a:lnTo>
                  <a:lnTo>
                    <a:pt x="80" y="33"/>
                  </a:lnTo>
                  <a:lnTo>
                    <a:pt x="96" y="46"/>
                  </a:lnTo>
                  <a:lnTo>
                    <a:pt x="96" y="52"/>
                  </a:lnTo>
                  <a:lnTo>
                    <a:pt x="91" y="58"/>
                  </a:lnTo>
                  <a:lnTo>
                    <a:pt x="96" y="69"/>
                  </a:lnTo>
                  <a:lnTo>
                    <a:pt x="111" y="77"/>
                  </a:lnTo>
                  <a:lnTo>
                    <a:pt x="122" y="77"/>
                  </a:lnTo>
                  <a:lnTo>
                    <a:pt x="130" y="85"/>
                  </a:lnTo>
                  <a:lnTo>
                    <a:pt x="121" y="88"/>
                  </a:lnTo>
                  <a:lnTo>
                    <a:pt x="127" y="98"/>
                  </a:lnTo>
                  <a:lnTo>
                    <a:pt x="124" y="101"/>
                  </a:lnTo>
                  <a:lnTo>
                    <a:pt x="124" y="109"/>
                  </a:lnTo>
                  <a:lnTo>
                    <a:pt x="116" y="109"/>
                  </a:lnTo>
                  <a:lnTo>
                    <a:pt x="99" y="85"/>
                  </a:lnTo>
                  <a:lnTo>
                    <a:pt x="91" y="82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5" y="76"/>
                  </a:lnTo>
                  <a:lnTo>
                    <a:pt x="65" y="66"/>
                  </a:lnTo>
                  <a:lnTo>
                    <a:pt x="59" y="69"/>
                  </a:lnTo>
                  <a:lnTo>
                    <a:pt x="53" y="69"/>
                  </a:lnTo>
                  <a:lnTo>
                    <a:pt x="51" y="65"/>
                  </a:lnTo>
                  <a:lnTo>
                    <a:pt x="45" y="58"/>
                  </a:lnTo>
                  <a:lnTo>
                    <a:pt x="37" y="60"/>
                  </a:lnTo>
                  <a:lnTo>
                    <a:pt x="26" y="58"/>
                  </a:lnTo>
                  <a:lnTo>
                    <a:pt x="16" y="52"/>
                  </a:lnTo>
                  <a:lnTo>
                    <a:pt x="15" y="38"/>
                  </a:lnTo>
                  <a:lnTo>
                    <a:pt x="18" y="26"/>
                  </a:lnTo>
                  <a:lnTo>
                    <a:pt x="13" y="20"/>
                  </a:lnTo>
                  <a:lnTo>
                    <a:pt x="7" y="19"/>
                  </a:lnTo>
                  <a:lnTo>
                    <a:pt x="7" y="1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93" name="Freeform 62">
              <a:extLst>
                <a:ext uri="{FF2B5EF4-FFF2-40B4-BE49-F238E27FC236}">
                  <a16:creationId xmlns:a16="http://schemas.microsoft.com/office/drawing/2014/main" id="{0EBC0576-D60E-462F-B425-9DB361F666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86575" y="3840163"/>
              <a:ext cx="1062038" cy="425450"/>
            </a:xfrm>
            <a:custGeom>
              <a:avLst/>
              <a:gdLst>
                <a:gd name="T0" fmla="*/ 30 w 669"/>
                <a:gd name="T1" fmla="*/ 26 h 268"/>
                <a:gd name="T2" fmla="*/ 51 w 669"/>
                <a:gd name="T3" fmla="*/ 2 h 268"/>
                <a:gd name="T4" fmla="*/ 94 w 669"/>
                <a:gd name="T5" fmla="*/ 30 h 268"/>
                <a:gd name="T6" fmla="*/ 89 w 669"/>
                <a:gd name="T7" fmla="*/ 51 h 268"/>
                <a:gd name="T8" fmla="*/ 35 w 669"/>
                <a:gd name="T9" fmla="*/ 76 h 268"/>
                <a:gd name="T10" fmla="*/ 29 w 669"/>
                <a:gd name="T11" fmla="*/ 68 h 268"/>
                <a:gd name="T12" fmla="*/ 11 w 669"/>
                <a:gd name="T13" fmla="*/ 59 h 268"/>
                <a:gd name="T14" fmla="*/ 511 w 669"/>
                <a:gd name="T15" fmla="*/ 43 h 268"/>
                <a:gd name="T16" fmla="*/ 468 w 669"/>
                <a:gd name="T17" fmla="*/ 40 h 268"/>
                <a:gd name="T18" fmla="*/ 408 w 669"/>
                <a:gd name="T19" fmla="*/ 45 h 268"/>
                <a:gd name="T20" fmla="*/ 362 w 669"/>
                <a:gd name="T21" fmla="*/ 32 h 268"/>
                <a:gd name="T22" fmla="*/ 331 w 669"/>
                <a:gd name="T23" fmla="*/ 18 h 268"/>
                <a:gd name="T24" fmla="*/ 292 w 669"/>
                <a:gd name="T25" fmla="*/ 3 h 268"/>
                <a:gd name="T26" fmla="*/ 228 w 669"/>
                <a:gd name="T27" fmla="*/ 13 h 268"/>
                <a:gd name="T28" fmla="*/ 192 w 669"/>
                <a:gd name="T29" fmla="*/ 40 h 268"/>
                <a:gd name="T30" fmla="*/ 148 w 669"/>
                <a:gd name="T31" fmla="*/ 43 h 268"/>
                <a:gd name="T32" fmla="*/ 119 w 669"/>
                <a:gd name="T33" fmla="*/ 60 h 268"/>
                <a:gd name="T34" fmla="*/ 103 w 669"/>
                <a:gd name="T35" fmla="*/ 75 h 268"/>
                <a:gd name="T36" fmla="*/ 87 w 669"/>
                <a:gd name="T37" fmla="*/ 79 h 268"/>
                <a:gd name="T38" fmla="*/ 49 w 669"/>
                <a:gd name="T39" fmla="*/ 78 h 268"/>
                <a:gd name="T40" fmla="*/ 21 w 669"/>
                <a:gd name="T41" fmla="*/ 114 h 268"/>
                <a:gd name="T42" fmla="*/ 49 w 669"/>
                <a:gd name="T43" fmla="*/ 119 h 268"/>
                <a:gd name="T44" fmla="*/ 46 w 669"/>
                <a:gd name="T45" fmla="*/ 146 h 268"/>
                <a:gd name="T46" fmla="*/ 49 w 669"/>
                <a:gd name="T47" fmla="*/ 159 h 268"/>
                <a:gd name="T48" fmla="*/ 29 w 669"/>
                <a:gd name="T49" fmla="*/ 164 h 268"/>
                <a:gd name="T50" fmla="*/ 43 w 669"/>
                <a:gd name="T51" fmla="*/ 186 h 268"/>
                <a:gd name="T52" fmla="*/ 59 w 669"/>
                <a:gd name="T53" fmla="*/ 213 h 268"/>
                <a:gd name="T54" fmla="*/ 67 w 669"/>
                <a:gd name="T55" fmla="*/ 232 h 268"/>
                <a:gd name="T56" fmla="*/ 68 w 669"/>
                <a:gd name="T57" fmla="*/ 238 h 268"/>
                <a:gd name="T58" fmla="*/ 87 w 669"/>
                <a:gd name="T59" fmla="*/ 244 h 268"/>
                <a:gd name="T60" fmla="*/ 113 w 669"/>
                <a:gd name="T61" fmla="*/ 240 h 268"/>
                <a:gd name="T62" fmla="*/ 128 w 669"/>
                <a:gd name="T63" fmla="*/ 251 h 268"/>
                <a:gd name="T64" fmla="*/ 160 w 669"/>
                <a:gd name="T65" fmla="*/ 259 h 268"/>
                <a:gd name="T66" fmla="*/ 182 w 669"/>
                <a:gd name="T67" fmla="*/ 243 h 268"/>
                <a:gd name="T68" fmla="*/ 244 w 669"/>
                <a:gd name="T69" fmla="*/ 259 h 268"/>
                <a:gd name="T70" fmla="*/ 306 w 669"/>
                <a:gd name="T71" fmla="*/ 256 h 268"/>
                <a:gd name="T72" fmla="*/ 363 w 669"/>
                <a:gd name="T73" fmla="*/ 238 h 268"/>
                <a:gd name="T74" fmla="*/ 365 w 669"/>
                <a:gd name="T75" fmla="*/ 251 h 268"/>
                <a:gd name="T76" fmla="*/ 392 w 669"/>
                <a:gd name="T77" fmla="*/ 265 h 268"/>
                <a:gd name="T78" fmla="*/ 415 w 669"/>
                <a:gd name="T79" fmla="*/ 238 h 268"/>
                <a:gd name="T80" fmla="*/ 471 w 669"/>
                <a:gd name="T81" fmla="*/ 232 h 268"/>
                <a:gd name="T82" fmla="*/ 528 w 669"/>
                <a:gd name="T83" fmla="*/ 219 h 268"/>
                <a:gd name="T84" fmla="*/ 590 w 669"/>
                <a:gd name="T85" fmla="*/ 216 h 268"/>
                <a:gd name="T86" fmla="*/ 649 w 669"/>
                <a:gd name="T87" fmla="*/ 205 h 268"/>
                <a:gd name="T88" fmla="*/ 666 w 669"/>
                <a:gd name="T89" fmla="*/ 202 h 268"/>
                <a:gd name="T90" fmla="*/ 652 w 669"/>
                <a:gd name="T91" fmla="*/ 154 h 268"/>
                <a:gd name="T92" fmla="*/ 636 w 669"/>
                <a:gd name="T93" fmla="*/ 111 h 268"/>
                <a:gd name="T94" fmla="*/ 636 w 669"/>
                <a:gd name="T95" fmla="*/ 86 h 268"/>
                <a:gd name="T96" fmla="*/ 606 w 669"/>
                <a:gd name="T97" fmla="*/ 45 h 268"/>
                <a:gd name="T98" fmla="*/ 566 w 669"/>
                <a:gd name="T99" fmla="*/ 21 h 268"/>
                <a:gd name="T100" fmla="*/ 539 w 669"/>
                <a:gd name="T101" fmla="*/ 14 h 268"/>
                <a:gd name="T102" fmla="*/ 82 w 669"/>
                <a:gd name="T103" fmla="*/ 249 h 268"/>
                <a:gd name="T104" fmla="*/ 14 w 669"/>
                <a:gd name="T105" fmla="*/ 84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69" h="268">
                  <a:moveTo>
                    <a:pt x="11" y="59"/>
                  </a:moveTo>
                  <a:lnTo>
                    <a:pt x="17" y="57"/>
                  </a:lnTo>
                  <a:lnTo>
                    <a:pt x="22" y="48"/>
                  </a:lnTo>
                  <a:lnTo>
                    <a:pt x="21" y="40"/>
                  </a:lnTo>
                  <a:lnTo>
                    <a:pt x="30" y="35"/>
                  </a:lnTo>
                  <a:lnTo>
                    <a:pt x="30" y="26"/>
                  </a:lnTo>
                  <a:lnTo>
                    <a:pt x="24" y="22"/>
                  </a:lnTo>
                  <a:lnTo>
                    <a:pt x="25" y="13"/>
                  </a:lnTo>
                  <a:lnTo>
                    <a:pt x="30" y="6"/>
                  </a:lnTo>
                  <a:lnTo>
                    <a:pt x="37" y="6"/>
                  </a:lnTo>
                  <a:lnTo>
                    <a:pt x="41" y="2"/>
                  </a:lnTo>
                  <a:lnTo>
                    <a:pt x="51" y="2"/>
                  </a:lnTo>
                  <a:lnTo>
                    <a:pt x="60" y="10"/>
                  </a:lnTo>
                  <a:lnTo>
                    <a:pt x="67" y="5"/>
                  </a:lnTo>
                  <a:lnTo>
                    <a:pt x="75" y="6"/>
                  </a:lnTo>
                  <a:lnTo>
                    <a:pt x="75" y="19"/>
                  </a:lnTo>
                  <a:lnTo>
                    <a:pt x="86" y="29"/>
                  </a:lnTo>
                  <a:lnTo>
                    <a:pt x="94" y="30"/>
                  </a:lnTo>
                  <a:lnTo>
                    <a:pt x="102" y="40"/>
                  </a:lnTo>
                  <a:lnTo>
                    <a:pt x="109" y="43"/>
                  </a:lnTo>
                  <a:lnTo>
                    <a:pt x="109" y="48"/>
                  </a:lnTo>
                  <a:lnTo>
                    <a:pt x="103" y="54"/>
                  </a:lnTo>
                  <a:lnTo>
                    <a:pt x="94" y="52"/>
                  </a:lnTo>
                  <a:lnTo>
                    <a:pt x="89" y="51"/>
                  </a:lnTo>
                  <a:lnTo>
                    <a:pt x="81" y="51"/>
                  </a:lnTo>
                  <a:lnTo>
                    <a:pt x="78" y="54"/>
                  </a:lnTo>
                  <a:lnTo>
                    <a:pt x="65" y="52"/>
                  </a:lnTo>
                  <a:lnTo>
                    <a:pt x="59" y="56"/>
                  </a:lnTo>
                  <a:lnTo>
                    <a:pt x="54" y="67"/>
                  </a:lnTo>
                  <a:lnTo>
                    <a:pt x="35" y="76"/>
                  </a:lnTo>
                  <a:lnTo>
                    <a:pt x="21" y="89"/>
                  </a:lnTo>
                  <a:lnTo>
                    <a:pt x="21" y="84"/>
                  </a:lnTo>
                  <a:lnTo>
                    <a:pt x="24" y="73"/>
                  </a:lnTo>
                  <a:lnTo>
                    <a:pt x="27" y="73"/>
                  </a:lnTo>
                  <a:lnTo>
                    <a:pt x="35" y="68"/>
                  </a:lnTo>
                  <a:lnTo>
                    <a:pt x="29" y="68"/>
                  </a:lnTo>
                  <a:lnTo>
                    <a:pt x="24" y="67"/>
                  </a:lnTo>
                  <a:lnTo>
                    <a:pt x="19" y="68"/>
                  </a:lnTo>
                  <a:lnTo>
                    <a:pt x="14" y="65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close/>
                  <a:moveTo>
                    <a:pt x="539" y="14"/>
                  </a:moveTo>
                  <a:lnTo>
                    <a:pt x="538" y="18"/>
                  </a:lnTo>
                  <a:lnTo>
                    <a:pt x="533" y="26"/>
                  </a:lnTo>
                  <a:lnTo>
                    <a:pt x="525" y="32"/>
                  </a:lnTo>
                  <a:lnTo>
                    <a:pt x="512" y="38"/>
                  </a:lnTo>
                  <a:lnTo>
                    <a:pt x="511" y="43"/>
                  </a:lnTo>
                  <a:lnTo>
                    <a:pt x="499" y="45"/>
                  </a:lnTo>
                  <a:lnTo>
                    <a:pt x="495" y="48"/>
                  </a:lnTo>
                  <a:lnTo>
                    <a:pt x="479" y="45"/>
                  </a:lnTo>
                  <a:lnTo>
                    <a:pt x="476" y="41"/>
                  </a:lnTo>
                  <a:lnTo>
                    <a:pt x="469" y="41"/>
                  </a:lnTo>
                  <a:lnTo>
                    <a:pt x="468" y="40"/>
                  </a:lnTo>
                  <a:lnTo>
                    <a:pt x="461" y="43"/>
                  </a:lnTo>
                  <a:lnTo>
                    <a:pt x="447" y="43"/>
                  </a:lnTo>
                  <a:lnTo>
                    <a:pt x="433" y="49"/>
                  </a:lnTo>
                  <a:lnTo>
                    <a:pt x="420" y="46"/>
                  </a:lnTo>
                  <a:lnTo>
                    <a:pt x="412" y="41"/>
                  </a:lnTo>
                  <a:lnTo>
                    <a:pt x="408" y="45"/>
                  </a:lnTo>
                  <a:lnTo>
                    <a:pt x="393" y="37"/>
                  </a:lnTo>
                  <a:lnTo>
                    <a:pt x="387" y="37"/>
                  </a:lnTo>
                  <a:lnTo>
                    <a:pt x="374" y="27"/>
                  </a:lnTo>
                  <a:lnTo>
                    <a:pt x="369" y="27"/>
                  </a:lnTo>
                  <a:lnTo>
                    <a:pt x="366" y="32"/>
                  </a:lnTo>
                  <a:lnTo>
                    <a:pt x="362" y="32"/>
                  </a:lnTo>
                  <a:lnTo>
                    <a:pt x="355" y="22"/>
                  </a:lnTo>
                  <a:lnTo>
                    <a:pt x="354" y="14"/>
                  </a:lnTo>
                  <a:lnTo>
                    <a:pt x="347" y="10"/>
                  </a:lnTo>
                  <a:lnTo>
                    <a:pt x="343" y="10"/>
                  </a:lnTo>
                  <a:lnTo>
                    <a:pt x="335" y="19"/>
                  </a:lnTo>
                  <a:lnTo>
                    <a:pt x="331" y="18"/>
                  </a:lnTo>
                  <a:lnTo>
                    <a:pt x="328" y="19"/>
                  </a:lnTo>
                  <a:lnTo>
                    <a:pt x="316" y="8"/>
                  </a:lnTo>
                  <a:lnTo>
                    <a:pt x="314" y="0"/>
                  </a:lnTo>
                  <a:lnTo>
                    <a:pt x="312" y="0"/>
                  </a:lnTo>
                  <a:lnTo>
                    <a:pt x="303" y="3"/>
                  </a:lnTo>
                  <a:lnTo>
                    <a:pt x="292" y="3"/>
                  </a:lnTo>
                  <a:lnTo>
                    <a:pt x="287" y="2"/>
                  </a:lnTo>
                  <a:lnTo>
                    <a:pt x="279" y="3"/>
                  </a:lnTo>
                  <a:lnTo>
                    <a:pt x="262" y="3"/>
                  </a:lnTo>
                  <a:lnTo>
                    <a:pt x="252" y="5"/>
                  </a:lnTo>
                  <a:lnTo>
                    <a:pt x="236" y="13"/>
                  </a:lnTo>
                  <a:lnTo>
                    <a:pt x="228" y="13"/>
                  </a:lnTo>
                  <a:lnTo>
                    <a:pt x="216" y="16"/>
                  </a:lnTo>
                  <a:lnTo>
                    <a:pt x="211" y="21"/>
                  </a:lnTo>
                  <a:lnTo>
                    <a:pt x="205" y="22"/>
                  </a:lnTo>
                  <a:lnTo>
                    <a:pt x="198" y="29"/>
                  </a:lnTo>
                  <a:lnTo>
                    <a:pt x="195" y="30"/>
                  </a:lnTo>
                  <a:lnTo>
                    <a:pt x="192" y="40"/>
                  </a:lnTo>
                  <a:lnTo>
                    <a:pt x="189" y="41"/>
                  </a:lnTo>
                  <a:lnTo>
                    <a:pt x="189" y="45"/>
                  </a:lnTo>
                  <a:lnTo>
                    <a:pt x="176" y="46"/>
                  </a:lnTo>
                  <a:lnTo>
                    <a:pt x="157" y="40"/>
                  </a:lnTo>
                  <a:lnTo>
                    <a:pt x="152" y="40"/>
                  </a:lnTo>
                  <a:lnTo>
                    <a:pt x="148" y="43"/>
                  </a:lnTo>
                  <a:lnTo>
                    <a:pt x="140" y="41"/>
                  </a:lnTo>
                  <a:lnTo>
                    <a:pt x="128" y="43"/>
                  </a:lnTo>
                  <a:lnTo>
                    <a:pt x="122" y="41"/>
                  </a:lnTo>
                  <a:lnTo>
                    <a:pt x="114" y="45"/>
                  </a:lnTo>
                  <a:lnTo>
                    <a:pt x="113" y="49"/>
                  </a:lnTo>
                  <a:lnTo>
                    <a:pt x="119" y="60"/>
                  </a:lnTo>
                  <a:lnTo>
                    <a:pt x="128" y="60"/>
                  </a:lnTo>
                  <a:lnTo>
                    <a:pt x="138" y="62"/>
                  </a:lnTo>
                  <a:lnTo>
                    <a:pt x="136" y="65"/>
                  </a:lnTo>
                  <a:lnTo>
                    <a:pt x="121" y="65"/>
                  </a:lnTo>
                  <a:lnTo>
                    <a:pt x="108" y="70"/>
                  </a:lnTo>
                  <a:lnTo>
                    <a:pt x="103" y="75"/>
                  </a:lnTo>
                  <a:lnTo>
                    <a:pt x="106" y="79"/>
                  </a:lnTo>
                  <a:lnTo>
                    <a:pt x="113" y="76"/>
                  </a:lnTo>
                  <a:lnTo>
                    <a:pt x="116" y="81"/>
                  </a:lnTo>
                  <a:lnTo>
                    <a:pt x="111" y="83"/>
                  </a:lnTo>
                  <a:lnTo>
                    <a:pt x="94" y="83"/>
                  </a:lnTo>
                  <a:lnTo>
                    <a:pt x="87" y="79"/>
                  </a:lnTo>
                  <a:lnTo>
                    <a:pt x="78" y="83"/>
                  </a:lnTo>
                  <a:lnTo>
                    <a:pt x="75" y="76"/>
                  </a:lnTo>
                  <a:lnTo>
                    <a:pt x="70" y="78"/>
                  </a:lnTo>
                  <a:lnTo>
                    <a:pt x="63" y="84"/>
                  </a:lnTo>
                  <a:lnTo>
                    <a:pt x="57" y="84"/>
                  </a:lnTo>
                  <a:lnTo>
                    <a:pt x="49" y="78"/>
                  </a:lnTo>
                  <a:lnTo>
                    <a:pt x="40" y="78"/>
                  </a:lnTo>
                  <a:lnTo>
                    <a:pt x="24" y="91"/>
                  </a:lnTo>
                  <a:lnTo>
                    <a:pt x="21" y="97"/>
                  </a:lnTo>
                  <a:lnTo>
                    <a:pt x="19" y="103"/>
                  </a:lnTo>
                  <a:lnTo>
                    <a:pt x="21" y="108"/>
                  </a:lnTo>
                  <a:lnTo>
                    <a:pt x="21" y="114"/>
                  </a:lnTo>
                  <a:lnTo>
                    <a:pt x="19" y="118"/>
                  </a:lnTo>
                  <a:lnTo>
                    <a:pt x="21" y="122"/>
                  </a:lnTo>
                  <a:lnTo>
                    <a:pt x="30" y="119"/>
                  </a:lnTo>
                  <a:lnTo>
                    <a:pt x="33" y="119"/>
                  </a:lnTo>
                  <a:lnTo>
                    <a:pt x="40" y="118"/>
                  </a:lnTo>
                  <a:lnTo>
                    <a:pt x="49" y="119"/>
                  </a:lnTo>
                  <a:lnTo>
                    <a:pt x="41" y="127"/>
                  </a:lnTo>
                  <a:lnTo>
                    <a:pt x="41" y="132"/>
                  </a:lnTo>
                  <a:lnTo>
                    <a:pt x="44" y="138"/>
                  </a:lnTo>
                  <a:lnTo>
                    <a:pt x="44" y="141"/>
                  </a:lnTo>
                  <a:lnTo>
                    <a:pt x="44" y="145"/>
                  </a:lnTo>
                  <a:lnTo>
                    <a:pt x="46" y="146"/>
                  </a:lnTo>
                  <a:lnTo>
                    <a:pt x="52" y="143"/>
                  </a:lnTo>
                  <a:lnTo>
                    <a:pt x="54" y="146"/>
                  </a:lnTo>
                  <a:lnTo>
                    <a:pt x="49" y="151"/>
                  </a:lnTo>
                  <a:lnTo>
                    <a:pt x="40" y="156"/>
                  </a:lnTo>
                  <a:lnTo>
                    <a:pt x="43" y="159"/>
                  </a:lnTo>
                  <a:lnTo>
                    <a:pt x="49" y="159"/>
                  </a:lnTo>
                  <a:lnTo>
                    <a:pt x="43" y="162"/>
                  </a:lnTo>
                  <a:lnTo>
                    <a:pt x="40" y="168"/>
                  </a:lnTo>
                  <a:lnTo>
                    <a:pt x="37" y="168"/>
                  </a:lnTo>
                  <a:lnTo>
                    <a:pt x="33" y="159"/>
                  </a:lnTo>
                  <a:lnTo>
                    <a:pt x="30" y="157"/>
                  </a:lnTo>
                  <a:lnTo>
                    <a:pt x="29" y="164"/>
                  </a:lnTo>
                  <a:lnTo>
                    <a:pt x="32" y="170"/>
                  </a:lnTo>
                  <a:lnTo>
                    <a:pt x="29" y="175"/>
                  </a:lnTo>
                  <a:lnTo>
                    <a:pt x="29" y="179"/>
                  </a:lnTo>
                  <a:lnTo>
                    <a:pt x="35" y="183"/>
                  </a:lnTo>
                  <a:lnTo>
                    <a:pt x="37" y="179"/>
                  </a:lnTo>
                  <a:lnTo>
                    <a:pt x="43" y="186"/>
                  </a:lnTo>
                  <a:lnTo>
                    <a:pt x="49" y="184"/>
                  </a:lnTo>
                  <a:lnTo>
                    <a:pt x="57" y="189"/>
                  </a:lnTo>
                  <a:lnTo>
                    <a:pt x="59" y="198"/>
                  </a:lnTo>
                  <a:lnTo>
                    <a:pt x="54" y="203"/>
                  </a:lnTo>
                  <a:lnTo>
                    <a:pt x="59" y="208"/>
                  </a:lnTo>
                  <a:lnTo>
                    <a:pt x="59" y="213"/>
                  </a:lnTo>
                  <a:lnTo>
                    <a:pt x="63" y="213"/>
                  </a:lnTo>
                  <a:lnTo>
                    <a:pt x="71" y="222"/>
                  </a:lnTo>
                  <a:lnTo>
                    <a:pt x="68" y="227"/>
                  </a:lnTo>
                  <a:lnTo>
                    <a:pt x="63" y="225"/>
                  </a:lnTo>
                  <a:lnTo>
                    <a:pt x="62" y="230"/>
                  </a:lnTo>
                  <a:lnTo>
                    <a:pt x="67" y="232"/>
                  </a:lnTo>
                  <a:lnTo>
                    <a:pt x="78" y="229"/>
                  </a:lnTo>
                  <a:lnTo>
                    <a:pt x="92" y="229"/>
                  </a:lnTo>
                  <a:lnTo>
                    <a:pt x="92" y="232"/>
                  </a:lnTo>
                  <a:lnTo>
                    <a:pt x="87" y="235"/>
                  </a:lnTo>
                  <a:lnTo>
                    <a:pt x="81" y="240"/>
                  </a:lnTo>
                  <a:lnTo>
                    <a:pt x="68" y="238"/>
                  </a:lnTo>
                  <a:lnTo>
                    <a:pt x="65" y="243"/>
                  </a:lnTo>
                  <a:lnTo>
                    <a:pt x="70" y="244"/>
                  </a:lnTo>
                  <a:lnTo>
                    <a:pt x="76" y="241"/>
                  </a:lnTo>
                  <a:lnTo>
                    <a:pt x="84" y="241"/>
                  </a:lnTo>
                  <a:lnTo>
                    <a:pt x="87" y="240"/>
                  </a:lnTo>
                  <a:lnTo>
                    <a:pt x="87" y="244"/>
                  </a:lnTo>
                  <a:lnTo>
                    <a:pt x="90" y="248"/>
                  </a:lnTo>
                  <a:lnTo>
                    <a:pt x="94" y="241"/>
                  </a:lnTo>
                  <a:lnTo>
                    <a:pt x="100" y="237"/>
                  </a:lnTo>
                  <a:lnTo>
                    <a:pt x="105" y="235"/>
                  </a:lnTo>
                  <a:lnTo>
                    <a:pt x="108" y="240"/>
                  </a:lnTo>
                  <a:lnTo>
                    <a:pt x="113" y="240"/>
                  </a:lnTo>
                  <a:lnTo>
                    <a:pt x="119" y="244"/>
                  </a:lnTo>
                  <a:lnTo>
                    <a:pt x="122" y="240"/>
                  </a:lnTo>
                  <a:lnTo>
                    <a:pt x="128" y="240"/>
                  </a:lnTo>
                  <a:lnTo>
                    <a:pt x="127" y="244"/>
                  </a:lnTo>
                  <a:lnTo>
                    <a:pt x="125" y="246"/>
                  </a:lnTo>
                  <a:lnTo>
                    <a:pt x="128" y="251"/>
                  </a:lnTo>
                  <a:lnTo>
                    <a:pt x="128" y="256"/>
                  </a:lnTo>
                  <a:lnTo>
                    <a:pt x="136" y="262"/>
                  </a:lnTo>
                  <a:lnTo>
                    <a:pt x="140" y="260"/>
                  </a:lnTo>
                  <a:lnTo>
                    <a:pt x="148" y="263"/>
                  </a:lnTo>
                  <a:lnTo>
                    <a:pt x="155" y="262"/>
                  </a:lnTo>
                  <a:lnTo>
                    <a:pt x="160" y="259"/>
                  </a:lnTo>
                  <a:lnTo>
                    <a:pt x="167" y="259"/>
                  </a:lnTo>
                  <a:lnTo>
                    <a:pt x="171" y="256"/>
                  </a:lnTo>
                  <a:lnTo>
                    <a:pt x="178" y="259"/>
                  </a:lnTo>
                  <a:lnTo>
                    <a:pt x="182" y="256"/>
                  </a:lnTo>
                  <a:lnTo>
                    <a:pt x="181" y="248"/>
                  </a:lnTo>
                  <a:lnTo>
                    <a:pt x="182" y="243"/>
                  </a:lnTo>
                  <a:lnTo>
                    <a:pt x="181" y="235"/>
                  </a:lnTo>
                  <a:lnTo>
                    <a:pt x="197" y="233"/>
                  </a:lnTo>
                  <a:lnTo>
                    <a:pt x="209" y="235"/>
                  </a:lnTo>
                  <a:lnTo>
                    <a:pt x="227" y="244"/>
                  </a:lnTo>
                  <a:lnTo>
                    <a:pt x="233" y="244"/>
                  </a:lnTo>
                  <a:lnTo>
                    <a:pt x="244" y="259"/>
                  </a:lnTo>
                  <a:lnTo>
                    <a:pt x="254" y="265"/>
                  </a:lnTo>
                  <a:lnTo>
                    <a:pt x="287" y="262"/>
                  </a:lnTo>
                  <a:lnTo>
                    <a:pt x="297" y="257"/>
                  </a:lnTo>
                  <a:lnTo>
                    <a:pt x="300" y="257"/>
                  </a:lnTo>
                  <a:lnTo>
                    <a:pt x="301" y="259"/>
                  </a:lnTo>
                  <a:lnTo>
                    <a:pt x="306" y="256"/>
                  </a:lnTo>
                  <a:lnTo>
                    <a:pt x="308" y="249"/>
                  </a:lnTo>
                  <a:lnTo>
                    <a:pt x="324" y="232"/>
                  </a:lnTo>
                  <a:lnTo>
                    <a:pt x="327" y="232"/>
                  </a:lnTo>
                  <a:lnTo>
                    <a:pt x="343" y="237"/>
                  </a:lnTo>
                  <a:lnTo>
                    <a:pt x="350" y="240"/>
                  </a:lnTo>
                  <a:lnTo>
                    <a:pt x="363" y="238"/>
                  </a:lnTo>
                  <a:lnTo>
                    <a:pt x="363" y="235"/>
                  </a:lnTo>
                  <a:lnTo>
                    <a:pt x="371" y="229"/>
                  </a:lnTo>
                  <a:lnTo>
                    <a:pt x="377" y="232"/>
                  </a:lnTo>
                  <a:lnTo>
                    <a:pt x="377" y="237"/>
                  </a:lnTo>
                  <a:lnTo>
                    <a:pt x="373" y="244"/>
                  </a:lnTo>
                  <a:lnTo>
                    <a:pt x="365" y="251"/>
                  </a:lnTo>
                  <a:lnTo>
                    <a:pt x="366" y="254"/>
                  </a:lnTo>
                  <a:lnTo>
                    <a:pt x="373" y="262"/>
                  </a:lnTo>
                  <a:lnTo>
                    <a:pt x="371" y="267"/>
                  </a:lnTo>
                  <a:lnTo>
                    <a:pt x="377" y="268"/>
                  </a:lnTo>
                  <a:lnTo>
                    <a:pt x="385" y="267"/>
                  </a:lnTo>
                  <a:lnTo>
                    <a:pt x="392" y="265"/>
                  </a:lnTo>
                  <a:lnTo>
                    <a:pt x="392" y="257"/>
                  </a:lnTo>
                  <a:lnTo>
                    <a:pt x="396" y="254"/>
                  </a:lnTo>
                  <a:lnTo>
                    <a:pt x="396" y="240"/>
                  </a:lnTo>
                  <a:lnTo>
                    <a:pt x="398" y="235"/>
                  </a:lnTo>
                  <a:lnTo>
                    <a:pt x="409" y="237"/>
                  </a:lnTo>
                  <a:lnTo>
                    <a:pt x="415" y="238"/>
                  </a:lnTo>
                  <a:lnTo>
                    <a:pt x="433" y="232"/>
                  </a:lnTo>
                  <a:lnTo>
                    <a:pt x="436" y="232"/>
                  </a:lnTo>
                  <a:lnTo>
                    <a:pt x="442" y="229"/>
                  </a:lnTo>
                  <a:lnTo>
                    <a:pt x="461" y="227"/>
                  </a:lnTo>
                  <a:lnTo>
                    <a:pt x="468" y="229"/>
                  </a:lnTo>
                  <a:lnTo>
                    <a:pt x="471" y="232"/>
                  </a:lnTo>
                  <a:lnTo>
                    <a:pt x="482" y="233"/>
                  </a:lnTo>
                  <a:lnTo>
                    <a:pt x="499" y="235"/>
                  </a:lnTo>
                  <a:lnTo>
                    <a:pt x="501" y="232"/>
                  </a:lnTo>
                  <a:lnTo>
                    <a:pt x="511" y="229"/>
                  </a:lnTo>
                  <a:lnTo>
                    <a:pt x="515" y="222"/>
                  </a:lnTo>
                  <a:lnTo>
                    <a:pt x="528" y="219"/>
                  </a:lnTo>
                  <a:lnTo>
                    <a:pt x="538" y="219"/>
                  </a:lnTo>
                  <a:lnTo>
                    <a:pt x="544" y="217"/>
                  </a:lnTo>
                  <a:lnTo>
                    <a:pt x="563" y="217"/>
                  </a:lnTo>
                  <a:lnTo>
                    <a:pt x="577" y="213"/>
                  </a:lnTo>
                  <a:lnTo>
                    <a:pt x="587" y="213"/>
                  </a:lnTo>
                  <a:lnTo>
                    <a:pt x="590" y="216"/>
                  </a:lnTo>
                  <a:lnTo>
                    <a:pt x="599" y="208"/>
                  </a:lnTo>
                  <a:lnTo>
                    <a:pt x="609" y="208"/>
                  </a:lnTo>
                  <a:lnTo>
                    <a:pt x="612" y="205"/>
                  </a:lnTo>
                  <a:lnTo>
                    <a:pt x="626" y="205"/>
                  </a:lnTo>
                  <a:lnTo>
                    <a:pt x="639" y="208"/>
                  </a:lnTo>
                  <a:lnTo>
                    <a:pt x="649" y="205"/>
                  </a:lnTo>
                  <a:lnTo>
                    <a:pt x="653" y="208"/>
                  </a:lnTo>
                  <a:lnTo>
                    <a:pt x="653" y="214"/>
                  </a:lnTo>
                  <a:lnTo>
                    <a:pt x="660" y="217"/>
                  </a:lnTo>
                  <a:lnTo>
                    <a:pt x="668" y="216"/>
                  </a:lnTo>
                  <a:lnTo>
                    <a:pt x="669" y="210"/>
                  </a:lnTo>
                  <a:lnTo>
                    <a:pt x="666" y="202"/>
                  </a:lnTo>
                  <a:lnTo>
                    <a:pt x="658" y="187"/>
                  </a:lnTo>
                  <a:lnTo>
                    <a:pt x="649" y="183"/>
                  </a:lnTo>
                  <a:lnTo>
                    <a:pt x="649" y="179"/>
                  </a:lnTo>
                  <a:lnTo>
                    <a:pt x="649" y="168"/>
                  </a:lnTo>
                  <a:lnTo>
                    <a:pt x="653" y="157"/>
                  </a:lnTo>
                  <a:lnTo>
                    <a:pt x="652" y="154"/>
                  </a:lnTo>
                  <a:lnTo>
                    <a:pt x="642" y="152"/>
                  </a:lnTo>
                  <a:lnTo>
                    <a:pt x="642" y="143"/>
                  </a:lnTo>
                  <a:lnTo>
                    <a:pt x="644" y="135"/>
                  </a:lnTo>
                  <a:lnTo>
                    <a:pt x="641" y="122"/>
                  </a:lnTo>
                  <a:lnTo>
                    <a:pt x="636" y="116"/>
                  </a:lnTo>
                  <a:lnTo>
                    <a:pt x="636" y="111"/>
                  </a:lnTo>
                  <a:lnTo>
                    <a:pt x="645" y="111"/>
                  </a:lnTo>
                  <a:lnTo>
                    <a:pt x="650" y="102"/>
                  </a:lnTo>
                  <a:lnTo>
                    <a:pt x="653" y="98"/>
                  </a:lnTo>
                  <a:lnTo>
                    <a:pt x="650" y="91"/>
                  </a:lnTo>
                  <a:lnTo>
                    <a:pt x="644" y="84"/>
                  </a:lnTo>
                  <a:lnTo>
                    <a:pt x="636" y="86"/>
                  </a:lnTo>
                  <a:lnTo>
                    <a:pt x="625" y="84"/>
                  </a:lnTo>
                  <a:lnTo>
                    <a:pt x="615" y="78"/>
                  </a:lnTo>
                  <a:lnTo>
                    <a:pt x="614" y="64"/>
                  </a:lnTo>
                  <a:lnTo>
                    <a:pt x="617" y="52"/>
                  </a:lnTo>
                  <a:lnTo>
                    <a:pt x="612" y="46"/>
                  </a:lnTo>
                  <a:lnTo>
                    <a:pt x="606" y="45"/>
                  </a:lnTo>
                  <a:lnTo>
                    <a:pt x="606" y="40"/>
                  </a:lnTo>
                  <a:lnTo>
                    <a:pt x="599" y="33"/>
                  </a:lnTo>
                  <a:lnTo>
                    <a:pt x="593" y="32"/>
                  </a:lnTo>
                  <a:lnTo>
                    <a:pt x="577" y="19"/>
                  </a:lnTo>
                  <a:lnTo>
                    <a:pt x="572" y="18"/>
                  </a:lnTo>
                  <a:lnTo>
                    <a:pt x="566" y="21"/>
                  </a:lnTo>
                  <a:lnTo>
                    <a:pt x="561" y="22"/>
                  </a:lnTo>
                  <a:lnTo>
                    <a:pt x="553" y="19"/>
                  </a:lnTo>
                  <a:lnTo>
                    <a:pt x="549" y="22"/>
                  </a:lnTo>
                  <a:lnTo>
                    <a:pt x="545" y="22"/>
                  </a:lnTo>
                  <a:lnTo>
                    <a:pt x="544" y="14"/>
                  </a:lnTo>
                  <a:lnTo>
                    <a:pt x="539" y="14"/>
                  </a:lnTo>
                  <a:lnTo>
                    <a:pt x="539" y="14"/>
                  </a:lnTo>
                  <a:close/>
                  <a:moveTo>
                    <a:pt x="79" y="248"/>
                  </a:moveTo>
                  <a:lnTo>
                    <a:pt x="82" y="246"/>
                  </a:lnTo>
                  <a:lnTo>
                    <a:pt x="86" y="246"/>
                  </a:lnTo>
                  <a:lnTo>
                    <a:pt x="86" y="248"/>
                  </a:lnTo>
                  <a:lnTo>
                    <a:pt x="82" y="249"/>
                  </a:lnTo>
                  <a:lnTo>
                    <a:pt x="79" y="248"/>
                  </a:lnTo>
                  <a:lnTo>
                    <a:pt x="79" y="248"/>
                  </a:lnTo>
                  <a:close/>
                  <a:moveTo>
                    <a:pt x="0" y="87"/>
                  </a:moveTo>
                  <a:lnTo>
                    <a:pt x="5" y="89"/>
                  </a:lnTo>
                  <a:lnTo>
                    <a:pt x="13" y="87"/>
                  </a:lnTo>
                  <a:lnTo>
                    <a:pt x="14" y="84"/>
                  </a:lnTo>
                  <a:lnTo>
                    <a:pt x="10" y="81"/>
                  </a:lnTo>
                  <a:lnTo>
                    <a:pt x="6" y="84"/>
                  </a:lnTo>
                  <a:lnTo>
                    <a:pt x="2" y="84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94" name="Freeform 63">
              <a:extLst>
                <a:ext uri="{FF2B5EF4-FFF2-40B4-BE49-F238E27FC236}">
                  <a16:creationId xmlns:a16="http://schemas.microsoft.com/office/drawing/2014/main" id="{4E7C5D79-224C-41A0-8C32-72DD5D7FE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688" y="4286250"/>
              <a:ext cx="127000" cy="76200"/>
            </a:xfrm>
            <a:custGeom>
              <a:avLst/>
              <a:gdLst>
                <a:gd name="T0" fmla="*/ 13 w 80"/>
                <a:gd name="T1" fmla="*/ 44 h 48"/>
                <a:gd name="T2" fmla="*/ 5 w 80"/>
                <a:gd name="T3" fmla="*/ 40 h 48"/>
                <a:gd name="T4" fmla="*/ 0 w 80"/>
                <a:gd name="T5" fmla="*/ 33 h 48"/>
                <a:gd name="T6" fmla="*/ 0 w 80"/>
                <a:gd name="T7" fmla="*/ 25 h 48"/>
                <a:gd name="T8" fmla="*/ 4 w 80"/>
                <a:gd name="T9" fmla="*/ 24 h 48"/>
                <a:gd name="T10" fmla="*/ 8 w 80"/>
                <a:gd name="T11" fmla="*/ 19 h 48"/>
                <a:gd name="T12" fmla="*/ 16 w 80"/>
                <a:gd name="T13" fmla="*/ 22 h 48"/>
                <a:gd name="T14" fmla="*/ 21 w 80"/>
                <a:gd name="T15" fmla="*/ 21 h 48"/>
                <a:gd name="T16" fmla="*/ 23 w 80"/>
                <a:gd name="T17" fmla="*/ 16 h 48"/>
                <a:gd name="T18" fmla="*/ 23 w 80"/>
                <a:gd name="T19" fmla="*/ 11 h 48"/>
                <a:gd name="T20" fmla="*/ 31 w 80"/>
                <a:gd name="T21" fmla="*/ 11 h 48"/>
                <a:gd name="T22" fmla="*/ 37 w 80"/>
                <a:gd name="T23" fmla="*/ 14 h 48"/>
                <a:gd name="T24" fmla="*/ 46 w 80"/>
                <a:gd name="T25" fmla="*/ 14 h 48"/>
                <a:gd name="T26" fmla="*/ 62 w 80"/>
                <a:gd name="T27" fmla="*/ 8 h 48"/>
                <a:gd name="T28" fmla="*/ 73 w 80"/>
                <a:gd name="T29" fmla="*/ 0 h 48"/>
                <a:gd name="T30" fmla="*/ 78 w 80"/>
                <a:gd name="T31" fmla="*/ 0 h 48"/>
                <a:gd name="T32" fmla="*/ 80 w 80"/>
                <a:gd name="T33" fmla="*/ 3 h 48"/>
                <a:gd name="T34" fmla="*/ 77 w 80"/>
                <a:gd name="T35" fmla="*/ 5 h 48"/>
                <a:gd name="T36" fmla="*/ 69 w 80"/>
                <a:gd name="T37" fmla="*/ 11 h 48"/>
                <a:gd name="T38" fmla="*/ 61 w 80"/>
                <a:gd name="T39" fmla="*/ 19 h 48"/>
                <a:gd name="T40" fmla="*/ 62 w 80"/>
                <a:gd name="T41" fmla="*/ 27 h 48"/>
                <a:gd name="T42" fmla="*/ 62 w 80"/>
                <a:gd name="T43" fmla="*/ 33 h 48"/>
                <a:gd name="T44" fmla="*/ 53 w 80"/>
                <a:gd name="T45" fmla="*/ 32 h 48"/>
                <a:gd name="T46" fmla="*/ 46 w 80"/>
                <a:gd name="T47" fmla="*/ 35 h 48"/>
                <a:gd name="T48" fmla="*/ 40 w 80"/>
                <a:gd name="T49" fmla="*/ 41 h 48"/>
                <a:gd name="T50" fmla="*/ 31 w 80"/>
                <a:gd name="T51" fmla="*/ 43 h 48"/>
                <a:gd name="T52" fmla="*/ 27 w 80"/>
                <a:gd name="T53" fmla="*/ 48 h 48"/>
                <a:gd name="T54" fmla="*/ 23 w 80"/>
                <a:gd name="T55" fmla="*/ 44 h 48"/>
                <a:gd name="T56" fmla="*/ 13 w 80"/>
                <a:gd name="T57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" h="48">
                  <a:moveTo>
                    <a:pt x="13" y="44"/>
                  </a:moveTo>
                  <a:lnTo>
                    <a:pt x="5" y="40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4" y="24"/>
                  </a:lnTo>
                  <a:lnTo>
                    <a:pt x="8" y="19"/>
                  </a:lnTo>
                  <a:lnTo>
                    <a:pt x="16" y="22"/>
                  </a:lnTo>
                  <a:lnTo>
                    <a:pt x="21" y="21"/>
                  </a:lnTo>
                  <a:lnTo>
                    <a:pt x="23" y="16"/>
                  </a:lnTo>
                  <a:lnTo>
                    <a:pt x="23" y="11"/>
                  </a:lnTo>
                  <a:lnTo>
                    <a:pt x="31" y="11"/>
                  </a:lnTo>
                  <a:lnTo>
                    <a:pt x="37" y="14"/>
                  </a:lnTo>
                  <a:lnTo>
                    <a:pt x="46" y="14"/>
                  </a:lnTo>
                  <a:lnTo>
                    <a:pt x="62" y="8"/>
                  </a:lnTo>
                  <a:lnTo>
                    <a:pt x="73" y="0"/>
                  </a:lnTo>
                  <a:lnTo>
                    <a:pt x="78" y="0"/>
                  </a:lnTo>
                  <a:lnTo>
                    <a:pt x="80" y="3"/>
                  </a:lnTo>
                  <a:lnTo>
                    <a:pt x="77" y="5"/>
                  </a:lnTo>
                  <a:lnTo>
                    <a:pt x="69" y="11"/>
                  </a:lnTo>
                  <a:lnTo>
                    <a:pt x="61" y="19"/>
                  </a:lnTo>
                  <a:lnTo>
                    <a:pt x="62" y="27"/>
                  </a:lnTo>
                  <a:lnTo>
                    <a:pt x="62" y="33"/>
                  </a:lnTo>
                  <a:lnTo>
                    <a:pt x="53" y="32"/>
                  </a:lnTo>
                  <a:lnTo>
                    <a:pt x="46" y="35"/>
                  </a:lnTo>
                  <a:lnTo>
                    <a:pt x="40" y="41"/>
                  </a:lnTo>
                  <a:lnTo>
                    <a:pt x="31" y="43"/>
                  </a:lnTo>
                  <a:lnTo>
                    <a:pt x="27" y="48"/>
                  </a:lnTo>
                  <a:lnTo>
                    <a:pt x="23" y="44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95" name="Freeform 64">
              <a:extLst>
                <a:ext uri="{FF2B5EF4-FFF2-40B4-BE49-F238E27FC236}">
                  <a16:creationId xmlns:a16="http://schemas.microsoft.com/office/drawing/2014/main" id="{B2DB1CE7-7B78-4E05-9E3C-497ED7DD3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5525" y="2908300"/>
              <a:ext cx="3175" cy="7937"/>
            </a:xfrm>
            <a:custGeom>
              <a:avLst/>
              <a:gdLst>
                <a:gd name="T0" fmla="*/ 0 w 2"/>
                <a:gd name="T1" fmla="*/ 0 h 5"/>
                <a:gd name="T2" fmla="*/ 2 w 2"/>
                <a:gd name="T3" fmla="*/ 5 h 5"/>
                <a:gd name="T4" fmla="*/ 0 w 2"/>
                <a:gd name="T5" fmla="*/ 0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</p:grp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D130-FADB-4434-A34F-BA8121903321}" type="datetime3">
              <a:rPr lang="en-US" smtClean="0">
                <a:solidFill>
                  <a:schemeClr val="tx1"/>
                </a:solidFill>
              </a:rPr>
              <a:t>15 June 2022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MOSTY 2022 BRNO 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>
                <a:solidFill>
                  <a:schemeClr val="tx1"/>
                </a:solidFill>
              </a:rPr>
              <a:pPr/>
              <a:t>21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39" y="613503"/>
            <a:ext cx="8266977" cy="2592683"/>
          </a:xfrm>
        </p:spPr>
        <p:txBody>
          <a:bodyPr/>
          <a:lstStyle/>
          <a:p>
            <a:r>
              <a:rPr lang="cs-CZ" dirty="0"/>
              <a:t>DĚKUJI ZA POZORNOST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392399A7-40B7-4686-AA6D-F09EA01152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182" y="2024587"/>
            <a:ext cx="842467" cy="251483"/>
          </a:xfrm>
          <a:prstGeom prst="rect">
            <a:avLst/>
          </a:prstGeom>
        </p:spPr>
      </p:pic>
      <p:sp>
        <p:nvSpPr>
          <p:cNvPr id="21" name="Rectangle 5">
            <a:extLst>
              <a:ext uri="{FF2B5EF4-FFF2-40B4-BE49-F238E27FC236}">
                <a16:creationId xmlns:a16="http://schemas.microsoft.com/office/drawing/2014/main" id="{5B5940E6-7B6A-4C82-B68B-9C951F32B52A}"/>
              </a:ext>
            </a:extLst>
          </p:cNvPr>
          <p:cNvSpPr/>
          <p:nvPr/>
        </p:nvSpPr>
        <p:spPr bwMode="auto">
          <a:xfrm>
            <a:off x="448721" y="1532330"/>
            <a:ext cx="4221213" cy="2333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25A1D24E-35F1-429D-A3BA-D76610135173}"/>
              </a:ext>
            </a:extLst>
          </p:cNvPr>
          <p:cNvSpPr txBox="1"/>
          <p:nvPr/>
        </p:nvSpPr>
        <p:spPr>
          <a:xfrm>
            <a:off x="602288" y="2375879"/>
            <a:ext cx="3914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85090" algn="ctr">
              <a:lnSpc>
                <a:spcPct val="100000"/>
              </a:lnSpc>
            </a:pPr>
            <a:r>
              <a:rPr lang="cs-CZ" spc="-35" dirty="0">
                <a:cs typeface="Calibri"/>
              </a:rPr>
              <a:t>Jan Žitný, P.E., S.E.</a:t>
            </a:r>
            <a:endParaRPr lang="cs-CZ" dirty="0">
              <a:cs typeface="Calibri"/>
            </a:endParaRPr>
          </a:p>
          <a:p>
            <a:pPr marR="85090" algn="ctr">
              <a:lnSpc>
                <a:spcPct val="100000"/>
              </a:lnSpc>
            </a:pPr>
            <a:r>
              <a:rPr lang="cs-CZ" sz="1400" spc="-10" dirty="0">
                <a:cs typeface="Calibri"/>
              </a:rPr>
              <a:t>Senior </a:t>
            </a:r>
            <a:r>
              <a:rPr lang="en-US" sz="1400" spc="-10" dirty="0">
                <a:cs typeface="Calibri"/>
              </a:rPr>
              <a:t>Bridge </a:t>
            </a:r>
            <a:r>
              <a:rPr lang="cs-CZ" sz="1400" spc="-10" dirty="0" err="1">
                <a:cs typeface="Calibri"/>
              </a:rPr>
              <a:t>Engineer</a:t>
            </a:r>
            <a:r>
              <a:rPr lang="cs-CZ" sz="1400" spc="-10" dirty="0">
                <a:cs typeface="Calibri"/>
              </a:rPr>
              <a:t>      </a:t>
            </a:r>
            <a:endParaRPr lang="en-US" sz="1400" dirty="0">
              <a:cs typeface="Calibri"/>
            </a:endParaRP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E96BDB59-D865-401B-84CC-4480BE640049}"/>
              </a:ext>
            </a:extLst>
          </p:cNvPr>
          <p:cNvSpPr txBox="1"/>
          <p:nvPr/>
        </p:nvSpPr>
        <p:spPr>
          <a:xfrm>
            <a:off x="724646" y="3223133"/>
            <a:ext cx="14488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700" dirty="0"/>
              <a:t>Lazarská 13/8, 120 00, Praha 2, Czech Republic</a:t>
            </a:r>
            <a:endParaRPr lang="en-US" sz="700" dirty="0"/>
          </a:p>
          <a:p>
            <a:r>
              <a:rPr lang="en-US" sz="700" dirty="0"/>
              <a:t>| +</a:t>
            </a:r>
            <a:r>
              <a:rPr lang="cs-CZ" sz="700" dirty="0"/>
              <a:t>420 774 230 446 </a:t>
            </a:r>
            <a:r>
              <a:rPr lang="en-US" sz="700" dirty="0"/>
              <a:t>Cell</a:t>
            </a:r>
          </a:p>
        </p:txBody>
      </p:sp>
      <p:pic>
        <p:nvPicPr>
          <p:cNvPr id="25" name="Graphic 10">
            <a:hlinkClick r:id="rId4"/>
            <a:extLst>
              <a:ext uri="{FF2B5EF4-FFF2-40B4-BE49-F238E27FC236}">
                <a16:creationId xmlns:a16="http://schemas.microsoft.com/office/drawing/2014/main" id="{34661257-6697-4604-9D65-C557684AEA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3755" y="3244900"/>
            <a:ext cx="163769" cy="163769"/>
          </a:xfrm>
          <a:prstGeom prst="rect">
            <a:avLst/>
          </a:prstGeom>
        </p:spPr>
      </p:pic>
      <p:sp>
        <p:nvSpPr>
          <p:cNvPr id="26" name="TextBox 19">
            <a:extLst>
              <a:ext uri="{FF2B5EF4-FFF2-40B4-BE49-F238E27FC236}">
                <a16:creationId xmlns:a16="http://schemas.microsoft.com/office/drawing/2014/main" id="{591190DB-B032-41DB-8369-B77E8AC34633}"/>
              </a:ext>
            </a:extLst>
          </p:cNvPr>
          <p:cNvSpPr txBox="1"/>
          <p:nvPr/>
        </p:nvSpPr>
        <p:spPr>
          <a:xfrm>
            <a:off x="3599104" y="3413230"/>
            <a:ext cx="7207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u="sng" dirty="0"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 Us</a:t>
            </a:r>
            <a:endParaRPr lang="en-US" sz="700" b="0" u="sng" dirty="0">
              <a:latin typeface="+mn-lt"/>
            </a:endParaRPr>
          </a:p>
        </p:txBody>
      </p:sp>
      <p:pic>
        <p:nvPicPr>
          <p:cNvPr id="35" name="Grafický objekt 9">
            <a:extLst>
              <a:ext uri="{FF2B5EF4-FFF2-40B4-BE49-F238E27FC236}">
                <a16:creationId xmlns:a16="http://schemas.microsoft.com/office/drawing/2014/main" id="{392399A7-40B7-4686-AA6D-F09EA01152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476" y="1814771"/>
            <a:ext cx="842467" cy="251483"/>
          </a:xfrm>
          <a:prstGeom prst="rect">
            <a:avLst/>
          </a:prstGeom>
        </p:spPr>
      </p:pic>
      <p:sp>
        <p:nvSpPr>
          <p:cNvPr id="36" name="TextBox 19">
            <a:hlinkClick r:id="rId7"/>
            <a:extLst>
              <a:ext uri="{FF2B5EF4-FFF2-40B4-BE49-F238E27FC236}">
                <a16:creationId xmlns:a16="http://schemas.microsoft.com/office/drawing/2014/main" id="{073DA545-F012-4C81-B0CC-DE385B84C8D8}"/>
              </a:ext>
            </a:extLst>
          </p:cNvPr>
          <p:cNvSpPr txBox="1"/>
          <p:nvPr/>
        </p:nvSpPr>
        <p:spPr>
          <a:xfrm>
            <a:off x="3087671" y="3413230"/>
            <a:ext cx="7207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t-LT" sz="700" b="0" u="sng" dirty="0" err="1"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Like</a:t>
            </a:r>
            <a:r>
              <a:rPr lang="en-US" sz="700" b="0" u="sng" dirty="0"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Us</a:t>
            </a:r>
            <a:endParaRPr lang="en-US" sz="700" b="0" u="sng" dirty="0">
              <a:latin typeface="+mn-lt"/>
            </a:endParaRPr>
          </a:p>
        </p:txBody>
      </p:sp>
      <p:pic>
        <p:nvPicPr>
          <p:cNvPr id="37" name="Picture 12" descr="Ico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18B04F34-0E89-4BF1-BC15-FB84114277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402" y="3199332"/>
            <a:ext cx="260652" cy="260652"/>
          </a:xfrm>
          <a:prstGeom prst="rect">
            <a:avLst/>
          </a:prstGeom>
        </p:spPr>
      </p:pic>
      <p:sp>
        <p:nvSpPr>
          <p:cNvPr id="96" name="Freeform 82">
            <a:extLst>
              <a:ext uri="{FF2B5EF4-FFF2-40B4-BE49-F238E27FC236}">
                <a16:creationId xmlns:a16="http://schemas.microsoft.com/office/drawing/2014/main" id="{482AB4DC-2634-4741-A53D-A5946AC79D2E}"/>
              </a:ext>
            </a:extLst>
          </p:cNvPr>
          <p:cNvSpPr>
            <a:spLocks noEditPoints="1"/>
          </p:cNvSpPr>
          <p:nvPr/>
        </p:nvSpPr>
        <p:spPr bwMode="auto">
          <a:xfrm>
            <a:off x="6856816" y="2127918"/>
            <a:ext cx="135851" cy="199583"/>
          </a:xfrm>
          <a:custGeom>
            <a:avLst/>
            <a:gdLst>
              <a:gd name="T0" fmla="*/ 52 w 102"/>
              <a:gd name="T1" fmla="*/ 70 h 149"/>
              <a:gd name="T2" fmla="*/ 29 w 102"/>
              <a:gd name="T3" fmla="*/ 47 h 149"/>
              <a:gd name="T4" fmla="*/ 52 w 102"/>
              <a:gd name="T5" fmla="*/ 25 h 149"/>
              <a:gd name="T6" fmla="*/ 74 w 102"/>
              <a:gd name="T7" fmla="*/ 47 h 149"/>
              <a:gd name="T8" fmla="*/ 52 w 102"/>
              <a:gd name="T9" fmla="*/ 70 h 149"/>
              <a:gd name="T10" fmla="*/ 51 w 102"/>
              <a:gd name="T11" fmla="*/ 0 h 149"/>
              <a:gd name="T12" fmla="*/ 0 w 102"/>
              <a:gd name="T13" fmla="*/ 51 h 149"/>
              <a:gd name="T14" fmla="*/ 51 w 102"/>
              <a:gd name="T15" fmla="*/ 149 h 149"/>
              <a:gd name="T16" fmla="*/ 102 w 102"/>
              <a:gd name="T17" fmla="*/ 51 h 149"/>
              <a:gd name="T18" fmla="*/ 51 w 102"/>
              <a:gd name="T19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2" h="149">
                <a:moveTo>
                  <a:pt x="52" y="70"/>
                </a:moveTo>
                <a:cubicBezTo>
                  <a:pt x="39" y="70"/>
                  <a:pt x="29" y="59"/>
                  <a:pt x="29" y="47"/>
                </a:cubicBezTo>
                <a:cubicBezTo>
                  <a:pt x="29" y="35"/>
                  <a:pt x="39" y="25"/>
                  <a:pt x="52" y="25"/>
                </a:cubicBezTo>
                <a:cubicBezTo>
                  <a:pt x="64" y="25"/>
                  <a:pt x="74" y="35"/>
                  <a:pt x="74" y="47"/>
                </a:cubicBezTo>
                <a:cubicBezTo>
                  <a:pt x="74" y="59"/>
                  <a:pt x="64" y="70"/>
                  <a:pt x="52" y="70"/>
                </a:cubicBezTo>
                <a:moveTo>
                  <a:pt x="51" y="0"/>
                </a:moveTo>
                <a:cubicBezTo>
                  <a:pt x="23" y="0"/>
                  <a:pt x="0" y="23"/>
                  <a:pt x="0" y="51"/>
                </a:cubicBezTo>
                <a:cubicBezTo>
                  <a:pt x="0" y="80"/>
                  <a:pt x="51" y="149"/>
                  <a:pt x="51" y="149"/>
                </a:cubicBezTo>
                <a:cubicBezTo>
                  <a:pt x="51" y="149"/>
                  <a:pt x="102" y="80"/>
                  <a:pt x="102" y="51"/>
                </a:cubicBezTo>
                <a:cubicBezTo>
                  <a:pt x="102" y="23"/>
                  <a:pt x="79" y="0"/>
                  <a:pt x="51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2B3C0A1-E2C9-4B7C-9CE7-277BFC6FD18F}"/>
              </a:ext>
            </a:extLst>
          </p:cNvPr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76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DESIGN </a:t>
            </a:r>
            <a:r>
              <a:rPr lang="en-US" dirty="0"/>
              <a:t>&amp; </a:t>
            </a:r>
            <a:r>
              <a:rPr lang="cs-CZ" dirty="0"/>
              <a:t>BUILD HODNOCENÍ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4CAC39-5937-4D09-B1CB-9C01486209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20" y="1159893"/>
            <a:ext cx="8304363" cy="3194155"/>
          </a:xfrm>
        </p:spPr>
        <p:txBody>
          <a:bodyPr>
            <a:normAutofit/>
          </a:bodyPr>
          <a:lstStyle/>
          <a:p>
            <a:r>
              <a:rPr lang="cs-CZ" sz="1300" dirty="0"/>
              <a:t>Technický návrh + „</a:t>
            </a:r>
            <a:r>
              <a:rPr lang="cs-CZ" sz="1300" dirty="0" err="1"/>
              <a:t>Bridge</a:t>
            </a:r>
            <a:r>
              <a:rPr lang="cs-CZ" sz="1300" dirty="0"/>
              <a:t> </a:t>
            </a:r>
            <a:r>
              <a:rPr lang="cs-CZ" sz="1300" dirty="0" err="1"/>
              <a:t>Aesthetics</a:t>
            </a:r>
            <a:r>
              <a:rPr lang="cs-CZ" sz="1300" dirty="0"/>
              <a:t> and </a:t>
            </a:r>
            <a:r>
              <a:rPr lang="cs-CZ" sz="1300" dirty="0" err="1"/>
              <a:t>Constructability</a:t>
            </a:r>
            <a:r>
              <a:rPr lang="cs-CZ" sz="1300" dirty="0"/>
              <a:t>“ (max 80)</a:t>
            </a:r>
          </a:p>
          <a:p>
            <a:pPr lvl="1"/>
            <a:r>
              <a:rPr lang="cs-CZ" sz="1100" dirty="0"/>
              <a:t>Návrh (max 40)</a:t>
            </a:r>
          </a:p>
          <a:p>
            <a:pPr lvl="1"/>
            <a:r>
              <a:rPr lang="cs-CZ" sz="1100" dirty="0"/>
              <a:t>Výstavba (max 30)</a:t>
            </a:r>
          </a:p>
          <a:p>
            <a:pPr lvl="1"/>
            <a:r>
              <a:rPr lang="cs-CZ" sz="1100" dirty="0"/>
              <a:t>Inovace (max 5)</a:t>
            </a:r>
          </a:p>
          <a:p>
            <a:pPr lvl="1"/>
            <a:r>
              <a:rPr lang="cs-CZ" sz="1100" dirty="0"/>
              <a:t>Přidaná hodnota (max 5)</a:t>
            </a:r>
          </a:p>
          <a:p>
            <a:r>
              <a:rPr lang="cs-CZ" sz="1300" dirty="0"/>
              <a:t>Předběžné smluvní ujednání (max 20)</a:t>
            </a:r>
          </a:p>
          <a:p>
            <a:r>
              <a:rPr lang="cs-CZ" sz="1300" b="1" dirty="0">
                <a:solidFill>
                  <a:srgbClr val="F04E23"/>
                </a:solidFill>
              </a:rPr>
              <a:t>Výsledná cena = nabídka / výsledné skóre</a:t>
            </a:r>
          </a:p>
        </p:txBody>
      </p:sp>
    </p:spTree>
    <p:extLst>
      <p:ext uri="{BB962C8B-B14F-4D97-AF65-F5344CB8AC3E}">
        <p14:creationId xmlns:p14="http://schemas.microsoft.com/office/powerpoint/2010/main" val="151883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INFORMACE O MOSTECH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4CAC39-5937-4D09-B1CB-9C01486209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20" y="1159893"/>
            <a:ext cx="8304363" cy="3194155"/>
          </a:xfrm>
        </p:spPr>
        <p:txBody>
          <a:bodyPr>
            <a:normAutofit/>
          </a:bodyPr>
          <a:lstStyle/>
          <a:p>
            <a:r>
              <a:rPr lang="cs-CZ" sz="1300" b="1" dirty="0" err="1"/>
              <a:t>State</a:t>
            </a:r>
            <a:r>
              <a:rPr lang="cs-CZ" sz="1300" b="1" dirty="0"/>
              <a:t> </a:t>
            </a:r>
            <a:r>
              <a:rPr lang="cs-CZ" sz="1300" b="1" dirty="0" err="1"/>
              <a:t>Road</a:t>
            </a:r>
            <a:r>
              <a:rPr lang="cs-CZ" sz="1300" b="1" dirty="0"/>
              <a:t> SR429 / SR46</a:t>
            </a:r>
          </a:p>
        </p:txBody>
      </p:sp>
      <p:pic>
        <p:nvPicPr>
          <p:cNvPr id="1026" name="Picture 2" descr="Wekiva Parkway Section 6 map">
            <a:extLst>
              <a:ext uri="{FF2B5EF4-FFF2-40B4-BE49-F238E27FC236}">
                <a16:creationId xmlns:a16="http://schemas.microsoft.com/office/drawing/2014/main" id="{6C69BDE9-45A8-D36A-9995-AFFDA4CAC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" t="8534" r="1980" b="4680"/>
          <a:stretch/>
        </p:blipFill>
        <p:spPr bwMode="auto">
          <a:xfrm>
            <a:off x="3480018" y="1482671"/>
            <a:ext cx="5553076" cy="159067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14F63E-8FD9-61A7-9B53-66EA01019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36" y="1482671"/>
            <a:ext cx="3060198" cy="273956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EF4CA3-520A-413F-6F6E-283A6CAB6855}"/>
              </a:ext>
            </a:extLst>
          </p:cNvPr>
          <p:cNvCxnSpPr>
            <a:cxnSpLocks/>
          </p:cNvCxnSpPr>
          <p:nvPr/>
        </p:nvCxnSpPr>
        <p:spPr>
          <a:xfrm flipV="1">
            <a:off x="2675652" y="1456172"/>
            <a:ext cx="804366" cy="782203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0697F1-35BF-A5CD-F26A-0FCBA99F8CDA}"/>
              </a:ext>
            </a:extLst>
          </p:cNvPr>
          <p:cNvCxnSpPr>
            <a:cxnSpLocks/>
          </p:cNvCxnSpPr>
          <p:nvPr/>
        </p:nvCxnSpPr>
        <p:spPr>
          <a:xfrm>
            <a:off x="2675652" y="2238375"/>
            <a:ext cx="804366" cy="86147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1B79BBEF-4E24-4522-C627-B7E4817D8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2565410"/>
            <a:ext cx="3436959" cy="233502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8C85EC-2DB6-AF20-CD1D-35129BA6DB99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4067175" y="2026445"/>
            <a:ext cx="3850481" cy="51911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1E62123-DB80-2FC4-8021-84DE350D975A}"/>
              </a:ext>
            </a:extLst>
          </p:cNvPr>
          <p:cNvCxnSpPr>
            <a:cxnSpLocks/>
            <a:endCxn id="26" idx="3"/>
          </p:cNvCxnSpPr>
          <p:nvPr/>
        </p:nvCxnSpPr>
        <p:spPr>
          <a:xfrm flipV="1">
            <a:off x="7532709" y="2026445"/>
            <a:ext cx="1020741" cy="290036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2C78804-4206-BE50-3F1D-BFA965E2C247}"/>
              </a:ext>
            </a:extLst>
          </p:cNvPr>
          <p:cNvSpPr/>
          <p:nvPr/>
        </p:nvSpPr>
        <p:spPr>
          <a:xfrm>
            <a:off x="7917656" y="1938338"/>
            <a:ext cx="635794" cy="1762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4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NOSNÁ KONSTRUKCE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4CAC39-5937-4D09-B1CB-9C01486209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20" y="1159893"/>
            <a:ext cx="8304363" cy="3194155"/>
          </a:xfrm>
        </p:spPr>
        <p:txBody>
          <a:bodyPr>
            <a:normAutofit/>
          </a:bodyPr>
          <a:lstStyle/>
          <a:p>
            <a:r>
              <a:rPr lang="cs-CZ" sz="1300" dirty="0"/>
              <a:t>3 samostatné mosty</a:t>
            </a:r>
          </a:p>
          <a:p>
            <a:r>
              <a:rPr lang="cs-CZ" sz="1300" dirty="0"/>
              <a:t>Celková délka mostu 630 m</a:t>
            </a:r>
          </a:p>
          <a:p>
            <a:r>
              <a:rPr lang="cs-CZ" sz="1300" dirty="0"/>
              <a:t>Předpolí z </a:t>
            </a:r>
            <a:r>
              <a:rPr lang="cs-CZ" sz="1300" dirty="0" err="1"/>
              <a:t>prefa</a:t>
            </a:r>
            <a:r>
              <a:rPr lang="cs-CZ" sz="1300" dirty="0"/>
              <a:t> I nosníků 360 m</a:t>
            </a:r>
          </a:p>
          <a:p>
            <a:r>
              <a:rPr lang="cs-CZ" sz="1300" dirty="0"/>
              <a:t>Hlavní nosná konstrukce 80+110+80 m</a:t>
            </a:r>
          </a:p>
          <a:p>
            <a:r>
              <a:rPr lang="cs-CZ" sz="1300" dirty="0"/>
              <a:t>Komorové mosty – předpjatý beton</a:t>
            </a:r>
          </a:p>
          <a:p>
            <a:pPr lvl="1"/>
            <a:r>
              <a:rPr lang="cs-CZ" sz="1100" dirty="0"/>
              <a:t>Proměnná výška 2,7 – 5,2 m</a:t>
            </a:r>
          </a:p>
          <a:p>
            <a:pPr lvl="1"/>
            <a:r>
              <a:rPr lang="cs-CZ" sz="1100" dirty="0"/>
              <a:t>Šířka 18 m</a:t>
            </a:r>
          </a:p>
          <a:p>
            <a:pPr lvl="1"/>
            <a:r>
              <a:rPr lang="cs-CZ" sz="1100" dirty="0"/>
              <a:t>Přímá</a:t>
            </a:r>
            <a:r>
              <a:rPr lang="en-US" sz="1100" dirty="0"/>
              <a:t> </a:t>
            </a:r>
            <a:r>
              <a:rPr lang="cs-CZ" sz="1100" dirty="0"/>
              <a:t>geometrie, výškový oblouk</a:t>
            </a:r>
          </a:p>
          <a:p>
            <a:pPr lvl="1"/>
            <a:r>
              <a:rPr lang="cs-CZ" sz="1100" dirty="0"/>
              <a:t>Příčný sklon 3</a:t>
            </a:r>
            <a:r>
              <a:rPr lang="en-US" sz="1100" dirty="0"/>
              <a:t>%</a:t>
            </a:r>
            <a:endParaRPr lang="cs-CZ" sz="1100" dirty="0"/>
          </a:p>
          <a:p>
            <a:endParaRPr lang="cs-CZ" sz="1300" dirty="0"/>
          </a:p>
          <a:p>
            <a:endParaRPr lang="cs-CZ" sz="13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1057E2-20FD-04C0-627C-D4E39A3DC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5" t="13862" r="7773" b="5955"/>
          <a:stretch/>
        </p:blipFill>
        <p:spPr>
          <a:xfrm>
            <a:off x="4004733" y="1159893"/>
            <a:ext cx="4871880" cy="248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3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NOSNÁ KONSTRUKCE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4CAC39-5937-4D09-B1CB-9C01486209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20" y="1159893"/>
            <a:ext cx="8304363" cy="3194155"/>
          </a:xfrm>
        </p:spPr>
        <p:txBody>
          <a:bodyPr>
            <a:normAutofit/>
          </a:bodyPr>
          <a:lstStyle/>
          <a:p>
            <a:r>
              <a:rPr lang="cs-CZ" sz="1300" dirty="0"/>
              <a:t>Letmá betonáž - Betonážní vozíky NRS (2 páry)</a:t>
            </a:r>
          </a:p>
          <a:p>
            <a:r>
              <a:rPr lang="cs-CZ" sz="1300" dirty="0"/>
              <a:t>Dvě asymetrická vahadla s integrovanými pilíři</a:t>
            </a:r>
          </a:p>
          <a:p>
            <a:r>
              <a:rPr lang="cs-CZ" sz="1300" dirty="0"/>
              <a:t>Asymetrické zárodky 11,5 m + 10 segmentů 4,9 m</a:t>
            </a:r>
          </a:p>
          <a:p>
            <a:pPr marL="0" indent="0">
              <a:buNone/>
            </a:pPr>
            <a:endParaRPr lang="cs-CZ" sz="1300" dirty="0"/>
          </a:p>
          <a:p>
            <a:endParaRPr lang="cs-CZ" sz="13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2F38D6-9851-DF5E-6BD8-BE079587F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15" b="27760"/>
          <a:stretch/>
        </p:blipFill>
        <p:spPr>
          <a:xfrm>
            <a:off x="382436" y="2017924"/>
            <a:ext cx="5966993" cy="2395577"/>
          </a:xfrm>
          <a:prstGeom prst="rect">
            <a:avLst/>
          </a:prstGeom>
        </p:spPr>
      </p:pic>
      <p:pic>
        <p:nvPicPr>
          <p:cNvPr id="10" name="Picture 9" descr="A picture containing sky, outdoor, tree, train&#10;&#10;Description automatically generated">
            <a:extLst>
              <a:ext uri="{FF2B5EF4-FFF2-40B4-BE49-F238E27FC236}">
                <a16:creationId xmlns:a16="http://schemas.microsoft.com/office/drawing/2014/main" id="{DC5C1610-217F-845F-5E5B-7DCF6928E3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15126" r="16811"/>
          <a:stretch/>
        </p:blipFill>
        <p:spPr>
          <a:xfrm>
            <a:off x="5262097" y="1118776"/>
            <a:ext cx="3499467" cy="223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NOSNÁ KONSTRUKCE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4CAC39-5937-4D09-B1CB-9C01486209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20" y="1159893"/>
            <a:ext cx="8304363" cy="3194155"/>
          </a:xfrm>
        </p:spPr>
        <p:txBody>
          <a:bodyPr>
            <a:normAutofit/>
          </a:bodyPr>
          <a:lstStyle/>
          <a:p>
            <a:r>
              <a:rPr lang="cs-CZ" sz="1300" dirty="0"/>
              <a:t>Zárodky betonované na dočasné konstrukci</a:t>
            </a:r>
          </a:p>
          <a:p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endParaRPr lang="cs-CZ" sz="1300" dirty="0"/>
          </a:p>
        </p:txBody>
      </p:sp>
      <p:pic>
        <p:nvPicPr>
          <p:cNvPr id="2050" name="Picture 2" descr="wekiva">
            <a:extLst>
              <a:ext uri="{FF2B5EF4-FFF2-40B4-BE49-F238E27FC236}">
                <a16:creationId xmlns:a16="http://schemas.microsoft.com/office/drawing/2014/main" id="{203D365F-82E4-EBA9-0658-B3EE21FC9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56" y="1496629"/>
            <a:ext cx="4163010" cy="287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C98CFC1D-C6F6-187D-C79A-F667586AC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6" y="1496628"/>
            <a:ext cx="3837859" cy="287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3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NOSNÁ KONSTRUKCE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4CAC39-5937-4D09-B1CB-9C01486209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16" y="1159893"/>
            <a:ext cx="8304363" cy="3194155"/>
          </a:xfrm>
        </p:spPr>
        <p:txBody>
          <a:bodyPr>
            <a:normAutofit/>
          </a:bodyPr>
          <a:lstStyle/>
          <a:p>
            <a:r>
              <a:rPr lang="cs-CZ" sz="1300" dirty="0"/>
              <a:t>Koncová pole betonovaná na dočasné konstrukci, délka 21 m</a:t>
            </a:r>
          </a:p>
          <a:p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endParaRPr lang="cs-CZ" sz="13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573FB4-D201-0FB9-9F9A-27003429D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839" y="1700738"/>
            <a:ext cx="3179734" cy="2470939"/>
          </a:xfrm>
          <a:prstGeom prst="rect">
            <a:avLst/>
          </a:prstGeom>
        </p:spPr>
      </p:pic>
      <p:pic>
        <p:nvPicPr>
          <p:cNvPr id="11" name="Picture 10" descr="A picture containing building, outdoor, bridge&#10;&#10;Description automatically generated">
            <a:extLst>
              <a:ext uri="{FF2B5EF4-FFF2-40B4-BE49-F238E27FC236}">
                <a16:creationId xmlns:a16="http://schemas.microsoft.com/office/drawing/2014/main" id="{CD381CF7-5204-8EF9-875D-0EA4BF612F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8" b="18475"/>
          <a:stretch/>
        </p:blipFill>
        <p:spPr>
          <a:xfrm>
            <a:off x="419821" y="1700738"/>
            <a:ext cx="3862648" cy="247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NOSNÁ KONSTRUKCE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8ED-986E-4A6D-87FB-5883A6912678}" type="datetime3">
              <a:rPr lang="en-US" smtClean="0"/>
              <a:t>15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MOSTY 2022 BRNO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DD34A-C21A-4E75-50DD-2BDB2DFA53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95"/>
          <a:stretch/>
        </p:blipFill>
        <p:spPr>
          <a:xfrm>
            <a:off x="144312" y="1089718"/>
            <a:ext cx="3999064" cy="3029441"/>
          </a:xfrm>
          <a:prstGeom prst="rect">
            <a:avLst/>
          </a:prstGeom>
        </p:spPr>
      </p:pic>
      <p:pic>
        <p:nvPicPr>
          <p:cNvPr id="9" name="Picture 8" descr="A picture containing tree, outdoor, mountain, forest&#10;&#10;Description automatically generated">
            <a:extLst>
              <a:ext uri="{FF2B5EF4-FFF2-40B4-BE49-F238E27FC236}">
                <a16:creationId xmlns:a16="http://schemas.microsoft.com/office/drawing/2014/main" id="{3DC06F32-3E8F-91F0-CACF-1070F9246F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5" y="1089718"/>
            <a:ext cx="4544162" cy="302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WI">
  <a:themeElements>
    <a:clrScheme name="Custom 1">
      <a:dk1>
        <a:srgbClr val="000000"/>
      </a:dk1>
      <a:lt1>
        <a:sysClr val="window" lastClr="FFFFFF"/>
      </a:lt1>
      <a:dk2>
        <a:srgbClr val="58595B"/>
      </a:dk2>
      <a:lt2>
        <a:srgbClr val="D0C7BD"/>
      </a:lt2>
      <a:accent1>
        <a:srgbClr val="435A69"/>
      </a:accent1>
      <a:accent2>
        <a:srgbClr val="9DB8AF"/>
      </a:accent2>
      <a:accent3>
        <a:srgbClr val="F04E23"/>
      </a:accent3>
      <a:accent4>
        <a:srgbClr val="B3D455"/>
      </a:accent4>
      <a:accent5>
        <a:srgbClr val="0A6791"/>
      </a:accent5>
      <a:accent6>
        <a:srgbClr val="FADD89"/>
      </a:accent6>
      <a:hlink>
        <a:srgbClr val="0A6791"/>
      </a:hlink>
      <a:folHlink>
        <a:srgbClr val="FADD89"/>
      </a:folHlink>
    </a:clrScheme>
    <a:fontScheme name="COW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2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WI_16_9-current.potx" id="{B3F85278-03AD-46A1-842F-4A8E80E6EBAB}" vid="{6C46D208-815A-421F-B816-2676B03AE17B}"/>
    </a:ext>
  </a:extLst>
</a:theme>
</file>

<file path=ppt/theme/theme2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COWI_16_9</Template>
  <TotalTime>10917</TotalTime>
  <Words>1424</Words>
  <Application>Microsoft Office PowerPoint</Application>
  <PresentationFormat>On-screen Show (16:9)</PresentationFormat>
  <Paragraphs>252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Verdana</vt:lpstr>
      <vt:lpstr>COWI</vt:lpstr>
      <vt:lpstr>LETMO BETONOVANÉ MOSTY PŘES ŘEKU WEKIVA, DESIGN &amp; BUILD NA FLORIDĚ</vt:lpstr>
      <vt:lpstr>ÚVOD</vt:lpstr>
      <vt:lpstr>DESIGN &amp; BUILD HODNOCENÍ</vt:lpstr>
      <vt:lpstr>INFORMACE O MOSTECH</vt:lpstr>
      <vt:lpstr>HLAVNÍ NOSNÁ KONSTRUKCE</vt:lpstr>
      <vt:lpstr>HLAVNÍ NOSNÁ KONSTRUKCE</vt:lpstr>
      <vt:lpstr>HLAVNÍ NOSNÁ KONSTRUKCE</vt:lpstr>
      <vt:lpstr>HLAVNÍ NOSNÁ KONSTRUKCE</vt:lpstr>
      <vt:lpstr>HLAVNÍ NOSNÁ KONSTRUKCE</vt:lpstr>
      <vt:lpstr>HLAVNÍ NOSNÁ KONSTRUKCE</vt:lpstr>
      <vt:lpstr>HLAVNÍ NOSNÁ KONSTRUKCE</vt:lpstr>
      <vt:lpstr>SPODNÍ STAVBA A ZAKLÁDÁNÍ</vt:lpstr>
      <vt:lpstr>DOČASNÉ KONSTRUKCE</vt:lpstr>
      <vt:lpstr>DOČASNÉ KONSTRUKCE</vt:lpstr>
      <vt:lpstr>PŘEDPĚTÍ NOSNÉ KONSTRUKCE</vt:lpstr>
      <vt:lpstr>PŘEDPĚTÍ NOSNÉ KONSTRUKCE</vt:lpstr>
      <vt:lpstr>PŘEDPĚTÍ NOSNÉ KONSTRUKCE</vt:lpstr>
      <vt:lpstr>PŘEDPĚTÍ NOSNÉ KONSTRUKCE</vt:lpstr>
      <vt:lpstr>PŘEDPĚTÍ NOSNÉ KONSTRUKCE</vt:lpstr>
      <vt:lpstr>ZÁVĚR</vt:lpstr>
      <vt:lpstr>DĚKUJI ZA POZORNOST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COWI Powerpoint presentation</dc:title>
  <dc:creator>Milda Laurinaviciene</dc:creator>
  <cp:lastModifiedBy>Jan Zitny</cp:lastModifiedBy>
  <cp:revision>67</cp:revision>
  <dcterms:created xsi:type="dcterms:W3CDTF">2022-04-29T08:35:48Z</dcterms:created>
  <dcterms:modified xsi:type="dcterms:W3CDTF">2022-06-16T04:00:06Z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wiTitle">
    <vt:lpwstr>COWI Powerpoint presentation</vt:lpwstr>
  </property>
  <property fmtid="{D5CDD505-2E9C-101B-9397-08002B2CF9AE}" pid="3" name="Language">
    <vt:lpwstr>English [UK]</vt:lpwstr>
  </property>
  <property fmtid="{D5CDD505-2E9C-101B-9397-08002B2CF9AE}" pid="4" name="_AdHocReviewCycleID">
    <vt:i4>1250012901</vt:i4>
  </property>
  <property fmtid="{D5CDD505-2E9C-101B-9397-08002B2CF9AE}" pid="5" name="_NewReviewCycle">
    <vt:lpwstr/>
  </property>
  <property fmtid="{D5CDD505-2E9C-101B-9397-08002B2CF9AE}" pid="6" name="_EmailSubject">
    <vt:lpwstr>Our new PP template</vt:lpwstr>
  </property>
  <property fmtid="{D5CDD505-2E9C-101B-9397-08002B2CF9AE}" pid="7" name="_AuthorEmail">
    <vt:lpwstr>KE@cowi.dk</vt:lpwstr>
  </property>
  <property fmtid="{D5CDD505-2E9C-101B-9397-08002B2CF9AE}" pid="8" name="_AuthorEmailDisplayName">
    <vt:lpwstr>Karsten Enevoldsen</vt:lpwstr>
  </property>
  <property fmtid="{D5CDD505-2E9C-101B-9397-08002B2CF9AE}" pid="9" name="_PreviousAdHocReviewCycleID">
    <vt:i4>1763366725</vt:i4>
  </property>
  <property fmtid="{D5CDD505-2E9C-101B-9397-08002B2CF9AE}" pid="10" name="Date completed">
    <vt:lpwstr>29 balandis 2022</vt:lpwstr>
  </property>
</Properties>
</file>