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notesSlides/notesSlide8.xml" ContentType="application/vnd.openxmlformats-officedocument.presentationml.notesSlide+xml"/>
  <Override PartName="/ppt/ink/ink55.xml" ContentType="application/inkml+xml"/>
  <Override PartName="/ppt/ink/ink56.xml" ContentType="application/inkml+xml"/>
  <Override PartName="/ppt/ink/ink57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18"/>
  </p:notesMasterIdLst>
  <p:handoutMasterIdLst>
    <p:handoutMasterId r:id="rId19"/>
  </p:handoutMasterIdLst>
  <p:sldIdLst>
    <p:sldId id="259" r:id="rId2"/>
    <p:sldId id="297" r:id="rId3"/>
    <p:sldId id="298" r:id="rId4"/>
    <p:sldId id="312" r:id="rId5"/>
    <p:sldId id="315" r:id="rId6"/>
    <p:sldId id="313" r:id="rId7"/>
    <p:sldId id="314" r:id="rId8"/>
    <p:sldId id="316" r:id="rId9"/>
    <p:sldId id="317" r:id="rId10"/>
    <p:sldId id="318" r:id="rId11"/>
    <p:sldId id="322" r:id="rId12"/>
    <p:sldId id="319" r:id="rId13"/>
    <p:sldId id="320" r:id="rId14"/>
    <p:sldId id="321" r:id="rId15"/>
    <p:sldId id="304" r:id="rId16"/>
    <p:sldId id="275" r:id="rId17"/>
  </p:sldIdLst>
  <p:sldSz cx="9144000" cy="5143500" type="screen16x9"/>
  <p:notesSz cx="7099300" cy="10229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277DFDEC-2D9A-418A-80CC-6AFF5D5B2E90}">
          <p14:sldIdLst>
            <p14:sldId id="259"/>
            <p14:sldId id="297"/>
            <p14:sldId id="298"/>
            <p14:sldId id="312"/>
            <p14:sldId id="315"/>
            <p14:sldId id="313"/>
            <p14:sldId id="314"/>
            <p14:sldId id="316"/>
            <p14:sldId id="317"/>
            <p14:sldId id="318"/>
            <p14:sldId id="322"/>
            <p14:sldId id="319"/>
            <p14:sldId id="320"/>
            <p14:sldId id="321"/>
            <p14:sldId id="304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2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6673"/>
    <a:srgbClr val="D3CEC9"/>
    <a:srgbClr val="80776F"/>
    <a:srgbClr val="605953"/>
    <a:srgbClr val="E3DFDD"/>
    <a:srgbClr val="F1EFEE"/>
    <a:srgbClr val="F04E23"/>
    <a:srgbClr val="D4D0CB"/>
    <a:srgbClr val="E3DDD7"/>
    <a:srgbClr val="F6F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86" autoAdjust="0"/>
    <p:restoredTop sz="85321" autoAdjust="0"/>
  </p:normalViewPr>
  <p:slideViewPr>
    <p:cSldViewPr snapToGrid="0" snapToObjects="1">
      <p:cViewPr>
        <p:scale>
          <a:sx n="112" d="100"/>
          <a:sy n="112" d="100"/>
        </p:scale>
        <p:origin x="92" y="60"/>
      </p:cViewPr>
      <p:guideLst>
        <p:guide orient="horz" pos="82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342" y="-102"/>
      </p:cViewPr>
      <p:guideLst>
        <p:guide orient="horz" pos="3222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1463" y="31635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1200"/>
            </a:lvl1pPr>
          </a:lstStyle>
          <a:p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1463" y="141753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r">
              <a:defRPr sz="1200"/>
            </a:lvl1pPr>
          </a:lstStyle>
          <a:p>
            <a:pPr algn="l"/>
            <a:r>
              <a:rPr lang="da-DK" sz="800">
                <a:solidFill>
                  <a:schemeClr val="tx2"/>
                </a:solidFill>
              </a:rPr>
              <a:t>29 balandis 2022</a:t>
            </a:r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41463" y="251870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1200"/>
            </a:lvl1pPr>
          </a:lstStyle>
          <a:p>
            <a:r>
              <a:rPr lang="da-DK" sz="800">
                <a:solidFill>
                  <a:schemeClr val="tx2"/>
                </a:solidFill>
              </a:rPr>
              <a:t>COWI Powerpoint presentation</a:t>
            </a:r>
            <a:endParaRPr lang="da-DK" sz="8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" y="12590"/>
            <a:ext cx="378392" cy="378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fld id="{38C07F4F-3FB7-4E18-A242-F938D64804F6}" type="slidenum">
              <a:rPr lang="da-DK" sz="1400" smtClean="0">
                <a:solidFill>
                  <a:schemeClr val="tx2"/>
                </a:solidFill>
              </a:rPr>
              <a:pPr/>
              <a:t>‹#›</a:t>
            </a:fld>
            <a:endParaRPr lang="da-DK" sz="140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800" y="9882049"/>
            <a:ext cx="655200" cy="19742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38220" y="12588"/>
            <a:ext cx="0" cy="3788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43263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4:07:12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 24575,'0'-2'0,"1"1"0,-1 0 0,1 0 0,-1 0 0,1 0 0,-1 0 0,1 0 0,0 0 0,0 0 0,0 0 0,-1 0 0,1 0 0,0 0 0,0 0 0,0 1 0,0-1 0,0 0 0,1 1 0,-1-1 0,0 1 0,0-1 0,0 1 0,0-1 0,1 1 0,-1 0 0,0 0 0,3 0 0,39-6 0,-38 6 0,44-3-195,1 2 0,-1 2 0,1 2 0,-1 2 0,0 3 0,56 15 0,-83-16-6631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5T08:25:54.83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43,'21'-1,"-1"-2,1 0,22-7,-5 1,19 1,0 3,0 2,79 6,-23-1,419 12,74 9,-454-13,8-1,-37-10,-107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4:07:06.8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633 1 24575,'-611'0'-1365,"589"0"-5461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4:07:09.6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 1 24575,'-3'6'0,"0"0"0,0 0 0,0 0 0,-1 0 0,1-1 0,-2 1 0,1-1 0,0 0 0,-1 0 0,-10 8 0,5-4 0,-89 98 0,97-105 0,-1 1 0,0 0 0,0 0 0,0 0 0,1 0 0,-1 1 0,1-1 0,-1 1 0,1 0 0,-2 5 0,4-7 0,0 0 0,1 1 0,-1-1 0,0 0 0,1 0 0,-1 0 0,1 1 0,-1-1 0,1 0 0,0 0 0,0 0 0,0 0 0,0 0 0,1 0 0,-1 0 0,0 0 0,1-1 0,-1 1 0,4 2 0,6 7 0,1 0 0,0-1 0,1-1 0,14 10 0,37 28 0,2 21-1365,-57-56-5461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38:49.8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69 24575,'0'-5'0,"-1"1"0,1 0 0,0 0 0,1-1 0,-1 1 0,1 0 0,0 0 0,0-1 0,0 1 0,3-5 0,-3 7 0,1 1 0,0-1 0,0 1 0,0-1 0,0 1 0,0 0 0,0 0 0,0 0 0,0 0 0,0 0 0,1 1 0,-1-1 0,0 0 0,0 1 0,1 0 0,-1 0 0,1 0 0,-1 0 0,0 0 0,4 0 0,-1 0 0,1 0 0,0 1 0,-1-1 0,1 1 0,0 0 0,-1 0 0,0 1 0,1 0 0,-1 0 0,0 0 0,0 0 0,0 1 0,7 4 0,-10-5 0,-1 0 0,1 0 0,0-1 0,-1 1 0,1 0 0,-1 0 0,0 0 0,1 1 0,-1-1 0,0 0 0,0 0 0,-1 1 0,1-1 0,0 1 0,-1-1 0,0 0 0,1 1 0,-1-1 0,0 1 0,0-1 0,0 1 0,-1-1 0,1 1 0,0-1 0,-1 0 0,0 1 0,1-1 0,-1 1 0,0-1 0,0 0 0,-1 0 0,-1 3 0,-6 11 0,-2-1 0,0 0 0,-1-1 0,0 0 0,-1-1 0,-1 0 0,-28 20 0,-27 25 0,72-56 0,0-1 0,0 0 0,0 0 0,0-1 0,0 1 0,0-1 0,1 1 0,-1-1 0,0 0 0,5-1 0,51-7-20,-25 3-652,54-1-1,-80 6-6153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38:50.3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38:52.5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0 24575,'0'1'0,"3"46"0,-3-44 0,0 0 0,0 0 0,1-1 0,-1 1 0,1 0 0,0 0 0,0-1 0,0 1 0,0 0 0,0-1 0,1 1 0,-1-1 0,3 4 0,-1-5 0,0 0 0,-1-1 0,1 1 0,0-1 0,-1 0 0,1 1 0,0-1 0,0-1 0,-1 1 0,1 0 0,0 0 0,0-1 0,2-1 0,31 0 0,-33 3 0,0 1 0,-1-1 0,1 1 0,0-1 0,0 1 0,-1 0 0,1 0 0,-1 0 0,1 1 0,-1-1 0,0 0 0,0 1 0,0-1 0,0 1 0,0 0 0,-1 0 0,1 0 0,-1 0 0,0 0 0,1 4 0,0-1 0,0 1 0,-1-1 0,0 1 0,0-1 0,0 1 0,-1 0 0,0-1 0,-1 1 0,0 7 0,0-13 0,1 1 0,-1-1 0,0 0 0,0 0 0,1 1 0,-1-1 0,0 0 0,0 0 0,0 0 0,0 0 0,0 0 0,0 0 0,-1-1 0,1 1 0,0 0 0,0-1 0,-1 1 0,1 0 0,0-1 0,-1 1 0,1-1 0,0 0 0,-1 0 0,1 1 0,-1-1 0,-2 0 0,-45 0 0,36-1 0,-45 1-1365,48 0-5461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38:53.4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41 24575,'2'-2'0,"2"1"0,2-1 0,1 1 0,2 0 0,-1 1 0,3-3 0,2-1 0,3-1 0,2 0 0,0 1 0,1 0 0,1 0 0,-2 2 0,-3 0 0,-4 1-8191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38:56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21 24575,'0'26'0,"-1"-15"0,1 0 0,0 0 0,1 1 0,0-1 0,0 0 0,6 17 0,-6-25 0,0 0 0,1 0 0,0 0 0,-1-1 0,1 1 0,0-1 0,0 1 0,0-1 0,1 0 0,-1 0 0,0 0 0,1 0 0,0 0 0,-1 0 0,1-1 0,0 1 0,0-1 0,0 0 0,0 0 0,0 0 0,0 0 0,0 0 0,0-1 0,0 0 0,0 1 0,1-1 0,-1 0 0,5-1 0,-7 1 0,0-1 0,0 1 0,1-1 0,-1 1 0,0-1 0,0 1 0,0-1 0,0 0 0,0 0 0,0 0 0,0 1 0,0-1 0,0 0 0,-1 0 0,1 0 0,0 0 0,0-1 0,-1 1 0,1 0 0,-1 0 0,1 0 0,-1 0 0,1-1 0,-1 1 0,0 0 0,0 0 0,1-1 0,-1 1 0,0 0 0,0 0 0,0-1 0,-1 0 0,0-58 0,0 39 0,1 14 0,0 0 0,0 0 0,-1 0 0,0 0 0,0 0 0,-4-11 0,5 18 0,-1-1 0,1 0 0,0 0 0,-1 1 0,1-1 0,-1 0 0,1 1 0,-1-1 0,1 0 0,-1 1 0,1-1 0,-1 1 0,0-1 0,1 1 0,-1-1 0,0 1 0,1-1 0,-1 1 0,0 0 0,0-1 0,1 1 0,-1 0 0,0 0 0,-1-1 0,0 2 0,0-1 0,0 1 0,0-1 0,0 1 0,0 0 0,1-1 0,-1 1 0,0 0 0,0 0 0,1 1 0,-1-1 0,1 0 0,-1 0 0,1 1 0,-2 1 0,-8 6-1365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38:59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51 24575,'1'-2'0,"-1"0"0,1-1 0,-1 1 0,1 0 0,-1-1 0,1 1 0,0 0 0,0 0 0,0 0 0,1-1 0,-1 1 0,0 1 0,1-1 0,0 0 0,-1 0 0,1 0 0,0 1 0,0-1 0,0 1 0,0-1 0,0 1 0,0 0 0,0 0 0,0 0 0,0 0 0,1 0 0,-1 1 0,0-1 0,1 1 0,-1-1 0,0 1 0,1 0 0,-1 0 0,0 0 0,1 0 0,-1 0 0,1 0 0,-1 1 0,0-1 0,1 1 0,-1 0 0,3 1 0,-3-1 0,0 0 0,0 1 0,0-1 0,-1 1 0,1-1 0,0 1 0,-1 0 0,1 0 0,-1 0 0,1-1 0,-1 1 0,0 1 0,0-1 0,0 0 0,0 0 0,0 0 0,-1 0 0,1 1 0,0-1 0,-1 0 0,0 1 0,0-1 0,0 0 0,0 5 0,0-3 0,0 0 0,0 0 0,-1 0 0,1 0 0,-1 0 0,0 0 0,0-1 0,-1 1 0,1 0 0,-1 0 0,1-1 0,-1 1 0,-5 5 0,-12 8 0,0 0 0,-2-1 0,-22 14 0,5-5 0,38-24 0,0-1 0,0 0 0,0 0 0,1 0 0,-1 0 0,0 0 0,0 0 0,0 0 0,0 0 0,0 0 0,0 0 0,0 0 0,1 0 0,-1 0 0,0 0 0,0 1 0,0-1 0,0 0 0,0 0 0,0 0 0,0 0 0,0 0 0,0 0 0,0 0 0,0 1 0,0-1 0,0 0 0,0 0 0,0 0 0,0 0 0,0 0 0,0 0 0,0 1 0,0-1 0,0 0 0,0 0 0,0 0 0,0 0 0,0 0 0,0 0 0,0 0 0,0 1 0,0-1 0,0 0 0,0 0 0,0 0 0,0 0 0,0 0 0,0 0 0,0 0 0,-1 1 0,1-1 0,0 0 0,0 0 0,0 0 0,0 0 0,0 0 0,0 0 0,0 0 0,0 0 0,-1 0 0,1 0 0,0 0 0,19 0 0,22-7 0,-27 5-57,-1 0 0,1 1 0,-1 0-1,19 1 1,-13 1-1022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38:59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24575,'0'-3'0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4:07:14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24575,'95'111'0,"-55"-61"0,-28-33 0,1-2 0,0 0 0,1 0 0,16 12 0,-26-24 0,-1-1 0,0 1 0,1 0 0,-1 0 0,0 0 0,-1 0 0,1 0 0,0 1 0,-1-1 0,0 1 0,0 0 0,0-1 0,0 1 0,0 0 0,0 5 0,-2-6 0,0 0 0,0 0 0,0 0 0,-1 0 0,1 0 0,-1 0 0,0 0 0,0-1 0,0 1 0,0 0 0,0 0 0,-1-1 0,1 1 0,-1 0 0,0-1 0,0 0 0,0 1 0,0-1 0,0 0 0,0 0 0,0 0 0,-4 2 0,-49 36 42,39-29-394,0 1 1,0 0-1,-17 19 0,14-10-6474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39:01.6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0 24575,'-1'21'0,"1"-15"0,-1 1 0,1-1 0,0 1 0,0 0 0,1-1 0,0 1 0,0-1 0,0 1 0,5 10 0,33-34 0,29 17 0,-63 0 0,0 1 0,1 0 0,-1 0 0,0 0 0,0 0 0,0 1 0,0 0 0,-1 0 0,1 0 0,8 6 0,-10-5 0,-1-1 0,0 1 0,0-1 0,0 1 0,0 0 0,-1 0 0,1-1 0,-1 1 0,1 1 0,-1-1 0,0 0 0,0 0 0,0 0 0,-1 1 0,1-1 0,-1 0 0,0 0 0,0 5 0,0-6 0,0 0 0,0 0 0,-1 0 0,1 0 0,0 0 0,-1 0 0,1 0 0,-1 0 0,0 0 0,0 0 0,0 0 0,0 0 0,0-1 0,0 1 0,0 0 0,-1-1 0,1 1 0,0-1 0,-1 1 0,0-1 0,1 0 0,-1 0 0,0 1 0,1-1 0,-1 0 0,0-1 0,0 1 0,-4 1 0,-18 2-455,0-1 0,-33 0 0,48-3-6371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39:02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 24575,'3'0'0,"1"0"0,1-1 0,2 0 0,0-1 0,0 1 0,0 0 0,0 1 0,1-1 0,0-1 0,5-1 0,2 0 0,-1-1 0,2 0 0,-1 0 0,-1 1 0,-2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39:04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44 24575,'-2'46'0,"1"-30"0,0 0 0,1 0 0,0 0 0,5 25 0,-4-39 0,-1 0 0,1 0 0,0 0 0,0 0 0,0 0 0,0 0 0,0 0 0,0-1 0,1 1 0,-1 0 0,1-1 0,-1 1 0,1-1 0,-1 1 0,1-1 0,0 0 0,0 0 0,-1 0 0,1 0 0,0 0 0,0 0 0,0 0 0,0-1 0,0 1 0,1-1 0,-1 1 0,0-1 0,0 0 0,0 0 0,0 0 0,0 0 0,0 0 0,3-1 0,-3 1 0,1-1 0,-1 1 0,1-1 0,0 1 0,-1-1 0,0 0 0,1 0 0,-1 0 0,0-1 0,1 1 0,-1 0 0,0-1 0,0 1 0,0-1 0,0 0 0,0 0 0,-1 0 0,1 0 0,-1 0 0,1 0 0,-1 0 0,0 0 0,1-1 0,-1 1 0,0-1 0,0 1 0,0-3 0,0-3 0,3-13 0,-2 0 0,1-30 0,-3 47 0,0 0 0,0 1 0,0-1 0,0 0 0,-1 1 0,0-1 0,1 0 0,-1 1 0,-1-1 0,1 1 0,0 0 0,-1-1 0,0 1 0,0 0 0,0 0 0,0 0 0,0 0 0,-1 0 0,1 0 0,-1 1 0,-4-4 0,3 4 12,0 1 0,0 0 0,0 0 0,0 0 0,0 0 0,0 1 0,-1 0 0,1-1 0,-8 2 0,10-1-71,0 0-1,1 0 1,-1 0-1,0 1 1,0-1 0,1 0-1,-1 1 1,0-1-1,1 1 1,-1-1 0,1 1-1,-1 0 1,0 0-1,1 0 1,0 0 0,-1 0-1,1 0 1,-1 0-1,1 0 1,0 1 0,0-1-1,0 0 1,0 1-1,-2 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5T08:39:48.014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71 1093,'-2'-36,"-1"1,-3-1,-10-39,8 41,1 0,2 0,-2-53,-1-92,0 8,8 110,0-20,14-117,-12 181,-1 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5T08:39:53.867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1,'0'990,"0"-976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28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24575,'1'9'0,"1"-1"0,0 0 0,0 0 0,0 0 0,1 0 0,1 0 0,4 9 0,6 16 0,79 258 0,-77-228 0,-4 1 0,8 110 0,14 342 0,-26-376 0,1 95 0,-8 183 0,-3 242 0,-2-594 0,-3 0 0,-20 87 0,-4 78 0,10-53 0,-15 126 0,21-160 0,-25 117 0,13-101 0,7-50-1365,19-94-5461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29.3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24575,'0'32'0,"2"0"0,2 0 0,8 37 0,-8-52 0,1 0 0,0-1 0,1 1 0,1-1 0,0-1 0,1 1 0,16 22 0,-22-36 0,-1 0 0,0 0 0,0 0 0,1-1 0,-1 1 0,1 0 0,-1-1 0,1 1 0,0-1 0,0 1 0,0-1 0,0 0 0,0 0 0,0 0 0,0 0 0,0 0 0,0 0 0,0 0 0,1-1 0,-1 1 0,0-1 0,0 0 0,1 1 0,-1-1 0,0 0 0,1 0 0,-1-1 0,0 1 0,0 0 0,1-1 0,-1 0 0,0 1 0,0-1 0,0 0 0,1 0 0,-1 0 0,0 0 0,-1 0 0,1-1 0,0 1 0,2-2 0,7-8 0,0-1 0,-1 0 0,0 0 0,-1-1 0,9-15 0,2-3 0,-15 24-72,10-12-186,-1-1-1,-1 0 0,-1-1 1,12-29-1,-16 27-6567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30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0 24575,'-2'104'0,"4"111"0,4-187-1365,-2-17-5461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31.3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 24575,'6'0'0,"5"-3"0,4-1 0,2 0 0,1 1 0,1 1 0,0 0 0,0 1 0,-1 1 0,0 0 0,0 0 0,0 0 0,-1 1 0,-2-1-8191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33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 1 24575,'-2'43'0,"1"-30"0,0 0 0,0 0 0,1 0 0,1 0 0,0 0 0,6 22 0,-6-34 0,-1 1 0,1-1 0,0 1 0,0-1 0,0 0 0,0 1 0,0-1 0,1 0 0,-1 0 0,0 0 0,1 0 0,-1 0 0,0 0 0,1 0 0,-1 0 0,1 0 0,-1-1 0,1 1 0,0 0 0,-1-1 0,4 1 0,43 3 0,-42-5 0,1 1 0,0 1 0,-1-1 0,1 1 0,9 3 0,-12-2 0,0 0 0,0 0 0,0 0 0,-1 1 0,1 0 0,-1 0 0,0 0 0,1 0 0,-1 0 0,-1 1 0,1-1 0,0 1 0,-1 0 0,0 0 0,0 0 0,0 0 0,0 0 0,-1 0 0,1 0 0,1 9 0,-3-11 0,0 1 0,1-1 0,-1 0 0,0 1 0,0-1 0,-1 1 0,1-1 0,0 1 0,-1-1 0,0 1 0,1-1 0,-1 0 0,0 1 0,0-1 0,0 0 0,-1 0 0,1 1 0,0-1 0,-1 0 0,0-1 0,1 1 0,-1 0 0,0 0 0,0-1 0,0 1 0,0-1 0,0 1 0,0-1 0,0 0 0,-1 0 0,1 0 0,0 0 0,-1 0 0,1-1 0,-1 1 0,1-1 0,-5 1 0,-200 18 0,191-16-1365,4 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5T08:21:14.7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0,'653'0,"-620"2,0 1,46 11,-45-7,70 5,132 6,-160-19,-27-1,0 2,0 2,48 10,-57-7,-1-1,0-3,59-3,55 2,-82 8,-38-3,47 0,-57-4,0 1,24 5,7 2,-36-6,-2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34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24575,'9'0'0,"6"0"0,4 0 0,1 0 0,0 0 0,0 0 0,0 0 0,-1 0 0,5 0 0,2 0 0,3 0 0,-2 0 0,-1 0 0,-3 0 0,-2 0 0,-7 3 0,-10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34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24575,'-3'0'0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36.3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 22 24575,'-3'1'0,"0"0"0,1 0 0,-1 0 0,0 0 0,0 1 0,1-1 0,-1 1 0,1-1 0,0 1 0,-1 0 0,1 0 0,0 0 0,0 1 0,0-1 0,0 0 0,0 1 0,1-1 0,-1 1 0,1 0 0,0-1 0,0 1 0,0 0 0,-2 5 0,-1 4 0,0 1 0,1 0 0,0 0 0,-2 15 0,5-26 0,-1 12 0,0-1 0,1 1 0,0-1 0,1 1 0,3 15 0,-4-26 0,1 0 0,0-1 0,0 1 0,0 0 0,0-1 0,0 1 0,1 0 0,-1-1 0,1 0 0,-1 1 0,1-1 0,0 0 0,0 0 0,0 0 0,0 0 0,1 0 0,-1-1 0,0 1 0,1-1 0,-1 1 0,1-1 0,-1 0 0,1 0 0,0 0 0,0 0 0,-1 0 0,1-1 0,0 1 0,0-1 0,4 0 0,-4 1 0,1-1 0,-1 0 0,0 0 0,1 0 0,-1-1 0,0 1 0,0-1 0,1 1 0,-1-1 0,0 0 0,0-1 0,0 1 0,0 0 0,0-1 0,0 0 0,0 1 0,0-1 0,-1 0 0,4-4 0,-3 2 0,0 0 0,0-1 0,-1 1 0,0-1 0,0 0 0,0 0 0,0 0 0,-1 0 0,0 0 0,0 0 0,1-10 0,1-24 0,-1-1 0,-7-60 0,5 98-39,0 0 0,-1 0 0,1 0 0,-1 0 0,0 1 0,1-1 0,-1 0 0,0 0 0,0 1 0,0-1 0,0 1 0,-1-1 0,1 1 0,0-1 0,-1 1 0,1 0 0,-1 0 0,1-1 0,-1 1 0,0 0 0,1 0 0,-1 1 0,0-1 0,0 0 0,1 0 0,-1 1 0,0-1 0,0 1 0,0 0 0,0 0 0,0-1 0,0 1 0,0 0 0,-2 1 0,-11-2-6787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37.8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24575,'-2'74'0,"0"-41"0,1 0 0,2 1 0,6 40 0,-6-71 0,-1 0 0,1 0 0,0 0 0,0 0 0,0 0 0,0 0 0,1-1 0,-1 1 0,1-1 0,0 1 0,0-1 0,0 0 0,0 1 0,0-1 0,0 0 0,0 0 0,1 0 0,-1-1 0,1 1 0,0-1 0,-1 1 0,1-1 0,0 0 0,0 0 0,-1 0 0,1 0 0,0-1 0,0 1 0,0-1 0,0 0 0,0 1 0,0-1 0,0-1 0,0 1 0,0 0 0,5-2 0,-4 1 0,1 0 0,-1 0 0,0 0 0,0-1 0,1 1 0,-1-1 0,0 0 0,0 0 0,-1-1 0,1 1 0,0-1 0,-1 0 0,0 0 0,1 0 0,-1 0 0,0-1 0,-1 1 0,1-1 0,-1 0 0,1 0 0,-1 0 0,0 0 0,-1 0 0,3-8 0,-1-2 0,0-1 0,-2 0 0,0 0 0,0 0 0,-1 0 0,-1 0 0,-1 1 0,-4-24 0,4 36 1,1-1-1,0 1 0,-1 0 1,1-1-1,-1 1 0,0 0 0,0 0 1,0 0-1,0 0 0,0 1 1,0-1-1,0 0 0,-1 1 1,1 0-1,0-1 0,-1 1 1,1 0-1,-1 0 0,-5-1 1,-59-5 8,16 2-1390,39 3-5445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40.8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24575,'0'4'0,"1"0"0,1 0 0,-1 0 0,0 0 0,1-1 0,0 1 0,0 0 0,0-1 0,1 1 0,4 5 0,5 8 0,41 78 0,-4 1 0,-5 3 0,-4 1 0,53 206 0,-82-241 0,-3 1 0,-1 116 0,-1-17 0,21 96 0,6 137 0,-25-54 0,1 95 0,-23-183 0,8-211 0,-2 0 0,-2-1 0,-26 70 0,-6-10 0,-44 127 0,74-180 0,-10 84 0,-2 15 0,-3 2 0,19-94 0,-18 67 0,16-54 69,9-60-248,1 0-1,-1-1 1,-1 1 0,0-1 0,-1 0-1,0 1 1,-4 9 0,0-9-6647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41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24575,'5'12'0,"1"0"0,1 0 0,0-1 0,0 0 0,1 0 0,12 12 0,17 25 0,-9-3 0,-22-33 0,0 0 0,1 0 0,1-1 0,0 0 0,1 0 0,0-1 0,0 0 0,1 0 0,0-1 0,19 12 0,-11-9 0,5 1 0,-22-13 0,0-1 0,0 1 0,0 0 0,0-1 0,0 0 0,0 1 0,0-1 0,0 1 0,0-1 0,0 0 0,0 0 0,0 1 0,-1-1 0,1 0 0,0 0 0,-1 0 0,1 0 0,0 0 0,-1 0 0,1 0 0,-1 0 0,0 0 0,1 0 0,-1 0 0,1-3 0,30-70 0,-13 32 0,16-54 0,-29 83-129,0 0 0,1 0 0,0 0 0,2 1 0,12-19 0,-14 23-462,5-8-6235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43.7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24575,'2'0'0,"5"0"0,4 0 0,3 0 0,2 0 0,7 0 0,3 3 0,0 1 0,-1 0 0,-5-1-8191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45.4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95 107 24575,'0'-5'0,"0"0"0,0 0 0,0 0 0,1 0 0,-1 0 0,1 1 0,1-1 0,-1 0 0,1 0 0,0 1 0,0-1 0,0 1 0,0-1 0,1 1 0,6-7 0,-6 8 0,0 0 0,1 1 0,-1 0 0,1 0 0,-1 0 0,1 0 0,0 0 0,0 1 0,0 0 0,0-1 0,0 2 0,0-1 0,0 0 0,0 1 0,0 0 0,1 0 0,-1 0 0,0 0 0,7 2 0,-4-1 0,0 0 0,0 0 0,0 1 0,-1 0 0,1 1 0,0-1 0,-1 1 0,1 0 0,-1 1 0,7 4 0,-11-6 0,0 0 0,0 0 0,0 0 0,0 0 0,0 0 0,-1 0 0,1 1 0,-1-1 0,1 0 0,-1 1 0,0-1 0,0 1 0,0 0 0,0-1 0,0 1 0,-1 0 0,1 0 0,-1-1 0,0 1 0,0 0 0,0 0 0,0-1 0,0 1 0,-1 0 0,1 0 0,-1-1 0,0 1 0,-1 4 0,-2 2 0,0 0 0,0 0 0,-1 0 0,0-1 0,0 1 0,-1-1 0,0-1 0,0 1 0,-1-1 0,0 0 0,0 0 0,-13 7 0,-5 2 0,-1-1 0,-48 20 0,1-1 0,71-34 0,1 1 0,0-1 0,0 1 0,-1-1 0,1 1 0,0 0 0,0-1 0,0 1 0,0 0 0,0 0 0,0 0 0,0 0 0,0 0 0,0 0 0,0 0 0,1 0 0,-1 0 0,0 1 0,0 1 0,1-3 0,0 1 0,1 0 0,-1-1 0,0 1 0,1-1 0,-1 1 0,1 0 0,-1-1 0,1 1 0,-1-1 0,1 1 0,-1-1 0,1 0 0,-1 1 0,1-1 0,-1 1 0,1-1 0,0 0 0,-1 0 0,1 1 0,0-1 0,-1 0 0,1 0 0,0 0 0,0 0 0,6 2 0,0-1 0,0 0 0,0-1 0,1 0 0,-1 0 0,9-1 0,94-19-1365,-95 16-5461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45.9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 24575,'-3'0'0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47.5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0 24575,'0'175'0,"0"-173"0,0-1 0,0 1 0,0-1 0,0 1 0,1-1 0,-1 1 0,0-1 0,1 1 0,-1-1 0,1 1 0,-1-1 0,1 1 0,-1-1 0,1 0 0,0 1 0,0-1 0,0 0 0,0 0 0,0 0 0,0 1 0,0-1 0,0 0 0,1 0 0,-1-1 0,0 1 0,0 0 0,1 0 0,-1-1 0,1 1 0,-1-1 0,1 1 0,-1-1 0,1 1 0,1-1 0,5 0 0,0 0 0,1-1 0,-1 0 0,0-1 0,14-5 0,27-3 0,-47 9 0,0 1 0,0 0 0,0 0 0,0 0 0,0 0 0,0 0 0,0 0 0,0 1 0,0-1 0,0 1 0,0-1 0,0 1 0,0 0 0,0 0 0,0 0 0,0 0 0,1 1 0,0 1 0,0 0 0,0 0 0,0 1 0,0-1 0,-1 1 0,0-1 0,0 1 0,0 0 0,0 0 0,0 0 0,-1 0 0,1 0 0,-1 1 0,-1-1 0,1 0 0,0 0 0,-1 1 0,0-1 0,0 0 0,0 1 0,-2 5 0,2-6 0,-1-1 0,0 0 0,0 0 0,0 0 0,0 0 0,-1 0 0,1 0 0,-1-1 0,0 1 0,0 0 0,0-1 0,0 1 0,0-1 0,0 0 0,-1 0 0,1 0 0,-1 0 0,0 0 0,1 0 0,-1-1 0,0 1 0,0-1 0,0 0 0,0 0 0,0 0 0,0 0 0,0 0 0,-6 0 0,-19 0-20,0-2-1,1 0 1,-37-7-1,15 1-1262,27 5-5543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5T08:21:17.1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41,'60'1,"-15"0,0-1,83-13,-55 1,132-5,77 18,-106 1,77 12,-78-6,-3 0,-37 1,151-8,-119-4,-124 3,-25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48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 24575,'3'-3'0,"4"-1"0,4 0 0,6 1 0,3 1 0,1 1 0,0 0 0,0 1 0,2 0 0,0 0 0,2 0 0,0 0 0,-2 0 0,-4 1-8191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50.4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168 73 24575,'-2'1'0,"1"-1"0,0 1 0,0 0 0,1-1 0,-1 1 0,0 0 0,0 0 0,0 0 0,0-1 0,1 1 0,-1 0 0,0 0 0,1 0 0,-1 0 0,1 0 0,-1 0 0,1 1 0,-1-1 0,1 2 0,-11 29 0,9-24 0,-13 34 0,-13 40 0,26-76 0,1-1 0,0 1 0,1-1 0,-1 1 0,1-1 0,0 1 0,0-1 0,1 1 0,-1-1 0,1 1 0,1-1 0,1 7 0,-1-9 0,0-1 0,0 0 0,0 0 0,1 0 0,-1 0 0,1 0 0,-1-1 0,1 1 0,-1-1 0,1 1 0,0-1 0,0 0 0,0 0 0,0 0 0,0-1 0,0 1 0,0-1 0,0 1 0,0-1 0,0 0 0,5-1 0,3 1 0,0 0 0,0-1 0,0 0 0,20-5 0,-28 4 0,1 1 0,-1-1 0,0 0 0,0 0 0,1 0 0,-2 0 0,1-1 0,0 1 0,0-1 0,-1 0 0,1 0 0,-1 0 0,0 0 0,0 0 0,0 0 0,0 0 0,0-1 0,-1 1 0,0-1 0,1 1 0,-1-1 0,-1 0 0,1 1 0,0-6 0,1-11 0,-1 0 0,-1-1 0,-3-28 0,1 7 0,2 37 0,0-1 0,-1 1 0,0 0 0,0-1 0,0 1 0,-1 0 0,1 0 0,-1 0 0,0 0 0,-1 0 0,1 0 0,-1 1 0,0-1 0,0 1 0,0 0 0,-1 0 0,0 0 0,1 0 0,-1 0 0,-1 1 0,1 0 0,0 0 0,-1 0 0,0 0 0,1 1 0,-1 0 0,0 0 0,0 0 0,-1 0 0,1 1 0,0 0 0,0 0 0,-1 0 0,1 1 0,0 0 0,-1 0 0,-8 1 0,3 3-34,1 0-1,-1 1 0,0 0 1,1 1-1,0 0 1,1 1-1,-1 0 0,-16 16 1,7-7-1020,-2 1-5772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53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 1 24575,'-5'160'0,"-7"0"0,-42 213 0,28-192 0,12-67 0,2 20 0,6 0 0,12 141 0,20 3 0,-17-230 0,1-1 0,3 0 0,32 78 0,-24-73 0,-4 1 0,19 91 0,-25-91 0,3-1 0,37 95 0,-13-49 0,-3 2 0,37 188 0,-54-209 0,22 164 0,0 5 0,-31-212 0,1 0 0,2 0 0,1-1 0,32 58 0,191 260 0,-226-341-101,0 1 160,0 1-1,0 0 0,9 20 1,-17-32-124,-1 1 0,0 0-1,1 0 1,-1 1 0,0-1 0,-1 0 0,1 0 0,0 0 0,-1 1 0,0-1-1,0 0 1,0 0 0,0 1 0,0-1 0,-1 0 0,0 0 0,1 1 0,-1-1-1,0 0 1,0 0 0,-1 0 0,-2 5 0,-10 10-6761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55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0 165 24575,'137'92'0,"30"23"0,-167-114 0,1-1 0,-1 0 0,0 0 0,0 1 0,1-1 0,-1 0 0,0 0 0,0 0 0,1 0 0,-1 1 0,0-1 0,1 0 0,-1 0 0,0 0 0,1 0 0,-1 0 0,0 0 0,1 0 0,-1 0 0,0 0 0,1 0 0,-1 0 0,0 0 0,0 0 0,1 0 0,-1 0 0,0 0 0,1 0 0,-1-1 0,0 1 0,1 0 0,-1 0 0,0 0 0,0 0 0,1-1 0,-1 1 0,1-1 0,6-15 0,0-27 0,-7 37 0,2-25 0,-2-47 0,-2 55 0,2-1 0,0 0 0,8-44 0,-7 64-124,1 0 0,0-1 0,0 1 0,0 0 0,0 0 0,0 0-1,1 0 1,-1 1 0,1-1 0,7-6 0,-2 1-6702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57.1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24575,'3'0'0,"4"0"0,4 0 0,6 0 0,3 0 0,4 0 0,2 0 0,1 0 0,0 0 0,-2 0 0,0 0 0,0 0 0,-5 0-8191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59.0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73 24575,'1'-3'0,"-1"0"0,1 1 0,0-1 0,0 0 0,0 1 0,0-1 0,1 1 0,-1-1 0,1 1 0,0 0 0,-1-1 0,1 1 0,0 0 0,0 0 0,0 0 0,1 1 0,-1-1 0,5-3 0,-2 2 0,1 0 0,-1 0 0,1 0 0,0 0 0,0 1 0,0 0 0,9-2 0,-9 3 0,0 0 0,0 1 0,0-1 0,0 2 0,0-1 0,0 0 0,0 1 0,0 0 0,-1 1 0,11 3 0,-14-4 0,0 0 0,1 1 0,-1-1 0,0 1 0,0 0 0,0 0 0,0 0 0,0 0 0,0 0 0,0 0 0,-1 0 0,1 1 0,-1-1 0,0 1 0,1-1 0,-1 1 0,0-1 0,-1 1 0,1 0 0,0 0 0,-1-1 0,0 1 0,1 0 0,-1 5 0,-1 5 0,1 0 0,-2 0 0,0 0 0,0 0 0,-1 0 0,-1-1 0,0 1 0,0-1 0,-2 0 0,-9 17 0,0 7 0,13-29 0,0-1 0,-1 0 0,1 0 0,-1 0 0,-1-1 0,1 1 0,-1 0 0,0-1 0,0 0 0,0 0 0,-7 5 0,-12 4 0,19-12 0,0 0 0,1 0 0,-1 0 0,0 1 0,1-1 0,-1 1 0,1 0 0,0 0 0,-4 5 0,7-7 0,0-1 0,1 1 0,-1-1 0,0 1 0,1 0 0,-1-1 0,1 1 0,-1-1 0,1 1 0,-1-1 0,1 1 0,-1-1 0,1 0 0,-1 1 0,1-1 0,-1 1 0,1-1 0,0 0 0,-1 0 0,1 1 0,0-1 0,-1 0 0,1 0 0,0 0 0,-1 0 0,1 0 0,0 0 0,-1 0 0,1 0 0,1 0 0,26 2 0,-27-2 0,213-1 0,-210 1-151,0 0-1,-1 0 0,1-1 0,-1 1 1,1-1-1,-1 1 0,1-1 1,4-2-1,5-5-6674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0:59.6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1:01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24575,'0'173'0,"0"-172"0,0 1 0,0-1 0,0 0 0,1 0 0,-1 1 0,0-1 0,0 0 0,1 0 0,-1 1 0,1-1 0,-1 0 0,1 0 0,-1 0 0,1 0 0,0 0 0,0 0 0,-1 0 0,1 0 0,0 0 0,0 0 0,0 0 0,0 0 0,0 0 0,0-1 0,0 1 0,0 0 0,0-1 0,1 1 0,-1-1 0,0 0 0,0 1 0,1-1 0,-1 0 0,0 1 0,0-1 0,1 0 0,-1 0 0,2-1 0,7 0 0,0 0 0,-1-1 0,0-1 0,16-5 0,18-5 0,-18 10 0,-18 2 0,0 0 0,0 0 0,1 1 0,-1-1 0,13 3 0,-17-2 0,-1 1 0,1 0 0,-1 0 0,0 0 0,0 0 0,1 0 0,-1 1 0,0-1 0,0 0 0,0 1 0,0 0 0,-1-1 0,1 1 0,0 0 0,-1 0 0,1 0 0,-1 0 0,1 0 0,-1 0 0,2 5 0,25 64 0,-26-66 0,-1 0 0,1 1 0,-1-1 0,0 0 0,0 1 0,0-1 0,-1 1 0,0-1 0,0 1 0,0-1 0,-2 9 0,0-12 6,0 1 0,1-1-1,-1 1 1,0-1 0,0 0-1,0 0 1,-1 0 0,1 0 0,0 0-1,-1-1 1,0 1 0,1-1-1,-1 0 1,0 1 0,1-1-1,-1 0 1,0-1 0,0 1 0,0 0-1,-3 0 1,-2 0-218,0 0 0,1 0 0,-1-1-1,0 0 1,0 0 0,-11-2 0,3-2-6614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1:02.1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 24575,'6'-3'0,"8"-1"0,4 0 0,3 1 0,0 1 0,0 1 0,-1 0 0,0 1 0,4 0 0,6 0 0,-4 3 0,-6 1-8191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1:03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1 24575,'-3'0'0,"-4"0"0,-4 0 0,-3 0 0,-2 0 0,-1 0 0,-2 0 0,4 0-8191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5T08:21:19.5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39,'341'-19,"-19"0,123 20,-405 1,-1 2,45 10,17 2,201 27,-116-15,-20-10,-74-14,-77-4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1:05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 5 24575,'-1'80'0,"2"86"0,0-160 0,-1-1 0,1 1 0,1-1 0,-1 0 0,1 1 0,-1-1 0,1 0 0,1 0 0,-1 0 0,1-1 0,0 1 0,0 0 0,0-1 0,1 0 0,-1 0 0,1 0 0,0 0 0,1-1 0,-1 1 0,0-1 0,1 0 0,0 0 0,6 2 0,-1-1 0,1 0 0,-1-1 0,1 0 0,0-1 0,0 0 0,0-1 0,0 0 0,0 0 0,0-1 0,17-3 0,-26 3 0,0-1 0,0 1 0,0-1 0,0 0 0,0 0 0,0 0 0,0 0 0,-1 0 0,1 0 0,0 0 0,-1 0 0,1-1 0,-1 1 0,1-1 0,-1 1 0,0-1 0,0 0 0,1 1 0,-1-1 0,0 0 0,-1 0 0,1 0 0,0 1 0,0-1 0,-1 0 0,1 0 0,-1 0 0,0 0 0,1-4 0,0-9 0,-1 1 0,0 0 0,-3-20 0,1 8 0,2 17 0,0-10 0,-1 1 0,0 0 0,-7-27 0,6 38 0,0 0 0,-1 0 0,0 1 0,0-1 0,-1 1 0,0 0 0,0 0 0,0 0 0,-1 0 0,0 1 0,-10-10 0,10 11 8,-1 0-1,1 1 1,-1-1-1,-1 1 1,1 0-1,0 0 1,-1 1-1,1 0 1,-1 0-1,1 1 1,-1 0-1,0 0 1,0 0-1,0 1 1,-10 0-1,2 1-219,1 1 0,-1 0 0,1 1-1,0 1 1,0 0 0,-19 9 0,23-9-6614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1:34.8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1 250 24575,'48'86'0,"93"126"0,-53-86 0,-82-116 0,0 0 0,-1 1 0,0-1 0,-1 1 0,0 0 0,-1 0 0,0 1 0,-1-1 0,0 1 0,1 21 0,8 31 0,-10-59 0,0-1 0,0 1 0,1-1 0,0 0 0,-1 0 0,1 0 0,1 0 0,-1 0 0,0 0 0,1-1 0,6 7 0,-9-10 0,1 0 0,0 0 0,0 0 0,0 0 0,0 0 0,0 0 0,-1 0 0,1 0 0,0 0 0,0 0 0,0 0 0,0-1 0,-1 1 0,1 0 0,0-1 0,0 1 0,0 0 0,-1-1 0,1 1 0,0-1 0,-1 1 0,1-1 0,0 0 0,-1 1 0,1-1 0,-1 0 0,1 1 0,-1-1 0,1 0 0,-1 0 0,1 1 0,-1-3 0,21-33 0,-17 27 0,169-306 0,-147 270 0,3 2 0,1 0 0,67-70 0,5-6 0,-86 95 0,-1 0 0,14-28 0,24-39 0,-53 91-34,0-1 0,0 1 0,0 0 0,1-1 0,-1 1-1,0 0 1,0-1 0,1 1 0,-1-1 0,0 1 0,0 0 0,1 0 0,-1-1-1,0 1 1,1 0 0,-1 0 0,1-1 0,-1 1 0,0 0 0,1 0-1,-1 0 1,1-1 0,-1 1 0,0 0 0,1 0 0,-1 0 0,1 0 0,-1 0-1,1 0 1,-1 0 0,0 0 0,1 0 0,-1 0 0,1 0 0,-1 0 0,1 1-1,-1-1 1,0 0 0,1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1:36.8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1 325 24575,'28'65'0,"3"-2"0,68 103 0,97 101 0,-121-170 0,-55-78 0,-19-19 0,-1 1 0,1-1 0,-1 0 0,1 0 0,0 0 0,-1 0 0,1 0 0,-1 0 0,1 0 0,-1 0 0,1 0 0,0 0 0,-1 0 0,1 0 0,-1 0 0,1 0 0,-1 0 0,1 0 0,-1-1 0,1 1 0,0 0 0,-1 0 0,1-1 0,-1 1 0,1-1 0,2-2 0,-1-1 0,0 0 0,0 1 0,0-1 0,0 0 0,0 0 0,-1 0 0,0 0 0,1-6 0,11-40 0,-3 6 0,3 1 0,20-49 0,-2 21 0,3 2 0,81-122 0,-85 150 0,-2-2 0,-2-1 0,31-70 0,-50 98 5,2 0-1,0 1 1,1 1-1,1-1 1,13-12-1,9-15-1396,-27 33-5434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38:03.451"/>
    </inkml:context>
    <inkml:brush xml:id="br0">
      <inkml:brushProperty name="width" value="0.05" units="cm"/>
      <inkml:brushProperty name="height" value="0.05" units="cm"/>
      <inkml:brushProperty name="color" value="#084D6D"/>
    </inkml:brush>
  </inkml:definitions>
  <inkml:trace contextRef="#ctx0" brushRef="#br0">1 1 24575,'1'5'0,"1"1"0,-1-1 0,1 0 0,0 1 0,1-1 0,-1 0 0,1 0 0,0-1 0,7 9 0,5 10 0,50 117 0,3 6 0,-33-79 0,-2 1 0,41 128 0,-67-173 0,3 5 0,-1 1 0,-1 1 0,-2 0 0,3 37 0,-3-10 0,16 70 0,-12-75 0,8 101 0,-9-17 0,0 35 0,1 71 0,-1 2 0,-9-150 0,0 73 0,-26 214 0,-16 13 0,33-302 0,7-61 0,-1-1 0,-12 49 0,-33 141 0,39-148 0,7-47 0,-1 0 0,-1 0 0,-1 0 0,-1-1 0,-13 32 0,19-56 0,0 1 0,0-1 0,0 1 0,0-1 0,0 1 0,-1-1 0,1 0 0,0 1 0,0-1 0,0 0 0,-1 1 0,1-1 0,0 0 0,-1 1 0,1-1 0,0 0 0,-1 1 0,1-1 0,0 0 0,-1 0 0,1 0 0,-1 1 0,1-1 0,0 0 0,-1 0 0,1 0 0,-1 0 0,1 0 0,-1 0 0,1 0 0,0 0 0,-1 0 0,1 0 0,-1 0 0,1 0 0,-1 0 0,1 0 0,0 0 0,-1 0 0,-15-17 0,-4-25 0,4-6 0,11 30 0,-1 0 0,-1 1 0,0 0 0,-1 0 0,-1 1 0,-18-26 0,18 28-10,1 0-1,1-1 1,0 1-1,1-2 1,0 1-1,1 0 1,1-1-1,0 0 0,2 0 1,-2-24-1,-6-22-1238,7 46-5577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8:44:46.5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0 378 24575,'6'-4'0,"1"0"0,-1 0 0,1 1 0,0 0 0,0 1 0,12-4 0,9-4 0,22-8 0,-31 12 0,0-2 0,30-15 0,-44 20 0,-1 0 0,1 0 0,0-1 0,-1 1 0,0-1 0,0 0 0,0 0 0,0-1 0,-1 1 0,0-1 0,0 0 0,0 0 0,0 0 0,2-5 0,1-4 0,0 1 0,2 0 0,0 0 0,0 0 0,1 1 0,0 1 0,1-1 0,1 2 0,0-1 0,21-15 0,-31 26 0,57-61-1365,-45 50-5461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9:44:11.70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1 448 24575,'7'1'0,"0"-1"0,1 2 0,-1-1 0,0 1 0,0 0 0,0 1 0,0-1 0,0 1 0,8 6 0,59 40 0,-46-29 0,-18-13 0,35 22 0,-1 3 0,-1 1 0,-2 2 0,52 57 0,-90-89 0,0 0 0,0 0 0,0-1 0,0 0 0,1 1 0,-1-1 0,1 0 0,-1-1 0,1 1 0,0-1 0,0 0 0,-1 0 0,1 0 0,0 0 0,0 0 0,0-1 0,0 0 0,0 0 0,0 0 0,0 0 0,0-1 0,0 1 0,0-1 0,0 0 0,0 0 0,-1-1 0,1 1 0,0-1 0,3-2 0,14-6 0,0-2 0,-1 0 0,30-24 0,-45 31 0,14-9 0,-2-1 0,0-1 0,-1-1 0,-1 0 0,0-1 0,-2-1 0,0 0 0,-1-1 0,-1 0 0,0 0 0,13-43 0,38-155 0,-55 203 0,1 0 0,1 1 0,0 0 0,1 0 0,18-19 0,23-33 0,-9 11-1365,-35 46-5461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9:44:13.5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1 380 24575,'2'9'0,"0"1"0,1-1 0,1 0 0,-1 0 0,1 0 0,1 0 0,0-1 0,0 0 0,0 0 0,9 10 0,-9-12 0,141 177 0,13 18 0,-158-199 0,0 0 0,1 0 0,-1 0 0,1 0 0,0 0 0,0 0 0,-1 0 0,1 0 0,0-1 0,0 1 0,1-1 0,-1 0 0,0 1 0,0-1 0,1 0 0,-1 0 0,1 0 0,-1-1 0,5 2 0,-5-3 0,1 1 0,-1-1 0,1 0 0,-1 1 0,1-1 0,-1 0 0,0-1 0,1 1 0,-1 0 0,0-1 0,0 1 0,0-1 0,0 0 0,0 1 0,0-1 0,-1 0 0,1 0 0,0 0 0,-1-1 0,2-2 0,11-18 0,-2-1 0,0-1 0,-2 0 0,8-26 0,6-16 0,14-27 0,5 1 0,62-98 0,66-74-1365,-161 249-5461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5T09:44:15.3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0 287 24575,'1'6'0,"-1"1"0,2-1 0,-1 1 0,0-1 0,1 0 0,1 1 0,-1-1 0,1 0 0,4 7 0,36 52 0,-26-41 0,26 37 0,3-2 0,2-1 0,3-3 0,2-2 0,97 73 0,-149-125 0,0 0 0,1 1 0,0-1 0,-1 0 0,1-1 0,-1 1 0,1 0 0,0 0 0,0-1 0,0 1 0,-1-1 0,1 1 0,0-1 0,0 0 0,0 0 0,2 0 0,-3 0 0,1 0 0,-1-1 0,0 1 0,0-1 0,0 1 0,0-1 0,0 0 0,0 1 0,0-1 0,0 0 0,0 0 0,0 0 0,0 0 0,-1 1 0,1-1 0,0 0 0,0 0 0,-1-1 0,1 0 0,3-6 0,-1-1 0,-1 0 0,0 0 0,0 0 0,1-14 0,-1 5 0,17-81 60,60-182 0,64-87-1545,-136 349-5341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5T08:21:21.7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22,'197'-19,"870"16,-543 6,-144-3,-360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5T08:25:49.52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38,'1802'0,"-1633"-19,33 0,-62 20,-114-1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5T08:25:51.52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0 110,'1'-1,"0"0,-1-1,1 1,-1 0,1 0,0 1,0-1,0 0,-1 0,1 0,0 0,0 1,0-1,0 0,0 1,1-1,-1 1,0-1,0 1,0 0,0-1,1 1,-1 0,0 0,0 0,0 0,2 0,41-2,-38 2,902-3,-451 6,-400-1,-33-1,1 0,-1-2,25-3,5-13,-44 13,-1 0,1 1,-1 0,1 1,15-2,374-32,-300 22,-82 11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5T08:25:53.24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57,'50'-2,"58"-11,-26 3,181-3,-184 5,44-1,56 7,192 5,-226 15,-99-10,88 3,154 7,-94-19,-179 1</inkml:trace>
</inkml:ink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" y="12589"/>
            <a:ext cx="382365" cy="37886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3E68CD2C-F294-434C-8F31-88265617A31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41463" y="31635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38220" y="141753"/>
            <a:ext cx="3076575" cy="110118"/>
          </a:xfrm>
          <a:prstGeom prst="rect">
            <a:avLst/>
          </a:prstGeom>
        </p:spPr>
        <p:txBody>
          <a:bodyPr vert="horz" lIns="108000" tIns="0" rIns="0" bIns="0" rtlCol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19900" cy="3836987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5274" y="4859338"/>
            <a:ext cx="6768751" cy="4603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41463" y="251871"/>
            <a:ext cx="3076575" cy="110118"/>
          </a:xfrm>
          <a:prstGeom prst="rect">
            <a:avLst/>
          </a:prstGeom>
        </p:spPr>
        <p:txBody>
          <a:bodyPr vert="horz" lIns="108000" tIns="0" rIns="0" bIns="0" rtlCol="0" anchor="ctr" anchorCtr="0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COWI Powerpoint presentation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38220" y="12588"/>
            <a:ext cx="0" cy="3788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00" y="9882049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4399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Dobr</a:t>
            </a:r>
            <a:r>
              <a:rPr lang="cs-CZ" dirty="0"/>
              <a:t>é odpoledne dámy a pánové, děkuji předsedajícím za uvedení</a:t>
            </a:r>
            <a:endParaRPr lang="en-GB" dirty="0"/>
          </a:p>
          <a:p>
            <a:r>
              <a:rPr lang="cs-CZ" dirty="0"/>
              <a:t>Mé jméno je …</a:t>
            </a:r>
            <a:endParaRPr lang="en-GB" dirty="0"/>
          </a:p>
          <a:p>
            <a:r>
              <a:rPr lang="cs-CZ" dirty="0"/>
              <a:t>Pracuji ve firmě COWI, dříve FINLEY</a:t>
            </a:r>
            <a:endParaRPr lang="en-GB" dirty="0"/>
          </a:p>
          <a:p>
            <a:r>
              <a:rPr lang="cs-CZ" dirty="0"/>
              <a:t>Rád bych pohovořil o projektu mostu přes údolí wádí Darga u Jeruzaléma, který jsme měli to štěstí navrhovat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GB" dirty="0"/>
              <a:t>1 October 2015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/>
              <a:t>COWI </a:t>
            </a:r>
            <a:r>
              <a:rPr lang="en-GB" dirty="0" err="1"/>
              <a:t>Powerpoint</a:t>
            </a:r>
            <a:r>
              <a:rPr lang="en-GB" dirty="0"/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3997297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  <a:p>
            <a:r>
              <a:rPr lang="en-US" dirty="0"/>
              <a:t>What if spread the initial cost over multiple projects?</a:t>
            </a:r>
          </a:p>
          <a:p>
            <a:r>
              <a:rPr lang="en-US" dirty="0"/>
              <a:t>How would that affect our thinking about the box design and what are the driving design requirements?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9851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  <a:p>
            <a:r>
              <a:rPr lang="en-US" dirty="0"/>
              <a:t>What if spread the initial cost over multiple projects?</a:t>
            </a:r>
          </a:p>
          <a:p>
            <a:r>
              <a:rPr lang="en-US" dirty="0"/>
              <a:t>How would that affect our thinking about the box design and what are the driving design requirements?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470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  <a:p>
            <a:r>
              <a:rPr lang="en-US" dirty="0"/>
              <a:t>What if spread the initial cost over multiple projects?</a:t>
            </a:r>
          </a:p>
          <a:p>
            <a:r>
              <a:rPr lang="en-US" dirty="0"/>
              <a:t>How would that affect our thinking about the box design and what are the driving design requirements?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169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  <a:p>
            <a:r>
              <a:rPr lang="en-US" dirty="0"/>
              <a:t>What if spread the initial cost over multiple projects?</a:t>
            </a:r>
          </a:p>
          <a:p>
            <a:r>
              <a:rPr lang="en-US" dirty="0"/>
              <a:t>How would that affect our thinking about the box design and what are the driving design requirements?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734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  <a:p>
            <a:r>
              <a:rPr lang="en-US" dirty="0"/>
              <a:t>What if spread the initial cost over multiple projects?</a:t>
            </a:r>
          </a:p>
          <a:p>
            <a:r>
              <a:rPr lang="en-US" dirty="0"/>
              <a:t>How would that affect our thinking about the box design and what are the driving design requirements?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326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65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cs-CZ" dirty="0"/>
              <a:t>Úvodem bych pohovořil o základních charakteristkách projektu, tedy kdo, kde, na čem a proč</a:t>
            </a:r>
          </a:p>
          <a:p>
            <a:pPr marL="228600" indent="-228600">
              <a:buAutoNum type="arabicPeriod"/>
            </a:pPr>
            <a:r>
              <a:rPr lang="cs-CZ" dirty="0"/>
              <a:t>Dále bych rád zmínil pár slov o přepočtu původního návrhu mostu</a:t>
            </a:r>
          </a:p>
          <a:p>
            <a:pPr marL="228600" indent="-228600">
              <a:buAutoNum type="arabicPeriod"/>
            </a:pPr>
            <a:r>
              <a:rPr lang="cs-CZ" dirty="0"/>
              <a:t>…. O provedené dokumentaci RDS</a:t>
            </a:r>
          </a:p>
          <a:p>
            <a:pPr marL="228600" indent="-228600">
              <a:buAutoNum type="arabicPeriod"/>
            </a:pPr>
            <a:r>
              <a:rPr lang="cs-CZ" dirty="0"/>
              <a:t>A závěrem několik fotek a jedno skutečně krátké video z výstavby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6634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cs-CZ" dirty="0"/>
              <a:t>Za projektem stojí Jeruzalémská městská společnost pro rozvuj infrastruktury Moria a původní projektant, fa Via Bridges</a:t>
            </a:r>
          </a:p>
          <a:p>
            <a:r>
              <a:rPr lang="cs-CZ" dirty="0"/>
              <a:t>Zakázku na zhotovení díla získala fa DANYA CEBUS a naše firma FINLEY ve spolupraáci s izraelskou firmou SPB dodávala kompletní dokumentaci 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082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Jedná se o 3 polový most o celk. délce 231 m, hlavní pole 96 m, olivový háj</a:t>
            </a:r>
          </a:p>
          <a:p>
            <a:r>
              <a:rPr lang="cs-CZ" dirty="0"/>
              <a:t>Most byl navržen jako letmo betonovaná konstrukce </a:t>
            </a:r>
          </a:p>
          <a:p>
            <a:r>
              <a:rPr lang="cs-CZ" dirty="0"/>
              <a:t>Zpracování RDS dle Eurokodu se zřetelem lokální izraelské standardy pro zatížení dopravou a požadavky na konstrukční detaily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92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Spodní stavba: piloty, základ a dvoudříkový (twin-wall) pilíř. Tento typ byla zvolena zejména kvůli nezanedbatelným seismickým účinkům </a:t>
            </a:r>
          </a:p>
          <a:p>
            <a:r>
              <a:rPr lang="cs-CZ" dirty="0"/>
              <a:t>Průřez dříku</a:t>
            </a:r>
          </a:p>
          <a:p>
            <a:r>
              <a:rPr lang="cs-CZ" dirty="0"/>
              <a:t>Typický řez 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510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352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Již v rámci soutěže jsme zhotoviteli přednesli několik nápadů, jak by se dal soutěžený návrh upravit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328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075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  <a:p>
            <a:r>
              <a:rPr lang="en-US" dirty="0"/>
              <a:t>What if spread the initial cost over multiple projects?</a:t>
            </a:r>
          </a:p>
          <a:p>
            <a:r>
              <a:rPr lang="en-US" dirty="0"/>
              <a:t>How would that affect our thinking about the box design and what are the driving design requirements?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8CD2C-F294-434C-8F31-88265617A31A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29 balandis 2022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COWI Powerpoint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924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883FF0FB-D664-4F72-B19C-766BF8D8491D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08353"/>
            <a:ext cx="8266977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9824" y="613503"/>
            <a:ext cx="8266977" cy="259268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4" y="3581746"/>
            <a:ext cx="8266977" cy="189781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14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Add name, Title, Department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CCB179-B74C-4088-83B4-D7469933300B}"/>
              </a:ext>
            </a:extLst>
          </p:cNvPr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1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19824" y="408355"/>
            <a:ext cx="8305077" cy="3876311"/>
          </a:xfrm>
          <a:solidFill>
            <a:schemeClr val="tx1"/>
          </a:solidFill>
        </p:spPr>
        <p:txBody>
          <a:bodyPr lIns="0" tIns="2088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FA59E17-36CF-4357-A6C1-BBC3CABEA545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1885" y="613504"/>
            <a:ext cx="7911298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361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B7C2DF3-C66A-4215-A66C-9B594F8DF4B3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1"/>
            <a:ext cx="612960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2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/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2495422-2CD3-4294-B85A-C42DAD72DC12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1"/>
            <a:ext cx="394646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266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/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1C1F0145-8B06-4CFC-BC69-ED683B912B66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149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2602247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419820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7669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8081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6960149" y="2965683"/>
            <a:ext cx="1764037" cy="1318770"/>
          </a:xfrm>
          <a:solidFill>
            <a:schemeClr val="tx1"/>
          </a:solidFill>
        </p:spPr>
        <p:txBody>
          <a:bodyPr lIns="0" tIns="720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br>
              <a:rPr lang="en-GB" dirty="0"/>
            </a:br>
            <a:r>
              <a:rPr lang="en-GB" dirty="0"/>
              <a:t>ADD IMAGE BY CLICKING ICON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6" hasCustomPrompt="1"/>
          </p:nvPr>
        </p:nvSpPr>
        <p:spPr>
          <a:xfrm>
            <a:off x="4785388" y="2965683"/>
            <a:ext cx="1764037" cy="1318770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2602247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419820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71402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954588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7669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58081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3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219919" y="1669933"/>
            <a:ext cx="3127310" cy="1878944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1219920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1219919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4796773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796772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D4A3417-7B8C-4801-8A36-1345722D6586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01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mag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905429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905429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3475025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3475025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6044621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044621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CE07143D-2748-4A2C-8F64-7C8D6CE9CFAC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31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/9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27541B52-F2A8-4B4D-B2CA-5AF2FFEA17C7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Media Placeholder 8"/>
          <p:cNvSpPr>
            <a:spLocks noGrp="1"/>
          </p:cNvSpPr>
          <p:nvPr>
            <p:ph type="media" sz="quarter" idx="13" hasCustomPrompt="1"/>
          </p:nvPr>
        </p:nvSpPr>
        <p:spPr>
          <a:xfrm>
            <a:off x="3704592" y="1460743"/>
            <a:ext cx="5020309" cy="282392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>
                <a:solidFill>
                  <a:srgbClr val="F04E23"/>
                </a:solidFill>
              </a:defRPr>
            </a:lvl1pPr>
          </a:lstStyle>
          <a:p>
            <a:r>
              <a:rPr lang="en-GB" dirty="0"/>
              <a:t>CLICK TO ADD MEDIA SIZE 16/9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2873326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21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/3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12F357BE-CF6C-43D6-93AA-AC6ED0B9D0AA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5" hasCustomPrompt="1"/>
          </p:nvPr>
        </p:nvSpPr>
        <p:spPr>
          <a:xfrm>
            <a:off x="4958719" y="1460741"/>
            <a:ext cx="3766185" cy="282371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 baseline="0">
                <a:solidFill>
                  <a:srgbClr val="F04E23"/>
                </a:solidFill>
              </a:defRPr>
            </a:lvl1pPr>
          </a:lstStyle>
          <a:p>
            <a:r>
              <a:rPr lang="en-GB" dirty="0"/>
              <a:t>CLICK TO ADD MEDIA SIZE 4/3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19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0F465DCD-3220-45AA-9B2F-EA9892D9CC19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9" name="Picture 18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7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52A418-3AF2-4CEA-A8C8-D0C3D7D792FD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8" name="Picture 17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0B5BB69-03D9-4C6C-82AF-5D723EBEB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6EE1D7-CE91-42DD-BA69-4B56C63D4F18}"/>
              </a:ext>
            </a:extLst>
          </p:cNvPr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title="COWIlogo">
            <a:extLst>
              <a:ext uri="{FF2B5EF4-FFF2-40B4-BE49-F238E27FC236}">
                <a16:creationId xmlns:a16="http://schemas.microsoft.com/office/drawing/2014/main" id="{3263A18F-E098-4FF5-8E34-4E87B6B4C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A2534A3-C7B7-4144-8532-AF22D3DA3A9E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19" y="1460741"/>
            <a:ext cx="8304363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99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cu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82CA1A-39AD-405E-9CB0-FD8E6B8FF1F1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8" name="Picture 17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3F169FF-4655-4E37-B798-20110A94B484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0" name="Picture 19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8A47A4-EAA4-4F76-BC26-8773CA7587F5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4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7A3B20-3944-41F2-B577-2B9A73B375A1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806C66-A7C5-4427-9BE8-9290A2890EE2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2" name="Picture 21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1276FB-D844-400A-93C9-E5A27C43C5F5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4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43C0B54-EED7-4DB8-B1B3-ACA2601E4F9E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cap="all" baseline="0" dirty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EF9EC8F-DD93-4B35-8C32-7E4972ACAB45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0" name="Picture 19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1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cap="all" baseline="0" dirty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971868-6938-46D9-87ED-07AD2ABFB9C6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9" name="Picture 18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cap="all" baseline="0" dirty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38070DE-601B-408E-A74D-712E6FEF1C64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8" name="Picture 17" title="White COWI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6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7A63-7B5D-43DB-97D5-37EBD06F8391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A8E42C9-7475-4BD2-B652-2C3D2AF12EF1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419824" y="408353"/>
            <a:ext cx="8266977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9824" y="613503"/>
            <a:ext cx="8266977" cy="259268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4" y="3581746"/>
            <a:ext cx="8266977" cy="189781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14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Add name, Title, Department</a:t>
            </a:r>
          </a:p>
        </p:txBody>
      </p:sp>
    </p:spTree>
    <p:extLst>
      <p:ext uri="{BB962C8B-B14F-4D97-AF65-F5344CB8AC3E}">
        <p14:creationId xmlns:p14="http://schemas.microsoft.com/office/powerpoint/2010/main" val="26336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F10E227-C0EE-421B-9B90-E66569049A5E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19" y="1460741"/>
            <a:ext cx="8304363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55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05A1-F806-4B2F-B23A-3CC3B1894F40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46074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19820" y="1798764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2136789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19820" y="247481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" y="2812836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419100" y="315086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17653" y="348888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400" dirty="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en-GB" dirty="0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0" y="3826478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390697" y="656751"/>
            <a:ext cx="2334202" cy="3414080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60615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4" y="1459212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1529074" y="146074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419104" y="179876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1529074" y="180029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19104" y="21352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1529074" y="213678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19104" y="247754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1529074" y="247907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19104" y="281130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1529074" y="281283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419104" y="31508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1529074" y="315238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419104" y="348735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51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1529074" y="348888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40" hasCustomPrompt="1"/>
          </p:nvPr>
        </p:nvSpPr>
        <p:spPr>
          <a:xfrm>
            <a:off x="1163869" y="1461302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3" name="Text Placeholder 9"/>
          <p:cNvSpPr>
            <a:spLocks noGrp="1"/>
          </p:cNvSpPr>
          <p:nvPr>
            <p:ph type="body" sz="quarter" idx="41" hasCustomPrompt="1"/>
          </p:nvPr>
        </p:nvSpPr>
        <p:spPr>
          <a:xfrm>
            <a:off x="1163869" y="179876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42" hasCustomPrompt="1"/>
          </p:nvPr>
        </p:nvSpPr>
        <p:spPr>
          <a:xfrm>
            <a:off x="1163869" y="2138878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1163869" y="2493295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1163869" y="2817014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7" name="Text Placeholder 9"/>
          <p:cNvSpPr>
            <a:spLocks noGrp="1"/>
          </p:cNvSpPr>
          <p:nvPr>
            <p:ph type="body" sz="quarter" idx="45" hasCustomPrompt="1"/>
          </p:nvPr>
        </p:nvSpPr>
        <p:spPr>
          <a:xfrm>
            <a:off x="1163869" y="315295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8" name="Text Placeholder 9"/>
          <p:cNvSpPr>
            <a:spLocks noGrp="1"/>
          </p:cNvSpPr>
          <p:nvPr>
            <p:ph type="body" sz="quarter" idx="46" hasCustomPrompt="1"/>
          </p:nvPr>
        </p:nvSpPr>
        <p:spPr>
          <a:xfrm>
            <a:off x="1163869" y="348735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9" name="Text Placeholder 9"/>
          <p:cNvSpPr>
            <a:spLocks noGrp="1"/>
          </p:cNvSpPr>
          <p:nvPr>
            <p:ph type="body" sz="quarter" idx="49" hasCustomPrompt="1"/>
          </p:nvPr>
        </p:nvSpPr>
        <p:spPr>
          <a:xfrm>
            <a:off x="423440" y="382647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60" name="Text Placeholder 9"/>
          <p:cNvSpPr>
            <a:spLocks noGrp="1"/>
          </p:cNvSpPr>
          <p:nvPr>
            <p:ph type="body" sz="quarter" idx="50" hasCustomPrompt="1"/>
          </p:nvPr>
        </p:nvSpPr>
        <p:spPr>
          <a:xfrm>
            <a:off x="1533413" y="382800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61" name="Text Placeholder 9"/>
          <p:cNvSpPr>
            <a:spLocks noGrp="1"/>
          </p:cNvSpPr>
          <p:nvPr>
            <p:ph type="body" sz="quarter" idx="51" hasCustomPrompt="1"/>
          </p:nvPr>
        </p:nvSpPr>
        <p:spPr>
          <a:xfrm>
            <a:off x="1168207" y="382648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6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424898" y="146074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25618" y="1798764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2425618" y="2136789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425618" y="247481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6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2424898" y="2812836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424898" y="315086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423449" y="348888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9" name="Text Placeholder 9"/>
          <p:cNvSpPr>
            <a:spLocks noGrp="1"/>
          </p:cNvSpPr>
          <p:nvPr>
            <p:ph type="body" sz="quarter" idx="52" hasCustomPrompt="1"/>
          </p:nvPr>
        </p:nvSpPr>
        <p:spPr>
          <a:xfrm>
            <a:off x="2425618" y="3826478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1" name="TextBox 70"/>
          <p:cNvSpPr txBox="1"/>
          <p:nvPr userDrawn="1"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400" dirty="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en-GB" dirty="0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72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8C41DDA-DBB6-468C-B453-4DCC04B22C4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7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11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21" y="613504"/>
            <a:ext cx="5651102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B82A16E-1B9D-4B72-9E34-4788B3C9E8D6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604627" y="235941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821" y="408355"/>
            <a:ext cx="5651102" cy="196013"/>
          </a:xfrm>
        </p:spPr>
        <p:txBody>
          <a:bodyPr lIns="18000">
            <a:normAutofit/>
          </a:bodyPr>
          <a:lstStyle>
            <a:lvl1pPr marL="0" indent="0" algn="l">
              <a:buNone/>
              <a:defRPr sz="1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42731" y="235941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Project</a:t>
            </a:r>
            <a:r>
              <a:rPr lang="en-GB" sz="1000" baseline="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en-GB" sz="1000" noProof="0" dirty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42731" y="257810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Document</a:t>
            </a:r>
            <a:r>
              <a:rPr lang="en-GB" sz="1000" baseline="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en-GB" sz="1000" noProof="0" dirty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442731" y="2796794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Version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42731" y="3015486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Date of issue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42731" y="3234178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Prepared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42731" y="345287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Checked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442731" y="367156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Approved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42731" y="389025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File name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604627" y="257804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1604627" y="2796674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604627" y="3015306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1604627" y="3233938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1604627" y="345257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1604627" y="367120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33" hasCustomPrompt="1"/>
          </p:nvPr>
        </p:nvSpPr>
        <p:spPr>
          <a:xfrm>
            <a:off x="1604627" y="3889835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1465253" y="2288953"/>
            <a:ext cx="0" cy="1817004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01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31CC2AC0-B93E-4535-A473-7AB706BE24AC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77729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9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0"/>
            <a:ext cx="8304363" cy="1318562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GB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29"/>
          </p:nvPr>
        </p:nvSpPr>
        <p:spPr>
          <a:xfrm>
            <a:off x="442549" y="2965685"/>
            <a:ext cx="8304363" cy="1328817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GB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FAAC91C3-BA0D-437B-9D35-3C05EA08E95E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0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/3 Pictur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958719" y="1460743"/>
            <a:ext cx="3766179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4CD1D1A-FE92-468C-B3DD-181896F1D2BD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19824" y="408355"/>
            <a:ext cx="8305077" cy="3876311"/>
          </a:xfrm>
          <a:solidFill>
            <a:schemeClr val="tx1"/>
          </a:solidFill>
        </p:spPr>
        <p:txBody>
          <a:bodyPr lIns="0" tIns="2088000">
            <a:normAutofit/>
          </a:bodyPr>
          <a:lstStyle>
            <a:lvl1pPr marL="0" indent="0" algn="ctr">
              <a:buNone/>
              <a:defRPr sz="600" b="0" baseline="0">
                <a:solidFill>
                  <a:schemeClr val="accent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1F94057E-A179-4F81-A533-30276C43BD29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1885" y="613504"/>
            <a:ext cx="7911298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9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77106A9-D870-4921-818E-3C17CF77F7BC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1"/>
            <a:ext cx="612960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0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06E08-2A7D-453D-89F9-4F49A6DC4D96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0" y="146074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19820" y="1798764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2136789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19820" y="247481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" y="2812836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419100" y="3150861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17653" y="3488883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400" dirty="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en-GB" dirty="0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820" y="3826478"/>
            <a:ext cx="5408754" cy="244354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390697" y="656751"/>
            <a:ext cx="2334202" cy="3414080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</p:spTree>
    <p:extLst>
      <p:ext uri="{BB962C8B-B14F-4D97-AF65-F5344CB8AC3E}">
        <p14:creationId xmlns:p14="http://schemas.microsoft.com/office/powerpoint/2010/main" val="10051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Imag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1EBD870-6CF7-44CB-82D0-0B5A66D6631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1" y="1460741"/>
            <a:ext cx="3946460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861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3"/>
            <a:ext cx="1764037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8"/>
            <a:ext cx="1424997" cy="63435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8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/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119BC80F-49DF-4312-B79E-5D470FA627DE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960149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4785388" y="1460740"/>
            <a:ext cx="1764037" cy="1318542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2602247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419820" y="1460532"/>
            <a:ext cx="1764037" cy="1318771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2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954588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76697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80812" y="1636549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6960149" y="2965683"/>
            <a:ext cx="1764037" cy="1318770"/>
          </a:xfrm>
          <a:solidFill>
            <a:schemeClr val="tx1"/>
          </a:solidFill>
        </p:spPr>
        <p:txBody>
          <a:bodyPr lIns="0" tIns="720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br>
              <a:rPr lang="en-GB" dirty="0"/>
            </a:br>
            <a:r>
              <a:rPr lang="en-GB" dirty="0"/>
              <a:t>ADD IMAGE BY CLICKING ICON</a:t>
            </a:r>
          </a:p>
        </p:txBody>
      </p:sp>
      <p:sp>
        <p:nvSpPr>
          <p:cNvPr id="26" name="Picture Placeholder 9"/>
          <p:cNvSpPr>
            <a:spLocks noGrp="1"/>
          </p:cNvSpPr>
          <p:nvPr>
            <p:ph type="pic" sz="quarter" idx="26" hasCustomPrompt="1"/>
          </p:nvPr>
        </p:nvSpPr>
        <p:spPr>
          <a:xfrm>
            <a:off x="4785388" y="2965683"/>
            <a:ext cx="1764037" cy="1318770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2602247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8" name="Picture Placeholder 9"/>
          <p:cNvSpPr>
            <a:spLocks noGrp="1"/>
          </p:cNvSpPr>
          <p:nvPr>
            <p:ph type="pic" sz="quarter" idx="28" hasCustomPrompt="1"/>
          </p:nvPr>
        </p:nvSpPr>
        <p:spPr>
          <a:xfrm>
            <a:off x="419820" y="2965456"/>
            <a:ext cx="1764037" cy="1318999"/>
          </a:xfrm>
          <a:solidFill>
            <a:schemeClr val="tx1"/>
          </a:solidFill>
        </p:spPr>
        <p:txBody>
          <a:bodyPr lIns="108000" tIns="82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71402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4954588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76697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580812" y="3130273"/>
            <a:ext cx="1424997" cy="377582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5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219919" y="1669933"/>
            <a:ext cx="3127310" cy="1878944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1219920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1219919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4796773" y="1669933"/>
            <a:ext cx="3127310" cy="1878944"/>
          </a:xfrm>
          <a:solidFill>
            <a:schemeClr val="tx1"/>
          </a:solidFill>
        </p:spPr>
        <p:txBody>
          <a:bodyPr lIns="108000" tIns="1188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F0000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796772" y="3663443"/>
            <a:ext cx="3127310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460CD5A-4B8B-4C83-B93A-67CFC33E0D9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7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Imag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4" hasCustomPrompt="1"/>
          </p:nvPr>
        </p:nvSpPr>
        <p:spPr>
          <a:xfrm>
            <a:off x="905429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905429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25" hasCustomPrompt="1"/>
          </p:nvPr>
        </p:nvSpPr>
        <p:spPr>
          <a:xfrm>
            <a:off x="3475025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3475025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27" hasCustomPrompt="1"/>
          </p:nvPr>
        </p:nvSpPr>
        <p:spPr>
          <a:xfrm>
            <a:off x="6044621" y="1905536"/>
            <a:ext cx="2194578" cy="1318542"/>
          </a:xfrm>
          <a:solidFill>
            <a:schemeClr val="tx1"/>
          </a:solidFill>
        </p:spPr>
        <p:txBody>
          <a:bodyPr lIns="108000" tIns="86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6044621" y="3328588"/>
            <a:ext cx="2194578" cy="492147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80D7033-F95E-4A2A-8E5E-45950DBF90AB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0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/9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BB9EDD8E-E1FA-4E4C-99F4-777FA1EDF037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Media Placeholder 8"/>
          <p:cNvSpPr>
            <a:spLocks noGrp="1"/>
          </p:cNvSpPr>
          <p:nvPr>
            <p:ph type="media" sz="quarter" idx="13" hasCustomPrompt="1"/>
          </p:nvPr>
        </p:nvSpPr>
        <p:spPr>
          <a:xfrm>
            <a:off x="3704592" y="1460743"/>
            <a:ext cx="5020309" cy="282392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>
                <a:solidFill>
                  <a:srgbClr val="F04E23"/>
                </a:solidFill>
              </a:defRPr>
            </a:lvl1pPr>
          </a:lstStyle>
          <a:p>
            <a:r>
              <a:rPr lang="en-GB" dirty="0"/>
              <a:t>CLICK TO ADD MEDIA SIZE 16/9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2873326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/3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8D8A7B0-C12C-4E71-BB56-EED6324DD109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5" hasCustomPrompt="1"/>
          </p:nvPr>
        </p:nvSpPr>
        <p:spPr>
          <a:xfrm>
            <a:off x="4958719" y="1460741"/>
            <a:ext cx="3766185" cy="2823713"/>
          </a:xfrm>
          <a:solidFill>
            <a:schemeClr val="tx1"/>
          </a:solidFill>
          <a:effectLst/>
        </p:spPr>
        <p:txBody>
          <a:bodyPr tIns="1584000">
            <a:normAutofit/>
          </a:bodyPr>
          <a:lstStyle>
            <a:lvl1pPr marL="0" indent="0" algn="ctr">
              <a:buNone/>
              <a:defRPr sz="600" baseline="0">
                <a:solidFill>
                  <a:srgbClr val="F04E23"/>
                </a:solidFill>
              </a:defRPr>
            </a:lvl1pPr>
          </a:lstStyle>
          <a:p>
            <a:r>
              <a:rPr lang="en-GB" dirty="0"/>
              <a:t>CLICK TO ADD MEDIA SIZE 4/3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1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cu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fld id="{C7509B2A-1272-4792-B135-E0AB6474B10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9" name="Picture 18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cu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8D2BCD-DF27-451E-8E9F-9EC9EA967B86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7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cus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6476" y="2225348"/>
            <a:ext cx="5631048" cy="676227"/>
          </a:xfrm>
        </p:spPr>
        <p:txBody>
          <a:bodyPr anchor="ctr" anchorCtr="0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5775E9A-C29A-47E8-9BC9-A6671B063B1F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3DB2D33-715C-49DB-BA7E-1145573D6AFB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0" name="Picture 19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419104" y="1459212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3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1529074" y="146074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419104" y="179876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29" hasCustomPrompt="1"/>
          </p:nvPr>
        </p:nvSpPr>
        <p:spPr>
          <a:xfrm>
            <a:off x="1529074" y="180029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419104" y="21352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1529074" y="213678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19104" y="2477544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1529074" y="247907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19104" y="2811309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1529074" y="281283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419104" y="3150861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4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1529074" y="315238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419104" y="348735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51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1529074" y="3488883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52" name="Text Placeholder 9"/>
          <p:cNvSpPr>
            <a:spLocks noGrp="1"/>
          </p:cNvSpPr>
          <p:nvPr>
            <p:ph type="body" sz="quarter" idx="40" hasCustomPrompt="1"/>
          </p:nvPr>
        </p:nvSpPr>
        <p:spPr>
          <a:xfrm>
            <a:off x="1163869" y="1461302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3" name="Text Placeholder 9"/>
          <p:cNvSpPr>
            <a:spLocks noGrp="1"/>
          </p:cNvSpPr>
          <p:nvPr>
            <p:ph type="body" sz="quarter" idx="41" hasCustomPrompt="1"/>
          </p:nvPr>
        </p:nvSpPr>
        <p:spPr>
          <a:xfrm>
            <a:off x="1163869" y="179876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42" hasCustomPrompt="1"/>
          </p:nvPr>
        </p:nvSpPr>
        <p:spPr>
          <a:xfrm>
            <a:off x="1163869" y="2138878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5" name="Text Placeholder 9"/>
          <p:cNvSpPr>
            <a:spLocks noGrp="1"/>
          </p:cNvSpPr>
          <p:nvPr>
            <p:ph type="body" sz="quarter" idx="43" hasCustomPrompt="1"/>
          </p:nvPr>
        </p:nvSpPr>
        <p:spPr>
          <a:xfrm>
            <a:off x="1163869" y="2493295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44" hasCustomPrompt="1"/>
          </p:nvPr>
        </p:nvSpPr>
        <p:spPr>
          <a:xfrm>
            <a:off x="1163869" y="2817014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7" name="Text Placeholder 9"/>
          <p:cNvSpPr>
            <a:spLocks noGrp="1"/>
          </p:cNvSpPr>
          <p:nvPr>
            <p:ph type="body" sz="quarter" idx="45" hasCustomPrompt="1"/>
          </p:nvPr>
        </p:nvSpPr>
        <p:spPr>
          <a:xfrm>
            <a:off x="1163869" y="315295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8" name="Text Placeholder 9"/>
          <p:cNvSpPr>
            <a:spLocks noGrp="1"/>
          </p:cNvSpPr>
          <p:nvPr>
            <p:ph type="body" sz="quarter" idx="46" hasCustomPrompt="1"/>
          </p:nvPr>
        </p:nvSpPr>
        <p:spPr>
          <a:xfrm>
            <a:off x="1163869" y="3487357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59" name="Text Placeholder 9"/>
          <p:cNvSpPr>
            <a:spLocks noGrp="1"/>
          </p:cNvSpPr>
          <p:nvPr>
            <p:ph type="body" sz="quarter" idx="49" hasCustomPrompt="1"/>
          </p:nvPr>
        </p:nvSpPr>
        <p:spPr>
          <a:xfrm>
            <a:off x="423440" y="3826478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60" name="Text Placeholder 9"/>
          <p:cNvSpPr>
            <a:spLocks noGrp="1"/>
          </p:cNvSpPr>
          <p:nvPr>
            <p:ph type="body" sz="quarter" idx="50" hasCustomPrompt="1"/>
          </p:nvPr>
        </p:nvSpPr>
        <p:spPr>
          <a:xfrm>
            <a:off x="1533413" y="3828006"/>
            <a:ext cx="664331" cy="244354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00:00</a:t>
            </a:r>
          </a:p>
        </p:txBody>
      </p:sp>
      <p:sp>
        <p:nvSpPr>
          <p:cNvPr id="61" name="Text Placeholder 9"/>
          <p:cNvSpPr>
            <a:spLocks noGrp="1"/>
          </p:cNvSpPr>
          <p:nvPr>
            <p:ph type="body" sz="quarter" idx="51" hasCustomPrompt="1"/>
          </p:nvPr>
        </p:nvSpPr>
        <p:spPr>
          <a:xfrm>
            <a:off x="1168207" y="3826480"/>
            <a:ext cx="210992" cy="24226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F04E23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6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424898" y="146074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25618" y="1798764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2425618" y="2136789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425618" y="247481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6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2424898" y="2812836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424898" y="3150861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2423449" y="3488883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9" name="Text Placeholder 9"/>
          <p:cNvSpPr>
            <a:spLocks noGrp="1"/>
          </p:cNvSpPr>
          <p:nvPr>
            <p:ph type="body" sz="quarter" idx="52" hasCustomPrompt="1"/>
          </p:nvPr>
        </p:nvSpPr>
        <p:spPr>
          <a:xfrm>
            <a:off x="2425618" y="3826478"/>
            <a:ext cx="6298567" cy="244354"/>
          </a:xfrm>
        </p:spPr>
        <p:txBody>
          <a:bodyPr>
            <a:normAutofit/>
          </a:bodyPr>
          <a:lstStyle>
            <a:lvl1pPr marL="0" indent="0">
              <a:buNone/>
              <a:defRPr sz="12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419820" y="408353"/>
            <a:ext cx="5408754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8812" y="610364"/>
            <a:ext cx="5410921" cy="3334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ts val="2600"/>
              </a:lnSpc>
            </a:pPr>
            <a:r>
              <a:rPr lang="en-GB" sz="2400" dirty="0">
                <a:solidFill>
                  <a:srgbClr val="F04E23"/>
                </a:solidFill>
                <a:latin typeface="+mj-lt"/>
                <a:cs typeface="Arial" pitchFamily="34" charset="0"/>
              </a:rPr>
              <a:t>Agenda</a:t>
            </a:r>
            <a:r>
              <a:rPr lang="en-GB" dirty="0">
                <a:solidFill>
                  <a:srgbClr val="F04E23"/>
                </a:solidFill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72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7B00F53-AA63-46EB-AB05-B8BB671D52DB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7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35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8FAAEB7-E268-4E4F-B3A5-D1C87512D411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250" y="1691752"/>
            <a:ext cx="1695500" cy="16955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42386E5-32C0-4A8B-ACE7-785A6AD6E552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B9F4DC4-8501-4AE0-8A8A-6F4E83165AAB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2" name="Picture 21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12A09B7-FBD7-40B0-B4FC-213DE0FB8F9C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38" y="1688125"/>
            <a:ext cx="1699127" cy="1699127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3AE3074-82E7-43FA-B343-761C9AF7725A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1" name="Picture 20" title="White COWIlogo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6206453" y="-2691"/>
            <a:ext cx="2941493" cy="2439862"/>
            <a:chOff x="6224953" y="1"/>
            <a:chExt cx="2941493" cy="2439862"/>
          </a:xfrm>
        </p:grpSpPr>
        <p:sp>
          <p:nvSpPr>
            <p:cNvPr id="13" name="Isosceles Triangle 13"/>
            <p:cNvSpPr/>
            <p:nvPr/>
          </p:nvSpPr>
          <p:spPr>
            <a:xfrm>
              <a:off x="6224953" y="4686"/>
              <a:ext cx="1762587" cy="925006"/>
            </a:xfrm>
            <a:custGeom>
              <a:avLst/>
              <a:gdLst>
                <a:gd name="connsiteX0" fmla="*/ 0 w 1274885"/>
                <a:gd name="connsiteY0" fmla="*/ 830486 h 830486"/>
                <a:gd name="connsiteX1" fmla="*/ 637443 w 1274885"/>
                <a:gd name="connsiteY1" fmla="*/ 0 h 830486"/>
                <a:gd name="connsiteX2" fmla="*/ 1274885 w 1274885"/>
                <a:gd name="connsiteY2" fmla="*/ 830486 h 830486"/>
                <a:gd name="connsiteX3" fmla="*/ 0 w 1274885"/>
                <a:gd name="connsiteY3" fmla="*/ 830486 h 830486"/>
                <a:gd name="connsiteX0" fmla="*/ 501161 w 1776046"/>
                <a:gd name="connsiteY0" fmla="*/ 1362420 h 1362420"/>
                <a:gd name="connsiteX1" fmla="*/ 0 w 1776046"/>
                <a:gd name="connsiteY1" fmla="*/ 0 h 1362420"/>
                <a:gd name="connsiteX2" fmla="*/ 1776046 w 1776046"/>
                <a:gd name="connsiteY2" fmla="*/ 1362420 h 1362420"/>
                <a:gd name="connsiteX3" fmla="*/ 501161 w 1776046"/>
                <a:gd name="connsiteY3" fmla="*/ 1362420 h 1362420"/>
                <a:gd name="connsiteX0" fmla="*/ 501161 w 1973873"/>
                <a:gd name="connsiteY0" fmla="*/ 1362420 h 1362420"/>
                <a:gd name="connsiteX1" fmla="*/ 0 w 1973873"/>
                <a:gd name="connsiteY1" fmla="*/ 0 h 1362420"/>
                <a:gd name="connsiteX2" fmla="*/ 1973873 w 1973873"/>
                <a:gd name="connsiteY2" fmla="*/ 518358 h 1362420"/>
                <a:gd name="connsiteX3" fmla="*/ 501161 w 1973873"/>
                <a:gd name="connsiteY3" fmla="*/ 1362420 h 1362420"/>
                <a:gd name="connsiteX0" fmla="*/ 1472711 w 1973873"/>
                <a:gd name="connsiteY0" fmla="*/ 1437154 h 1437154"/>
                <a:gd name="connsiteX1" fmla="*/ 0 w 1973873"/>
                <a:gd name="connsiteY1" fmla="*/ 0 h 1437154"/>
                <a:gd name="connsiteX2" fmla="*/ 1973873 w 1973873"/>
                <a:gd name="connsiteY2" fmla="*/ 518358 h 1437154"/>
                <a:gd name="connsiteX3" fmla="*/ 1472711 w 1973873"/>
                <a:gd name="connsiteY3" fmla="*/ 1437154 h 1437154"/>
                <a:gd name="connsiteX0" fmla="*/ 1472711 w 1978269"/>
                <a:gd name="connsiteY0" fmla="*/ 1437154 h 1437154"/>
                <a:gd name="connsiteX1" fmla="*/ 0 w 1978269"/>
                <a:gd name="connsiteY1" fmla="*/ 0 h 1437154"/>
                <a:gd name="connsiteX2" fmla="*/ 1978269 w 1978269"/>
                <a:gd name="connsiteY2" fmla="*/ 619470 h 1437154"/>
                <a:gd name="connsiteX3" fmla="*/ 1472711 w 1978269"/>
                <a:gd name="connsiteY3" fmla="*/ 1437154 h 1437154"/>
                <a:gd name="connsiteX0" fmla="*/ 1472711 w 1965081"/>
                <a:gd name="connsiteY0" fmla="*/ 1437154 h 1437154"/>
                <a:gd name="connsiteX1" fmla="*/ 0 w 1965081"/>
                <a:gd name="connsiteY1" fmla="*/ 0 h 1437154"/>
                <a:gd name="connsiteX2" fmla="*/ 1965081 w 1965081"/>
                <a:gd name="connsiteY2" fmla="*/ 513962 h 1437154"/>
                <a:gd name="connsiteX3" fmla="*/ 1472711 w 1965081"/>
                <a:gd name="connsiteY3" fmla="*/ 1437154 h 1437154"/>
                <a:gd name="connsiteX0" fmla="*/ 140301 w 632671"/>
                <a:gd name="connsiteY0" fmla="*/ 923192 h 923192"/>
                <a:gd name="connsiteX1" fmla="*/ 0 w 632671"/>
                <a:gd name="connsiteY1" fmla="*/ 739 h 923192"/>
                <a:gd name="connsiteX2" fmla="*/ 632671 w 632671"/>
                <a:gd name="connsiteY2" fmla="*/ 0 h 923192"/>
                <a:gd name="connsiteX3" fmla="*/ 140301 w 632671"/>
                <a:gd name="connsiteY3" fmla="*/ 923192 h 923192"/>
                <a:gd name="connsiteX0" fmla="*/ 447461 w 632671"/>
                <a:gd name="connsiteY0" fmla="*/ 865081 h 865081"/>
                <a:gd name="connsiteX1" fmla="*/ 0 w 632671"/>
                <a:gd name="connsiteY1" fmla="*/ 739 h 865081"/>
                <a:gd name="connsiteX2" fmla="*/ 632671 w 632671"/>
                <a:gd name="connsiteY2" fmla="*/ 0 h 865081"/>
                <a:gd name="connsiteX3" fmla="*/ 447461 w 632671"/>
                <a:gd name="connsiteY3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79008 w 1664218"/>
                <a:gd name="connsiteY0" fmla="*/ 865081 h 865081"/>
                <a:gd name="connsiteX1" fmla="*/ 0 w 1664218"/>
                <a:gd name="connsiteY1" fmla="*/ 551421 h 865081"/>
                <a:gd name="connsiteX2" fmla="*/ 1031547 w 1664218"/>
                <a:gd name="connsiteY2" fmla="*/ 739 h 865081"/>
                <a:gd name="connsiteX3" fmla="*/ 1664218 w 1664218"/>
                <a:gd name="connsiteY3" fmla="*/ 0 h 865081"/>
                <a:gd name="connsiteX4" fmla="*/ 1479008 w 1664218"/>
                <a:gd name="connsiteY4" fmla="*/ 865081 h 865081"/>
                <a:gd name="connsiteX0" fmla="*/ 1433349 w 1664218"/>
                <a:gd name="connsiteY0" fmla="*/ 802819 h 802819"/>
                <a:gd name="connsiteX1" fmla="*/ 0 w 1664218"/>
                <a:gd name="connsiteY1" fmla="*/ 551421 h 802819"/>
                <a:gd name="connsiteX2" fmla="*/ 1031547 w 1664218"/>
                <a:gd name="connsiteY2" fmla="*/ 739 h 802819"/>
                <a:gd name="connsiteX3" fmla="*/ 1664218 w 1664218"/>
                <a:gd name="connsiteY3" fmla="*/ 0 h 802819"/>
                <a:gd name="connsiteX4" fmla="*/ 1433349 w 1664218"/>
                <a:gd name="connsiteY4" fmla="*/ 802819 h 802819"/>
                <a:gd name="connsiteX0" fmla="*/ 1470707 w 1664218"/>
                <a:gd name="connsiteY0" fmla="*/ 873383 h 873383"/>
                <a:gd name="connsiteX1" fmla="*/ 0 w 1664218"/>
                <a:gd name="connsiteY1" fmla="*/ 551421 h 873383"/>
                <a:gd name="connsiteX2" fmla="*/ 1031547 w 1664218"/>
                <a:gd name="connsiteY2" fmla="*/ 739 h 873383"/>
                <a:gd name="connsiteX3" fmla="*/ 1664218 w 1664218"/>
                <a:gd name="connsiteY3" fmla="*/ 0 h 873383"/>
                <a:gd name="connsiteX4" fmla="*/ 1470707 w 1664218"/>
                <a:gd name="connsiteY4" fmla="*/ 873383 h 873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218" h="873383">
                  <a:moveTo>
                    <a:pt x="1470707" y="873383"/>
                  </a:moveTo>
                  <a:cubicBezTo>
                    <a:pt x="1378948" y="855997"/>
                    <a:pt x="4591" y="552203"/>
                    <a:pt x="0" y="551421"/>
                  </a:cubicBezTo>
                  <a:lnTo>
                    <a:pt x="1031547" y="739"/>
                  </a:lnTo>
                  <a:lnTo>
                    <a:pt x="1664218" y="0"/>
                  </a:lnTo>
                  <a:lnTo>
                    <a:pt x="1470707" y="873383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5C6673"/>
                </a:gs>
                <a:gs pos="0">
                  <a:srgbClr val="7D8793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2"/>
            <p:cNvSpPr/>
            <p:nvPr/>
          </p:nvSpPr>
          <p:spPr>
            <a:xfrm>
              <a:off x="7758996" y="3639"/>
              <a:ext cx="744602" cy="935201"/>
            </a:xfrm>
            <a:custGeom>
              <a:avLst/>
              <a:gdLst>
                <a:gd name="connsiteX0" fmla="*/ 0 w 923192"/>
                <a:gd name="connsiteY0" fmla="*/ 1384788 h 1384788"/>
                <a:gd name="connsiteX1" fmla="*/ 461596 w 923192"/>
                <a:gd name="connsiteY1" fmla="*/ 0 h 1384788"/>
                <a:gd name="connsiteX2" fmla="*/ 923192 w 923192"/>
                <a:gd name="connsiteY2" fmla="*/ 1384788 h 1384788"/>
                <a:gd name="connsiteX3" fmla="*/ 0 w 923192"/>
                <a:gd name="connsiteY3" fmla="*/ 1384788 h 1384788"/>
                <a:gd name="connsiteX0" fmla="*/ 0 w 1077058"/>
                <a:gd name="connsiteY0" fmla="*/ 1626576 h 1626576"/>
                <a:gd name="connsiteX1" fmla="*/ 1077058 w 1077058"/>
                <a:gd name="connsiteY1" fmla="*/ 0 h 1626576"/>
                <a:gd name="connsiteX2" fmla="*/ 923192 w 1077058"/>
                <a:gd name="connsiteY2" fmla="*/ 1626576 h 1626576"/>
                <a:gd name="connsiteX3" fmla="*/ 0 w 1077058"/>
                <a:gd name="connsiteY3" fmla="*/ 1626576 h 1626576"/>
                <a:gd name="connsiteX0" fmla="*/ 0 w 1257300"/>
                <a:gd name="connsiteY0" fmla="*/ 874834 h 1626576"/>
                <a:gd name="connsiteX1" fmla="*/ 1257300 w 1257300"/>
                <a:gd name="connsiteY1" fmla="*/ 0 h 1626576"/>
                <a:gd name="connsiteX2" fmla="*/ 1103434 w 1257300"/>
                <a:gd name="connsiteY2" fmla="*/ 1626576 h 1626576"/>
                <a:gd name="connsiteX3" fmla="*/ 0 w 1257300"/>
                <a:gd name="connsiteY3" fmla="*/ 874834 h 1626576"/>
                <a:gd name="connsiteX0" fmla="*/ 0 w 1257300"/>
                <a:gd name="connsiteY0" fmla="*/ 874834 h 2198076"/>
                <a:gd name="connsiteX1" fmla="*/ 1257300 w 1257300"/>
                <a:gd name="connsiteY1" fmla="*/ 0 h 2198076"/>
                <a:gd name="connsiteX2" fmla="*/ 281354 w 1257300"/>
                <a:gd name="connsiteY2" fmla="*/ 2198076 h 2198076"/>
                <a:gd name="connsiteX3" fmla="*/ 0 w 1257300"/>
                <a:gd name="connsiteY3" fmla="*/ 874834 h 2198076"/>
                <a:gd name="connsiteX0" fmla="*/ 0 w 1288695"/>
                <a:gd name="connsiteY0" fmla="*/ 874834 h 2198076"/>
                <a:gd name="connsiteX1" fmla="*/ 1257300 w 1288695"/>
                <a:gd name="connsiteY1" fmla="*/ 0 h 2198076"/>
                <a:gd name="connsiteX2" fmla="*/ 1261696 w 1288695"/>
                <a:gd name="connsiteY2" fmla="*/ 360484 h 2198076"/>
                <a:gd name="connsiteX3" fmla="*/ 281354 w 1288695"/>
                <a:gd name="connsiteY3" fmla="*/ 2198076 h 2198076"/>
                <a:gd name="connsiteX4" fmla="*/ 0 w 1288695"/>
                <a:gd name="connsiteY4" fmla="*/ 874834 h 2198076"/>
                <a:gd name="connsiteX0" fmla="*/ 0 w 1305185"/>
                <a:gd name="connsiteY0" fmla="*/ 874834 h 2198076"/>
                <a:gd name="connsiteX1" fmla="*/ 1257300 w 1305185"/>
                <a:gd name="connsiteY1" fmla="*/ 0 h 2198076"/>
                <a:gd name="connsiteX2" fmla="*/ 1261696 w 1305185"/>
                <a:gd name="connsiteY2" fmla="*/ 360484 h 2198076"/>
                <a:gd name="connsiteX3" fmla="*/ 281354 w 1305185"/>
                <a:gd name="connsiteY3" fmla="*/ 2198076 h 2198076"/>
                <a:gd name="connsiteX4" fmla="*/ 0 w 1305185"/>
                <a:gd name="connsiteY4" fmla="*/ 874834 h 2198076"/>
                <a:gd name="connsiteX0" fmla="*/ 0 w 1262875"/>
                <a:gd name="connsiteY0" fmla="*/ 874834 h 2198076"/>
                <a:gd name="connsiteX1" fmla="*/ 1257300 w 1262875"/>
                <a:gd name="connsiteY1" fmla="*/ 0 h 2198076"/>
                <a:gd name="connsiteX2" fmla="*/ 1261696 w 1262875"/>
                <a:gd name="connsiteY2" fmla="*/ 360484 h 2198076"/>
                <a:gd name="connsiteX3" fmla="*/ 281354 w 1262875"/>
                <a:gd name="connsiteY3" fmla="*/ 2198076 h 2198076"/>
                <a:gd name="connsiteX4" fmla="*/ 0 w 1262875"/>
                <a:gd name="connsiteY4" fmla="*/ 874834 h 2198076"/>
                <a:gd name="connsiteX0" fmla="*/ 0 w 1262875"/>
                <a:gd name="connsiteY0" fmla="*/ 874834 h 2132133"/>
                <a:gd name="connsiteX1" fmla="*/ 1257300 w 1262875"/>
                <a:gd name="connsiteY1" fmla="*/ 0 h 2132133"/>
                <a:gd name="connsiteX2" fmla="*/ 1261696 w 1262875"/>
                <a:gd name="connsiteY2" fmla="*/ 360484 h 2132133"/>
                <a:gd name="connsiteX3" fmla="*/ 391258 w 1262875"/>
                <a:gd name="connsiteY3" fmla="*/ 2132133 h 2132133"/>
                <a:gd name="connsiteX4" fmla="*/ 0 w 1262875"/>
                <a:gd name="connsiteY4" fmla="*/ 874834 h 2132133"/>
                <a:gd name="connsiteX0" fmla="*/ 0 w 1262875"/>
                <a:gd name="connsiteY0" fmla="*/ 874834 h 2193680"/>
                <a:gd name="connsiteX1" fmla="*/ 1257300 w 1262875"/>
                <a:gd name="connsiteY1" fmla="*/ 0 h 2193680"/>
                <a:gd name="connsiteX2" fmla="*/ 1261696 w 1262875"/>
                <a:gd name="connsiteY2" fmla="*/ 360484 h 2193680"/>
                <a:gd name="connsiteX3" fmla="*/ 276958 w 1262875"/>
                <a:gd name="connsiteY3" fmla="*/ 2193680 h 2193680"/>
                <a:gd name="connsiteX4" fmla="*/ 0 w 1262875"/>
                <a:gd name="connsiteY4" fmla="*/ 874834 h 2193680"/>
                <a:gd name="connsiteX0" fmla="*/ 0 w 1261696"/>
                <a:gd name="connsiteY0" fmla="*/ 874845 h 2193691"/>
                <a:gd name="connsiteX1" fmla="*/ 1257300 w 1261696"/>
                <a:gd name="connsiteY1" fmla="*/ 11 h 2193691"/>
                <a:gd name="connsiteX2" fmla="*/ 1261696 w 1261696"/>
                <a:gd name="connsiteY2" fmla="*/ 360495 h 2193691"/>
                <a:gd name="connsiteX3" fmla="*/ 276958 w 1261696"/>
                <a:gd name="connsiteY3" fmla="*/ 2193691 h 2193691"/>
                <a:gd name="connsiteX4" fmla="*/ 0 w 1261696"/>
                <a:gd name="connsiteY4" fmla="*/ 874845 h 2193691"/>
                <a:gd name="connsiteX0" fmla="*/ 0 w 1261696"/>
                <a:gd name="connsiteY0" fmla="*/ 829574 h 2148420"/>
                <a:gd name="connsiteX1" fmla="*/ 1191450 w 1261696"/>
                <a:gd name="connsiteY1" fmla="*/ 13 h 2148420"/>
                <a:gd name="connsiteX2" fmla="*/ 1261696 w 1261696"/>
                <a:gd name="connsiteY2" fmla="*/ 315224 h 2148420"/>
                <a:gd name="connsiteX3" fmla="*/ 276958 w 1261696"/>
                <a:gd name="connsiteY3" fmla="*/ 2148420 h 2148420"/>
                <a:gd name="connsiteX4" fmla="*/ 0 w 1261696"/>
                <a:gd name="connsiteY4" fmla="*/ 829574 h 2148420"/>
                <a:gd name="connsiteX0" fmla="*/ 0 w 1195846"/>
                <a:gd name="connsiteY0" fmla="*/ 829571 h 2148417"/>
                <a:gd name="connsiteX1" fmla="*/ 1191450 w 1195846"/>
                <a:gd name="connsiteY1" fmla="*/ 10 h 2148417"/>
                <a:gd name="connsiteX2" fmla="*/ 1195846 w 1195846"/>
                <a:gd name="connsiteY2" fmla="*/ 434574 h 2148417"/>
                <a:gd name="connsiteX3" fmla="*/ 276958 w 1195846"/>
                <a:gd name="connsiteY3" fmla="*/ 2148417 h 2148417"/>
                <a:gd name="connsiteX4" fmla="*/ 0 w 1195846"/>
                <a:gd name="connsiteY4" fmla="*/ 829571 h 2148417"/>
                <a:gd name="connsiteX0" fmla="*/ 0 w 1195846"/>
                <a:gd name="connsiteY0" fmla="*/ 829571 h 829571"/>
                <a:gd name="connsiteX1" fmla="*/ 1191450 w 1195846"/>
                <a:gd name="connsiteY1" fmla="*/ 10 h 829571"/>
                <a:gd name="connsiteX2" fmla="*/ 1195846 w 1195846"/>
                <a:gd name="connsiteY2" fmla="*/ 434574 h 829571"/>
                <a:gd name="connsiteX3" fmla="*/ 650530 w 1195846"/>
                <a:gd name="connsiteY3" fmla="*/ 649974 h 829571"/>
                <a:gd name="connsiteX4" fmla="*/ 0 w 1195846"/>
                <a:gd name="connsiteY4" fmla="*/ 829571 h 829571"/>
                <a:gd name="connsiteX0" fmla="*/ 0 w 1195846"/>
                <a:gd name="connsiteY0" fmla="*/ 829571 h 1301650"/>
                <a:gd name="connsiteX1" fmla="*/ 1191450 w 1195846"/>
                <a:gd name="connsiteY1" fmla="*/ 10 h 1301650"/>
                <a:gd name="connsiteX2" fmla="*/ 1195846 w 1195846"/>
                <a:gd name="connsiteY2" fmla="*/ 434574 h 1301650"/>
                <a:gd name="connsiteX3" fmla="*/ 505252 w 1195846"/>
                <a:gd name="connsiteY3" fmla="*/ 1301650 h 1301650"/>
                <a:gd name="connsiteX4" fmla="*/ 0 w 1195846"/>
                <a:gd name="connsiteY4" fmla="*/ 829571 h 1301650"/>
                <a:gd name="connsiteX0" fmla="*/ 295854 w 690594"/>
                <a:gd name="connsiteY0" fmla="*/ 605428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295854 w 690594"/>
                <a:gd name="connsiteY4" fmla="*/ 605428 h 1301650"/>
                <a:gd name="connsiteX0" fmla="*/ 179632 w 690594"/>
                <a:gd name="connsiteY0" fmla="*/ 439396 h 1301650"/>
                <a:gd name="connsiteX1" fmla="*/ 686198 w 690594"/>
                <a:gd name="connsiteY1" fmla="*/ 10 h 1301650"/>
                <a:gd name="connsiteX2" fmla="*/ 690594 w 690594"/>
                <a:gd name="connsiteY2" fmla="*/ 434574 h 1301650"/>
                <a:gd name="connsiteX3" fmla="*/ 0 w 690594"/>
                <a:gd name="connsiteY3" fmla="*/ 1301650 h 1301650"/>
                <a:gd name="connsiteX4" fmla="*/ 179632 w 690594"/>
                <a:gd name="connsiteY4" fmla="*/ 439396 h 1301650"/>
                <a:gd name="connsiteX0" fmla="*/ 179632 w 690594"/>
                <a:gd name="connsiteY0" fmla="*/ 4822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179632 w 690594"/>
                <a:gd name="connsiteY3" fmla="*/ 4822 h 867076"/>
                <a:gd name="connsiteX0" fmla="*/ 204537 w 690594"/>
                <a:gd name="connsiteY0" fmla="*/ 67084 h 867076"/>
                <a:gd name="connsiteX1" fmla="*/ 690594 w 690594"/>
                <a:gd name="connsiteY1" fmla="*/ 0 h 867076"/>
                <a:gd name="connsiteX2" fmla="*/ 0 w 690594"/>
                <a:gd name="connsiteY2" fmla="*/ 867076 h 867076"/>
                <a:gd name="connsiteX3" fmla="*/ 204537 w 690594"/>
                <a:gd name="connsiteY3" fmla="*/ 67084 h 867076"/>
                <a:gd name="connsiteX0" fmla="*/ 196236 w 690594"/>
                <a:gd name="connsiteY0" fmla="*/ 0 h 883008"/>
                <a:gd name="connsiteX1" fmla="*/ 690594 w 690594"/>
                <a:gd name="connsiteY1" fmla="*/ 15932 h 883008"/>
                <a:gd name="connsiteX2" fmla="*/ 0 w 690594"/>
                <a:gd name="connsiteY2" fmla="*/ 883008 h 883008"/>
                <a:gd name="connsiteX3" fmla="*/ 196236 w 690594"/>
                <a:gd name="connsiteY3" fmla="*/ 0 h 883008"/>
                <a:gd name="connsiteX0" fmla="*/ 196236 w 703046"/>
                <a:gd name="connsiteY0" fmla="*/ 0 h 883008"/>
                <a:gd name="connsiteX1" fmla="*/ 703046 w 703046"/>
                <a:gd name="connsiteY1" fmla="*/ 3480 h 883008"/>
                <a:gd name="connsiteX2" fmla="*/ 0 w 703046"/>
                <a:gd name="connsiteY2" fmla="*/ 883008 h 883008"/>
                <a:gd name="connsiteX3" fmla="*/ 196236 w 703046"/>
                <a:gd name="connsiteY3" fmla="*/ 0 h 88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046" h="883008">
                  <a:moveTo>
                    <a:pt x="196236" y="0"/>
                  </a:moveTo>
                  <a:lnTo>
                    <a:pt x="703046" y="3480"/>
                  </a:lnTo>
                  <a:lnTo>
                    <a:pt x="0" y="883008"/>
                  </a:lnTo>
                  <a:lnTo>
                    <a:pt x="19623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35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1"/>
            <p:cNvSpPr/>
            <p:nvPr/>
          </p:nvSpPr>
          <p:spPr>
            <a:xfrm>
              <a:off x="8211654" y="657309"/>
              <a:ext cx="954792" cy="1782554"/>
            </a:xfrm>
            <a:custGeom>
              <a:avLst/>
              <a:gdLst>
                <a:gd name="connsiteX0" fmla="*/ 0 w 470389"/>
                <a:gd name="connsiteY0" fmla="*/ 984739 h 984739"/>
                <a:gd name="connsiteX1" fmla="*/ 235195 w 470389"/>
                <a:gd name="connsiteY1" fmla="*/ 0 h 984739"/>
                <a:gd name="connsiteX2" fmla="*/ 470389 w 470389"/>
                <a:gd name="connsiteY2" fmla="*/ 984739 h 984739"/>
                <a:gd name="connsiteX3" fmla="*/ 0 w 470389"/>
                <a:gd name="connsiteY3" fmla="*/ 984739 h 984739"/>
                <a:gd name="connsiteX0" fmla="*/ 0 w 470389"/>
                <a:gd name="connsiteY0" fmla="*/ 989135 h 989135"/>
                <a:gd name="connsiteX1" fmla="*/ 437418 w 470389"/>
                <a:gd name="connsiteY1" fmla="*/ 0 h 989135"/>
                <a:gd name="connsiteX2" fmla="*/ 470389 w 470389"/>
                <a:gd name="connsiteY2" fmla="*/ 989135 h 989135"/>
                <a:gd name="connsiteX3" fmla="*/ 0 w 470389"/>
                <a:gd name="connsiteY3" fmla="*/ 989135 h 989135"/>
                <a:gd name="connsiteX0" fmla="*/ 0 w 681404"/>
                <a:gd name="connsiteY0" fmla="*/ 593481 h 989135"/>
                <a:gd name="connsiteX1" fmla="*/ 648433 w 681404"/>
                <a:gd name="connsiteY1" fmla="*/ 0 h 989135"/>
                <a:gd name="connsiteX2" fmla="*/ 681404 w 681404"/>
                <a:gd name="connsiteY2" fmla="*/ 989135 h 989135"/>
                <a:gd name="connsiteX3" fmla="*/ 0 w 681404"/>
                <a:gd name="connsiteY3" fmla="*/ 593481 h 989135"/>
                <a:gd name="connsiteX0" fmla="*/ 0 w 1121020"/>
                <a:gd name="connsiteY0" fmla="*/ 593481 h 2373923"/>
                <a:gd name="connsiteX1" fmla="*/ 648433 w 1121020"/>
                <a:gd name="connsiteY1" fmla="*/ 0 h 2373923"/>
                <a:gd name="connsiteX2" fmla="*/ 1121020 w 1121020"/>
                <a:gd name="connsiteY2" fmla="*/ 2373923 h 2373923"/>
                <a:gd name="connsiteX3" fmla="*/ 0 w 1121020"/>
                <a:gd name="connsiteY3" fmla="*/ 593481 h 2373923"/>
                <a:gd name="connsiteX0" fmla="*/ 0 w 1134209"/>
                <a:gd name="connsiteY0" fmla="*/ 593481 h 2395904"/>
                <a:gd name="connsiteX1" fmla="*/ 648433 w 1134209"/>
                <a:gd name="connsiteY1" fmla="*/ 0 h 2395904"/>
                <a:gd name="connsiteX2" fmla="*/ 1134209 w 1134209"/>
                <a:gd name="connsiteY2" fmla="*/ 2395904 h 2395904"/>
                <a:gd name="connsiteX3" fmla="*/ 0 w 1134209"/>
                <a:gd name="connsiteY3" fmla="*/ 593481 h 2395904"/>
                <a:gd name="connsiteX0" fmla="*/ 0 w 1116625"/>
                <a:gd name="connsiteY0" fmla="*/ 426428 h 2395904"/>
                <a:gd name="connsiteX1" fmla="*/ 630849 w 1116625"/>
                <a:gd name="connsiteY1" fmla="*/ 0 h 2395904"/>
                <a:gd name="connsiteX2" fmla="*/ 1116625 w 1116625"/>
                <a:gd name="connsiteY2" fmla="*/ 2395904 h 2395904"/>
                <a:gd name="connsiteX3" fmla="*/ 0 w 1116625"/>
                <a:gd name="connsiteY3" fmla="*/ 426428 h 2395904"/>
                <a:gd name="connsiteX0" fmla="*/ 0 w 1138605"/>
                <a:gd name="connsiteY0" fmla="*/ 602274 h 2395904"/>
                <a:gd name="connsiteX1" fmla="*/ 652829 w 1138605"/>
                <a:gd name="connsiteY1" fmla="*/ 0 h 2395904"/>
                <a:gd name="connsiteX2" fmla="*/ 1138605 w 1138605"/>
                <a:gd name="connsiteY2" fmla="*/ 2395904 h 2395904"/>
                <a:gd name="connsiteX3" fmla="*/ 0 w 1138605"/>
                <a:gd name="connsiteY3" fmla="*/ 602274 h 2395904"/>
                <a:gd name="connsiteX0" fmla="*/ 0 w 1370241"/>
                <a:gd name="connsiteY0" fmla="*/ 299042 h 2395904"/>
                <a:gd name="connsiteX1" fmla="*/ 884465 w 1370241"/>
                <a:gd name="connsiteY1" fmla="*/ 0 h 2395904"/>
                <a:gd name="connsiteX2" fmla="*/ 1370241 w 1370241"/>
                <a:gd name="connsiteY2" fmla="*/ 2395904 h 2395904"/>
                <a:gd name="connsiteX3" fmla="*/ 0 w 1370241"/>
                <a:gd name="connsiteY3" fmla="*/ 299042 h 2395904"/>
                <a:gd name="connsiteX0" fmla="*/ 0 w 884465"/>
                <a:gd name="connsiteY0" fmla="*/ 299042 h 947129"/>
                <a:gd name="connsiteX1" fmla="*/ 884465 w 884465"/>
                <a:gd name="connsiteY1" fmla="*/ 0 h 947129"/>
                <a:gd name="connsiteX2" fmla="*/ 662700 w 884465"/>
                <a:gd name="connsiteY2" fmla="*/ 947129 h 947129"/>
                <a:gd name="connsiteX3" fmla="*/ 0 w 884465"/>
                <a:gd name="connsiteY3" fmla="*/ 299042 h 947129"/>
                <a:gd name="connsiteX0" fmla="*/ 0 w 884465"/>
                <a:gd name="connsiteY0" fmla="*/ 299042 h 897320"/>
                <a:gd name="connsiteX1" fmla="*/ 884465 w 884465"/>
                <a:gd name="connsiteY1" fmla="*/ 0 h 897320"/>
                <a:gd name="connsiteX2" fmla="*/ 874391 w 884465"/>
                <a:gd name="connsiteY2" fmla="*/ 897320 h 897320"/>
                <a:gd name="connsiteX3" fmla="*/ 0 w 884465"/>
                <a:gd name="connsiteY3" fmla="*/ 299042 h 897320"/>
                <a:gd name="connsiteX0" fmla="*/ 0 w 884465"/>
                <a:gd name="connsiteY0" fmla="*/ 299042 h 1664187"/>
                <a:gd name="connsiteX1" fmla="*/ 884465 w 884465"/>
                <a:gd name="connsiteY1" fmla="*/ 0 h 1664187"/>
                <a:gd name="connsiteX2" fmla="*/ 874391 w 884465"/>
                <a:gd name="connsiteY2" fmla="*/ 897320 h 1664187"/>
                <a:gd name="connsiteX3" fmla="*/ 508588 w 884465"/>
                <a:gd name="connsiteY3" fmla="*/ 1658168 h 1664187"/>
                <a:gd name="connsiteX4" fmla="*/ 0 w 884465"/>
                <a:gd name="connsiteY4" fmla="*/ 299042 h 1664187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658168"/>
                <a:gd name="connsiteX1" fmla="*/ 884465 w 884465"/>
                <a:gd name="connsiteY1" fmla="*/ 0 h 1658168"/>
                <a:gd name="connsiteX2" fmla="*/ 874391 w 884465"/>
                <a:gd name="connsiteY2" fmla="*/ 897320 h 1658168"/>
                <a:gd name="connsiteX3" fmla="*/ 508588 w 884465"/>
                <a:gd name="connsiteY3" fmla="*/ 1658168 h 1658168"/>
                <a:gd name="connsiteX4" fmla="*/ 0 w 884465"/>
                <a:gd name="connsiteY4" fmla="*/ 299042 h 1658168"/>
                <a:gd name="connsiteX0" fmla="*/ 0 w 884465"/>
                <a:gd name="connsiteY0" fmla="*/ 299042 h 1529493"/>
                <a:gd name="connsiteX1" fmla="*/ 884465 w 884465"/>
                <a:gd name="connsiteY1" fmla="*/ 0 h 1529493"/>
                <a:gd name="connsiteX2" fmla="*/ 874391 w 884465"/>
                <a:gd name="connsiteY2" fmla="*/ 897320 h 1529493"/>
                <a:gd name="connsiteX3" fmla="*/ 479532 w 884465"/>
                <a:gd name="connsiteY3" fmla="*/ 1529493 h 1529493"/>
                <a:gd name="connsiteX4" fmla="*/ 0 w 884465"/>
                <a:gd name="connsiteY4" fmla="*/ 299042 h 1529493"/>
                <a:gd name="connsiteX0" fmla="*/ 0 w 884465"/>
                <a:gd name="connsiteY0" fmla="*/ 299042 h 1683073"/>
                <a:gd name="connsiteX1" fmla="*/ 884465 w 884465"/>
                <a:gd name="connsiteY1" fmla="*/ 0 h 1683073"/>
                <a:gd name="connsiteX2" fmla="*/ 874391 w 884465"/>
                <a:gd name="connsiteY2" fmla="*/ 897320 h 1683073"/>
                <a:gd name="connsiteX3" fmla="*/ 516890 w 884465"/>
                <a:gd name="connsiteY3" fmla="*/ 1683073 h 1683073"/>
                <a:gd name="connsiteX4" fmla="*/ 0 w 884465"/>
                <a:gd name="connsiteY4" fmla="*/ 299042 h 1683073"/>
                <a:gd name="connsiteX0" fmla="*/ 0 w 901232"/>
                <a:gd name="connsiteY0" fmla="*/ 299042 h 1683073"/>
                <a:gd name="connsiteX1" fmla="*/ 884465 w 901232"/>
                <a:gd name="connsiteY1" fmla="*/ 0 h 1683073"/>
                <a:gd name="connsiteX2" fmla="*/ 900899 w 901232"/>
                <a:gd name="connsiteY2" fmla="*/ 870813 h 1683073"/>
                <a:gd name="connsiteX3" fmla="*/ 516890 w 901232"/>
                <a:gd name="connsiteY3" fmla="*/ 1683073 h 1683073"/>
                <a:gd name="connsiteX4" fmla="*/ 0 w 901232"/>
                <a:gd name="connsiteY4" fmla="*/ 299042 h 1683073"/>
                <a:gd name="connsiteX0" fmla="*/ 0 w 901507"/>
                <a:gd name="connsiteY0" fmla="*/ 299042 h 1683073"/>
                <a:gd name="connsiteX1" fmla="*/ 895825 w 901507"/>
                <a:gd name="connsiteY1" fmla="*/ 0 h 1683073"/>
                <a:gd name="connsiteX2" fmla="*/ 900899 w 901507"/>
                <a:gd name="connsiteY2" fmla="*/ 870813 h 1683073"/>
                <a:gd name="connsiteX3" fmla="*/ 516890 w 901507"/>
                <a:gd name="connsiteY3" fmla="*/ 1683073 h 1683073"/>
                <a:gd name="connsiteX4" fmla="*/ 0 w 901507"/>
                <a:gd name="connsiteY4" fmla="*/ 299042 h 1683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07" h="1683073">
                  <a:moveTo>
                    <a:pt x="0" y="299042"/>
                  </a:moveTo>
                  <a:lnTo>
                    <a:pt x="895825" y="0"/>
                  </a:lnTo>
                  <a:cubicBezTo>
                    <a:pt x="892467" y="299107"/>
                    <a:pt x="904257" y="571706"/>
                    <a:pt x="900899" y="870813"/>
                  </a:cubicBezTo>
                  <a:cubicBezTo>
                    <a:pt x="895187" y="876765"/>
                    <a:pt x="696936" y="1282795"/>
                    <a:pt x="516890" y="1683073"/>
                  </a:cubicBezTo>
                  <a:lnTo>
                    <a:pt x="0" y="29904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6673"/>
                </a:gs>
                <a:gs pos="100000">
                  <a:srgbClr val="7D8793"/>
                </a:gs>
              </a:gsLst>
              <a:lin ang="162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Isosceles Triangle 9"/>
            <p:cNvSpPr/>
            <p:nvPr/>
          </p:nvSpPr>
          <p:spPr>
            <a:xfrm>
              <a:off x="7543800" y="1"/>
              <a:ext cx="1618702" cy="1195754"/>
            </a:xfrm>
            <a:custGeom>
              <a:avLst/>
              <a:gdLst>
                <a:gd name="connsiteX0" fmla="*/ 0 w 1534258"/>
                <a:gd name="connsiteY0" fmla="*/ 1494692 h 1494692"/>
                <a:gd name="connsiteX1" fmla="*/ 767129 w 1534258"/>
                <a:gd name="connsiteY1" fmla="*/ 0 h 1494692"/>
                <a:gd name="connsiteX2" fmla="*/ 1534258 w 1534258"/>
                <a:gd name="connsiteY2" fmla="*/ 1494692 h 1494692"/>
                <a:gd name="connsiteX3" fmla="*/ 0 w 1534258"/>
                <a:gd name="connsiteY3" fmla="*/ 1494692 h 1494692"/>
                <a:gd name="connsiteX0" fmla="*/ 0 w 1558436"/>
                <a:gd name="connsiteY0" fmla="*/ 1507881 h 1507881"/>
                <a:gd name="connsiteX1" fmla="*/ 1558436 w 1558436"/>
                <a:gd name="connsiteY1" fmla="*/ 0 h 1507881"/>
                <a:gd name="connsiteX2" fmla="*/ 1534258 w 1558436"/>
                <a:gd name="connsiteY2" fmla="*/ 1507881 h 1507881"/>
                <a:gd name="connsiteX3" fmla="*/ 0 w 1558436"/>
                <a:gd name="connsiteY3" fmla="*/ 1507881 h 1507881"/>
                <a:gd name="connsiteX0" fmla="*/ 0 w 2705832"/>
                <a:gd name="connsiteY0" fmla="*/ 751742 h 1507881"/>
                <a:gd name="connsiteX1" fmla="*/ 2705832 w 2705832"/>
                <a:gd name="connsiteY1" fmla="*/ 0 h 1507881"/>
                <a:gd name="connsiteX2" fmla="*/ 2681654 w 2705832"/>
                <a:gd name="connsiteY2" fmla="*/ 1507881 h 1507881"/>
                <a:gd name="connsiteX3" fmla="*/ 0 w 2705832"/>
                <a:gd name="connsiteY3" fmla="*/ 751742 h 1507881"/>
                <a:gd name="connsiteX0" fmla="*/ 0 w 2705832"/>
                <a:gd name="connsiteY0" fmla="*/ 751742 h 1600201"/>
                <a:gd name="connsiteX1" fmla="*/ 2705832 w 2705832"/>
                <a:gd name="connsiteY1" fmla="*/ 0 h 1600201"/>
                <a:gd name="connsiteX2" fmla="*/ 936381 w 2705832"/>
                <a:gd name="connsiteY2" fmla="*/ 1600201 h 1600201"/>
                <a:gd name="connsiteX3" fmla="*/ 0 w 2705832"/>
                <a:gd name="connsiteY3" fmla="*/ 751742 h 1600201"/>
                <a:gd name="connsiteX0" fmla="*/ 0 w 2705832"/>
                <a:gd name="connsiteY0" fmla="*/ 751742 h 1481504"/>
                <a:gd name="connsiteX1" fmla="*/ 2705832 w 2705832"/>
                <a:gd name="connsiteY1" fmla="*/ 0 h 1481504"/>
                <a:gd name="connsiteX2" fmla="*/ 844062 w 2705832"/>
                <a:gd name="connsiteY2" fmla="*/ 1481504 h 1481504"/>
                <a:gd name="connsiteX3" fmla="*/ 0 w 2705832"/>
                <a:gd name="connsiteY3" fmla="*/ 751742 h 1481504"/>
                <a:gd name="connsiteX0" fmla="*/ 0 w 2705832"/>
                <a:gd name="connsiteY0" fmla="*/ 751742 h 1604597"/>
                <a:gd name="connsiteX1" fmla="*/ 2705832 w 2705832"/>
                <a:gd name="connsiteY1" fmla="*/ 0 h 1604597"/>
                <a:gd name="connsiteX2" fmla="*/ 949569 w 2705832"/>
                <a:gd name="connsiteY2" fmla="*/ 1604597 h 1604597"/>
                <a:gd name="connsiteX3" fmla="*/ 0 w 2705832"/>
                <a:gd name="connsiteY3" fmla="*/ 751742 h 1604597"/>
                <a:gd name="connsiteX0" fmla="*/ 0 w 2626701"/>
                <a:gd name="connsiteY0" fmla="*/ 813289 h 1666144"/>
                <a:gd name="connsiteX1" fmla="*/ 2626701 w 2626701"/>
                <a:gd name="connsiteY1" fmla="*/ 0 h 1666144"/>
                <a:gd name="connsiteX2" fmla="*/ 949569 w 2626701"/>
                <a:gd name="connsiteY2" fmla="*/ 1666144 h 1666144"/>
                <a:gd name="connsiteX3" fmla="*/ 0 w 2626701"/>
                <a:gd name="connsiteY3" fmla="*/ 813289 h 1666144"/>
                <a:gd name="connsiteX0" fmla="*/ 0 w 2688247"/>
                <a:gd name="connsiteY0" fmla="*/ 734158 h 1587013"/>
                <a:gd name="connsiteX1" fmla="*/ 2688247 w 2688247"/>
                <a:gd name="connsiteY1" fmla="*/ 0 h 1587013"/>
                <a:gd name="connsiteX2" fmla="*/ 949569 w 2688247"/>
                <a:gd name="connsiteY2" fmla="*/ 1587013 h 1587013"/>
                <a:gd name="connsiteX3" fmla="*/ 0 w 2688247"/>
                <a:gd name="connsiteY3" fmla="*/ 734158 h 1587013"/>
                <a:gd name="connsiteX0" fmla="*/ 0 w 2695217"/>
                <a:gd name="connsiteY0" fmla="*/ 734158 h 812381"/>
                <a:gd name="connsiteX1" fmla="*/ 2688247 w 2695217"/>
                <a:gd name="connsiteY1" fmla="*/ 0 h 812381"/>
                <a:gd name="connsiteX2" fmla="*/ 2695217 w 2695217"/>
                <a:gd name="connsiteY2" fmla="*/ 812381 h 812381"/>
                <a:gd name="connsiteX3" fmla="*/ 0 w 2695217"/>
                <a:gd name="connsiteY3" fmla="*/ 734158 h 812381"/>
                <a:gd name="connsiteX0" fmla="*/ 0 w 813190"/>
                <a:gd name="connsiteY0" fmla="*/ 0 h 814669"/>
                <a:gd name="connsiteX1" fmla="*/ 806220 w 813190"/>
                <a:gd name="connsiteY1" fmla="*/ 2288 h 814669"/>
                <a:gd name="connsiteX2" fmla="*/ 813190 w 813190"/>
                <a:gd name="connsiteY2" fmla="*/ 814669 h 814669"/>
                <a:gd name="connsiteX3" fmla="*/ 0 w 813190"/>
                <a:gd name="connsiteY3" fmla="*/ 0 h 814669"/>
                <a:gd name="connsiteX0" fmla="*/ 1186049 w 1999239"/>
                <a:gd name="connsiteY0" fmla="*/ 0 h 1499280"/>
                <a:gd name="connsiteX1" fmla="*/ 1992269 w 1999239"/>
                <a:gd name="connsiteY1" fmla="*/ 2288 h 1499280"/>
                <a:gd name="connsiteX2" fmla="*/ 1999239 w 1999239"/>
                <a:gd name="connsiteY2" fmla="*/ 814669 h 1499280"/>
                <a:gd name="connsiteX3" fmla="*/ 0 w 1999239"/>
                <a:gd name="connsiteY3" fmla="*/ 1486089 h 1499280"/>
                <a:gd name="connsiteX4" fmla="*/ 1186049 w 1999239"/>
                <a:gd name="connsiteY4" fmla="*/ 0 h 1499280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992269 w 1999239"/>
                <a:gd name="connsiteY1" fmla="*/ 2288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1999239"/>
                <a:gd name="connsiteY0" fmla="*/ 0 h 1486089"/>
                <a:gd name="connsiteX1" fmla="*/ 1817704 w 1999239"/>
                <a:gd name="connsiteY1" fmla="*/ 29564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14281"/>
                <a:gd name="connsiteY0" fmla="*/ 0 h 1486089"/>
                <a:gd name="connsiteX1" fmla="*/ 2014089 w 2014281"/>
                <a:gd name="connsiteY1" fmla="*/ 7743 h 1486089"/>
                <a:gd name="connsiteX2" fmla="*/ 1999239 w 2014281"/>
                <a:gd name="connsiteY2" fmla="*/ 814669 h 1486089"/>
                <a:gd name="connsiteX3" fmla="*/ 0 w 2014281"/>
                <a:gd name="connsiteY3" fmla="*/ 1486089 h 1486089"/>
                <a:gd name="connsiteX4" fmla="*/ 1186049 w 2014281"/>
                <a:gd name="connsiteY4" fmla="*/ 0 h 1486089"/>
                <a:gd name="connsiteX0" fmla="*/ 1186049 w 2014089"/>
                <a:gd name="connsiteY0" fmla="*/ 0 h 1486089"/>
                <a:gd name="connsiteX1" fmla="*/ 2014089 w 2014089"/>
                <a:gd name="connsiteY1" fmla="*/ 7743 h 1486089"/>
                <a:gd name="connsiteX2" fmla="*/ 1999239 w 2014089"/>
                <a:gd name="connsiteY2" fmla="*/ 814669 h 1486089"/>
                <a:gd name="connsiteX3" fmla="*/ 0 w 2014089"/>
                <a:gd name="connsiteY3" fmla="*/ 1486089 h 1486089"/>
                <a:gd name="connsiteX4" fmla="*/ 1186049 w 2014089"/>
                <a:gd name="connsiteY4" fmla="*/ 0 h 1486089"/>
                <a:gd name="connsiteX0" fmla="*/ 1186049 w 1999239"/>
                <a:gd name="connsiteY0" fmla="*/ 0 h 1486089"/>
                <a:gd name="connsiteX1" fmla="*/ 1795883 w 1999239"/>
                <a:gd name="connsiteY1" fmla="*/ 198673 h 1486089"/>
                <a:gd name="connsiteX2" fmla="*/ 1999239 w 1999239"/>
                <a:gd name="connsiteY2" fmla="*/ 814669 h 1486089"/>
                <a:gd name="connsiteX3" fmla="*/ 0 w 1999239"/>
                <a:gd name="connsiteY3" fmla="*/ 1486089 h 1486089"/>
                <a:gd name="connsiteX4" fmla="*/ 1186049 w 1999239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99239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890136 w 2008634"/>
                <a:gd name="connsiteY2" fmla="*/ 814669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91504 w 2014089"/>
                <a:gd name="connsiteY0" fmla="*/ 0 h 1382441"/>
                <a:gd name="connsiteX1" fmla="*/ 2014089 w 2014089"/>
                <a:gd name="connsiteY1" fmla="*/ 2288 h 1382441"/>
                <a:gd name="connsiteX2" fmla="*/ 1993784 w 2014089"/>
                <a:gd name="connsiteY2" fmla="*/ 831034 h 1382441"/>
                <a:gd name="connsiteX3" fmla="*/ 0 w 2014089"/>
                <a:gd name="connsiteY3" fmla="*/ 1382441 h 1382441"/>
                <a:gd name="connsiteX4" fmla="*/ 1191504 w 2014089"/>
                <a:gd name="connsiteY4" fmla="*/ 0 h 1382441"/>
                <a:gd name="connsiteX0" fmla="*/ 1186049 w 2008634"/>
                <a:gd name="connsiteY0" fmla="*/ 0 h 1486089"/>
                <a:gd name="connsiteX1" fmla="*/ 2008634 w 2008634"/>
                <a:gd name="connsiteY1" fmla="*/ 2288 h 1486089"/>
                <a:gd name="connsiteX2" fmla="*/ 1988329 w 2008634"/>
                <a:gd name="connsiteY2" fmla="*/ 831034 h 1486089"/>
                <a:gd name="connsiteX3" fmla="*/ 0 w 2008634"/>
                <a:gd name="connsiteY3" fmla="*/ 1486089 h 1486089"/>
                <a:gd name="connsiteX4" fmla="*/ 1186049 w 2008634"/>
                <a:gd name="connsiteY4" fmla="*/ 0 h 1486089"/>
                <a:gd name="connsiteX0" fmla="*/ 1166142 w 2008634"/>
                <a:gd name="connsiteY0" fmla="*/ 12672 h 1483831"/>
                <a:gd name="connsiteX1" fmla="*/ 2008634 w 2008634"/>
                <a:gd name="connsiteY1" fmla="*/ 30 h 1483831"/>
                <a:gd name="connsiteX2" fmla="*/ 1988329 w 2008634"/>
                <a:gd name="connsiteY2" fmla="*/ 828776 h 1483831"/>
                <a:gd name="connsiteX3" fmla="*/ 0 w 2008634"/>
                <a:gd name="connsiteY3" fmla="*/ 1483831 h 1483831"/>
                <a:gd name="connsiteX4" fmla="*/ 1166142 w 2008634"/>
                <a:gd name="connsiteY4" fmla="*/ 12672 h 1483831"/>
                <a:gd name="connsiteX0" fmla="*/ 1172052 w 2008634"/>
                <a:gd name="connsiteY0" fmla="*/ 3777 h 1483801"/>
                <a:gd name="connsiteX1" fmla="*/ 2008634 w 2008634"/>
                <a:gd name="connsiteY1" fmla="*/ 0 h 1483801"/>
                <a:gd name="connsiteX2" fmla="*/ 1988329 w 2008634"/>
                <a:gd name="connsiteY2" fmla="*/ 828746 h 1483801"/>
                <a:gd name="connsiteX3" fmla="*/ 0 w 2008634"/>
                <a:gd name="connsiteY3" fmla="*/ 1483801 h 1483801"/>
                <a:gd name="connsiteX4" fmla="*/ 1172052 w 2008634"/>
                <a:gd name="connsiteY4" fmla="*/ 3777 h 148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634" h="1483801">
                  <a:moveTo>
                    <a:pt x="1172052" y="3777"/>
                  </a:moveTo>
                  <a:lnTo>
                    <a:pt x="2008634" y="0"/>
                  </a:lnTo>
                  <a:cubicBezTo>
                    <a:pt x="2005502" y="128960"/>
                    <a:pt x="2007826" y="574318"/>
                    <a:pt x="1988329" y="828746"/>
                  </a:cubicBezTo>
                  <a:cubicBezTo>
                    <a:pt x="1807424" y="879806"/>
                    <a:pt x="355467" y="1367279"/>
                    <a:pt x="0" y="1483801"/>
                  </a:cubicBezTo>
                  <a:lnTo>
                    <a:pt x="1172052" y="3777"/>
                  </a:lnTo>
                  <a:close/>
                </a:path>
              </a:pathLst>
            </a:custGeom>
            <a:gradFill>
              <a:gsLst>
                <a:gs pos="0">
                  <a:srgbClr val="7D8793"/>
                </a:gs>
                <a:gs pos="100000">
                  <a:srgbClr val="5C6673"/>
                </a:gs>
              </a:gsLst>
              <a:lin ang="81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cap="all" baseline="0" dirty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776D5A-AFBE-4991-9472-5469D66A160A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20" name="Picture 19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197662" y="1974"/>
            <a:ext cx="2946338" cy="2436590"/>
            <a:chOff x="6216164" y="12"/>
            <a:chExt cx="2946338" cy="2436590"/>
          </a:xfrm>
        </p:grpSpPr>
        <p:sp>
          <p:nvSpPr>
            <p:cNvPr id="12" name="Isosceles Triangle 11"/>
            <p:cNvSpPr/>
            <p:nvPr userDrawn="1"/>
          </p:nvSpPr>
          <p:spPr>
            <a:xfrm>
              <a:off x="6216164" y="12"/>
              <a:ext cx="1742414" cy="928845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1977" h="859312">
                  <a:moveTo>
                    <a:pt x="994458" y="3982"/>
                  </a:moveTo>
                  <a:lnTo>
                    <a:pt x="1611977" y="0"/>
                  </a:lnTo>
                  <a:lnTo>
                    <a:pt x="1429109" y="859312"/>
                  </a:lnTo>
                  <a:lnTo>
                    <a:pt x="0" y="540907"/>
                  </a:lnTo>
                  <a:lnTo>
                    <a:pt x="994458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1"/>
            <p:cNvSpPr/>
            <p:nvPr userDrawn="1"/>
          </p:nvSpPr>
          <p:spPr>
            <a:xfrm>
              <a:off x="7759112" y="1881"/>
              <a:ext cx="744486" cy="936462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1108335 w 1611977"/>
                <a:gd name="connsiteY0" fmla="*/ 138195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1108335 w 1611977"/>
                <a:gd name="connsiteY4" fmla="*/ 138195 h 859312"/>
                <a:gd name="connsiteX0" fmla="*/ 1112403 w 1611977"/>
                <a:gd name="connsiteY0" fmla="*/ 0 h 859397"/>
                <a:gd name="connsiteX1" fmla="*/ 1611977 w 1611977"/>
                <a:gd name="connsiteY1" fmla="*/ 85 h 859397"/>
                <a:gd name="connsiteX2" fmla="*/ 1429109 w 1611977"/>
                <a:gd name="connsiteY2" fmla="*/ 859397 h 859397"/>
                <a:gd name="connsiteX3" fmla="*/ 0 w 1611977"/>
                <a:gd name="connsiteY3" fmla="*/ 540992 h 859397"/>
                <a:gd name="connsiteX4" fmla="*/ 1112403 w 1611977"/>
                <a:gd name="connsiteY4" fmla="*/ 0 h 859397"/>
                <a:gd name="connsiteX0" fmla="*/ 185114 w 684688"/>
                <a:gd name="connsiteY0" fmla="*/ 0 h 859397"/>
                <a:gd name="connsiteX1" fmla="*/ 684688 w 684688"/>
                <a:gd name="connsiteY1" fmla="*/ 85 h 859397"/>
                <a:gd name="connsiteX2" fmla="*/ 501820 w 684688"/>
                <a:gd name="connsiteY2" fmla="*/ 859397 h 859397"/>
                <a:gd name="connsiteX3" fmla="*/ 0 w 684688"/>
                <a:gd name="connsiteY3" fmla="*/ 850089 h 859397"/>
                <a:gd name="connsiteX4" fmla="*/ 185114 w 684688"/>
                <a:gd name="connsiteY4" fmla="*/ 0 h 859397"/>
                <a:gd name="connsiteX0" fmla="*/ 185114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85114 w 684688"/>
                <a:gd name="connsiteY3" fmla="*/ 0 h 850089"/>
                <a:gd name="connsiteX0" fmla="*/ 172912 w 684688"/>
                <a:gd name="connsiteY0" fmla="*/ 0 h 850089"/>
                <a:gd name="connsiteX1" fmla="*/ 684688 w 684688"/>
                <a:gd name="connsiteY1" fmla="*/ 85 h 850089"/>
                <a:gd name="connsiteX2" fmla="*/ 0 w 684688"/>
                <a:gd name="connsiteY2" fmla="*/ 850089 h 850089"/>
                <a:gd name="connsiteX3" fmla="*/ 172912 w 684688"/>
                <a:gd name="connsiteY3" fmla="*/ 0 h 850089"/>
                <a:gd name="connsiteX0" fmla="*/ 136308 w 648084"/>
                <a:gd name="connsiteY0" fmla="*/ 0 h 870425"/>
                <a:gd name="connsiteX1" fmla="*/ 648084 w 648084"/>
                <a:gd name="connsiteY1" fmla="*/ 85 h 870425"/>
                <a:gd name="connsiteX2" fmla="*/ 0 w 648084"/>
                <a:gd name="connsiteY2" fmla="*/ 870425 h 870425"/>
                <a:gd name="connsiteX3" fmla="*/ 136308 w 648084"/>
                <a:gd name="connsiteY3" fmla="*/ 0 h 870425"/>
                <a:gd name="connsiteX0" fmla="*/ 176978 w 688754"/>
                <a:gd name="connsiteY0" fmla="*/ 0 h 866358"/>
                <a:gd name="connsiteX1" fmla="*/ 688754 w 688754"/>
                <a:gd name="connsiteY1" fmla="*/ 85 h 866358"/>
                <a:gd name="connsiteX2" fmla="*/ 0 w 688754"/>
                <a:gd name="connsiteY2" fmla="*/ 866358 h 866358"/>
                <a:gd name="connsiteX3" fmla="*/ 176978 w 688754"/>
                <a:gd name="connsiteY3" fmla="*/ 0 h 866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8754" h="866358">
                  <a:moveTo>
                    <a:pt x="176978" y="0"/>
                  </a:moveTo>
                  <a:lnTo>
                    <a:pt x="688754" y="85"/>
                  </a:lnTo>
                  <a:lnTo>
                    <a:pt x="0" y="866358"/>
                  </a:lnTo>
                  <a:lnTo>
                    <a:pt x="17697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1"/>
            <p:cNvSpPr/>
            <p:nvPr userDrawn="1"/>
          </p:nvSpPr>
          <p:spPr>
            <a:xfrm>
              <a:off x="8212744" y="647381"/>
              <a:ext cx="944354" cy="178922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  <a:gd name="connsiteX0" fmla="*/ 880581 w 1652648"/>
                <a:gd name="connsiteY0" fmla="*/ 223603 h 1325850"/>
                <a:gd name="connsiteX1" fmla="*/ 1652648 w 1652648"/>
                <a:gd name="connsiteY1" fmla="*/ 0 h 1325850"/>
                <a:gd name="connsiteX2" fmla="*/ 1481981 w 1652648"/>
                <a:gd name="connsiteY2" fmla="*/ 830843 h 1325850"/>
                <a:gd name="connsiteX3" fmla="*/ 0 w 1652648"/>
                <a:gd name="connsiteY3" fmla="*/ 1325850 h 1325850"/>
                <a:gd name="connsiteX4" fmla="*/ 880581 w 1652648"/>
                <a:gd name="connsiteY4" fmla="*/ 223603 h 1325850"/>
                <a:gd name="connsiteX0" fmla="*/ 880581 w 1502167"/>
                <a:gd name="connsiteY0" fmla="*/ 284609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880581 w 1502167"/>
                <a:gd name="connsiteY4" fmla="*/ 284609 h 1386856"/>
                <a:gd name="connsiteX0" fmla="*/ 632491 w 1502167"/>
                <a:gd name="connsiteY0" fmla="*/ 300877 h 1386856"/>
                <a:gd name="connsiteX1" fmla="*/ 1502167 w 1502167"/>
                <a:gd name="connsiteY1" fmla="*/ 0 h 1386856"/>
                <a:gd name="connsiteX2" fmla="*/ 1481981 w 1502167"/>
                <a:gd name="connsiteY2" fmla="*/ 891849 h 1386856"/>
                <a:gd name="connsiteX3" fmla="*/ 0 w 1502167"/>
                <a:gd name="connsiteY3" fmla="*/ 1386856 h 1386856"/>
                <a:gd name="connsiteX4" fmla="*/ 632491 w 1502167"/>
                <a:gd name="connsiteY4" fmla="*/ 300877 h 1386856"/>
                <a:gd name="connsiteX0" fmla="*/ 0 w 869676"/>
                <a:gd name="connsiteY0" fmla="*/ 300877 h 1655282"/>
                <a:gd name="connsiteX1" fmla="*/ 869676 w 869676"/>
                <a:gd name="connsiteY1" fmla="*/ 0 h 1655282"/>
                <a:gd name="connsiteX2" fmla="*/ 849490 w 869676"/>
                <a:gd name="connsiteY2" fmla="*/ 891849 h 1655282"/>
                <a:gd name="connsiteX3" fmla="*/ 506286 w 869676"/>
                <a:gd name="connsiteY3" fmla="*/ 1655282 h 1655282"/>
                <a:gd name="connsiteX4" fmla="*/ 0 w 869676"/>
                <a:gd name="connsiteY4" fmla="*/ 300877 h 1655282"/>
                <a:gd name="connsiteX0" fmla="*/ 0 w 873660"/>
                <a:gd name="connsiteY0" fmla="*/ 300877 h 1655282"/>
                <a:gd name="connsiteX1" fmla="*/ 869676 w 873660"/>
                <a:gd name="connsiteY1" fmla="*/ 0 h 1655282"/>
                <a:gd name="connsiteX2" fmla="*/ 873660 w 873660"/>
                <a:gd name="connsiteY2" fmla="*/ 867679 h 1655282"/>
                <a:gd name="connsiteX3" fmla="*/ 506286 w 873660"/>
                <a:gd name="connsiteY3" fmla="*/ 1655282 h 1655282"/>
                <a:gd name="connsiteX4" fmla="*/ 0 w 873660"/>
                <a:gd name="connsiteY4" fmla="*/ 300877 h 165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660" h="1655282">
                  <a:moveTo>
                    <a:pt x="0" y="300877"/>
                  </a:moveTo>
                  <a:lnTo>
                    <a:pt x="869676" y="0"/>
                  </a:lnTo>
                  <a:lnTo>
                    <a:pt x="873660" y="867679"/>
                  </a:lnTo>
                  <a:lnTo>
                    <a:pt x="506286" y="1655282"/>
                  </a:lnTo>
                  <a:lnTo>
                    <a:pt x="0" y="3008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1"/>
            <p:cNvSpPr/>
            <p:nvPr userDrawn="1"/>
          </p:nvSpPr>
          <p:spPr>
            <a:xfrm>
              <a:off x="7543180" y="1973"/>
              <a:ext cx="1619322" cy="1195741"/>
            </a:xfrm>
            <a:custGeom>
              <a:avLst/>
              <a:gdLst>
                <a:gd name="connsiteX0" fmla="*/ 0 w 1147397"/>
                <a:gd name="connsiteY0" fmla="*/ 1745273 h 1745273"/>
                <a:gd name="connsiteX1" fmla="*/ 573699 w 1147397"/>
                <a:gd name="connsiteY1" fmla="*/ 0 h 1745273"/>
                <a:gd name="connsiteX2" fmla="*/ 1147397 w 1147397"/>
                <a:gd name="connsiteY2" fmla="*/ 1745273 h 1745273"/>
                <a:gd name="connsiteX3" fmla="*/ 0 w 1147397"/>
                <a:gd name="connsiteY3" fmla="*/ 1745273 h 1745273"/>
                <a:gd name="connsiteX0" fmla="*/ 0 w 1147397"/>
                <a:gd name="connsiteY0" fmla="*/ 1736481 h 1736481"/>
                <a:gd name="connsiteX1" fmla="*/ 960560 w 1147397"/>
                <a:gd name="connsiteY1" fmla="*/ 0 h 1736481"/>
                <a:gd name="connsiteX2" fmla="*/ 1147397 w 1147397"/>
                <a:gd name="connsiteY2" fmla="*/ 1736481 h 1736481"/>
                <a:gd name="connsiteX3" fmla="*/ 0 w 1147397"/>
                <a:gd name="connsiteY3" fmla="*/ 1736481 h 1736481"/>
                <a:gd name="connsiteX0" fmla="*/ 0 w 1162783"/>
                <a:gd name="connsiteY0" fmla="*/ 1437542 h 1437542"/>
                <a:gd name="connsiteX1" fmla="*/ 1162783 w 1162783"/>
                <a:gd name="connsiteY1" fmla="*/ 0 h 1437542"/>
                <a:gd name="connsiteX2" fmla="*/ 1147397 w 1162783"/>
                <a:gd name="connsiteY2" fmla="*/ 1437542 h 1437542"/>
                <a:gd name="connsiteX3" fmla="*/ 0 w 1162783"/>
                <a:gd name="connsiteY3" fmla="*/ 1437542 h 1437542"/>
                <a:gd name="connsiteX0" fmla="*/ 0 w 1312253"/>
                <a:gd name="connsiteY0" fmla="*/ 1692519 h 1692519"/>
                <a:gd name="connsiteX1" fmla="*/ 1312253 w 1312253"/>
                <a:gd name="connsiteY1" fmla="*/ 0 h 1692519"/>
                <a:gd name="connsiteX2" fmla="*/ 1296867 w 1312253"/>
                <a:gd name="connsiteY2" fmla="*/ 1437542 h 1692519"/>
                <a:gd name="connsiteX3" fmla="*/ 0 w 1312253"/>
                <a:gd name="connsiteY3" fmla="*/ 1692519 h 1692519"/>
                <a:gd name="connsiteX0" fmla="*/ 0 w 1296867"/>
                <a:gd name="connsiteY0" fmla="*/ 2009042 h 2009042"/>
                <a:gd name="connsiteX1" fmla="*/ 833072 w 1296867"/>
                <a:gd name="connsiteY1" fmla="*/ 0 h 2009042"/>
                <a:gd name="connsiteX2" fmla="*/ 1296867 w 1296867"/>
                <a:gd name="connsiteY2" fmla="*/ 1754065 h 2009042"/>
                <a:gd name="connsiteX3" fmla="*/ 0 w 1296867"/>
                <a:gd name="connsiteY3" fmla="*/ 2009042 h 2009042"/>
                <a:gd name="connsiteX0" fmla="*/ 0 w 1048777"/>
                <a:gd name="connsiteY0" fmla="*/ 3982 h 1754065"/>
                <a:gd name="connsiteX1" fmla="*/ 584982 w 1048777"/>
                <a:gd name="connsiteY1" fmla="*/ 0 h 1754065"/>
                <a:gd name="connsiteX2" fmla="*/ 1048777 w 1048777"/>
                <a:gd name="connsiteY2" fmla="*/ 1754065 h 1754065"/>
                <a:gd name="connsiteX3" fmla="*/ 0 w 1048777"/>
                <a:gd name="connsiteY3" fmla="*/ 3982 h 1754065"/>
                <a:gd name="connsiteX0" fmla="*/ 0 w 584982"/>
                <a:gd name="connsiteY0" fmla="*/ 3982 h 851178"/>
                <a:gd name="connsiteX1" fmla="*/ 584982 w 584982"/>
                <a:gd name="connsiteY1" fmla="*/ 0 h 851178"/>
                <a:gd name="connsiteX2" fmla="*/ 406182 w 584982"/>
                <a:gd name="connsiteY2" fmla="*/ 851178 h 851178"/>
                <a:gd name="connsiteX3" fmla="*/ 0 w 584982"/>
                <a:gd name="connsiteY3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18861 w 1603843"/>
                <a:gd name="connsiteY0" fmla="*/ 3982 h 851178"/>
                <a:gd name="connsiteX1" fmla="*/ 1603843 w 1603843"/>
                <a:gd name="connsiteY1" fmla="*/ 0 h 851178"/>
                <a:gd name="connsiteX2" fmla="*/ 1425043 w 1603843"/>
                <a:gd name="connsiteY2" fmla="*/ 851178 h 851178"/>
                <a:gd name="connsiteX3" fmla="*/ 0 w 1603843"/>
                <a:gd name="connsiteY3" fmla="*/ 536840 h 851178"/>
                <a:gd name="connsiteX4" fmla="*/ 1018861 w 1603843"/>
                <a:gd name="connsiteY4" fmla="*/ 3982 h 851178"/>
                <a:gd name="connsiteX0" fmla="*/ 1022928 w 1607910"/>
                <a:gd name="connsiteY0" fmla="*/ 3982 h 851178"/>
                <a:gd name="connsiteX1" fmla="*/ 1607910 w 1607910"/>
                <a:gd name="connsiteY1" fmla="*/ 0 h 851178"/>
                <a:gd name="connsiteX2" fmla="*/ 1429110 w 1607910"/>
                <a:gd name="connsiteY2" fmla="*/ 851178 h 851178"/>
                <a:gd name="connsiteX3" fmla="*/ 0 w 1607910"/>
                <a:gd name="connsiteY3" fmla="*/ 540907 h 851178"/>
                <a:gd name="connsiteX4" fmla="*/ 1022928 w 1607910"/>
                <a:gd name="connsiteY4" fmla="*/ 3982 h 851178"/>
                <a:gd name="connsiteX0" fmla="*/ 1022928 w 1607910"/>
                <a:gd name="connsiteY0" fmla="*/ 3982 h 769837"/>
                <a:gd name="connsiteX1" fmla="*/ 1607910 w 1607910"/>
                <a:gd name="connsiteY1" fmla="*/ 0 h 769837"/>
                <a:gd name="connsiteX2" fmla="*/ 1388439 w 1607910"/>
                <a:gd name="connsiteY2" fmla="*/ 769837 h 769837"/>
                <a:gd name="connsiteX3" fmla="*/ 0 w 1607910"/>
                <a:gd name="connsiteY3" fmla="*/ 540907 h 769837"/>
                <a:gd name="connsiteX4" fmla="*/ 1022928 w 1607910"/>
                <a:gd name="connsiteY4" fmla="*/ 3982 h 769837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22928 w 1607910"/>
                <a:gd name="connsiteY0" fmla="*/ 3982 h 863379"/>
                <a:gd name="connsiteX1" fmla="*/ 1607910 w 1607910"/>
                <a:gd name="connsiteY1" fmla="*/ 0 h 863379"/>
                <a:gd name="connsiteX2" fmla="*/ 1433177 w 1607910"/>
                <a:gd name="connsiteY2" fmla="*/ 863379 h 863379"/>
                <a:gd name="connsiteX3" fmla="*/ 0 w 1607910"/>
                <a:gd name="connsiteY3" fmla="*/ 540907 h 863379"/>
                <a:gd name="connsiteX4" fmla="*/ 1022928 w 1607910"/>
                <a:gd name="connsiteY4" fmla="*/ 3982 h 863379"/>
                <a:gd name="connsiteX0" fmla="*/ 1014793 w 1599775"/>
                <a:gd name="connsiteY0" fmla="*/ 3982 h 863379"/>
                <a:gd name="connsiteX1" fmla="*/ 1599775 w 1599775"/>
                <a:gd name="connsiteY1" fmla="*/ 0 h 863379"/>
                <a:gd name="connsiteX2" fmla="*/ 1425042 w 1599775"/>
                <a:gd name="connsiteY2" fmla="*/ 863379 h 863379"/>
                <a:gd name="connsiteX3" fmla="*/ 0 w 1599775"/>
                <a:gd name="connsiteY3" fmla="*/ 459566 h 863379"/>
                <a:gd name="connsiteX4" fmla="*/ 1014793 w 1599775"/>
                <a:gd name="connsiteY4" fmla="*/ 3982 h 863379"/>
                <a:gd name="connsiteX0" fmla="*/ 1022927 w 1607909"/>
                <a:gd name="connsiteY0" fmla="*/ 3982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22927 w 1607909"/>
                <a:gd name="connsiteY4" fmla="*/ 3982 h 863379"/>
                <a:gd name="connsiteX0" fmla="*/ 1031062 w 1607909"/>
                <a:gd name="connsiteY0" fmla="*/ 138195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1031062 w 1607909"/>
                <a:gd name="connsiteY4" fmla="*/ 138195 h 863379"/>
                <a:gd name="connsiteX0" fmla="*/ 998525 w 1607909"/>
                <a:gd name="connsiteY0" fmla="*/ 8049 h 863379"/>
                <a:gd name="connsiteX1" fmla="*/ 1607909 w 1607909"/>
                <a:gd name="connsiteY1" fmla="*/ 0 h 863379"/>
                <a:gd name="connsiteX2" fmla="*/ 1433176 w 1607909"/>
                <a:gd name="connsiteY2" fmla="*/ 863379 h 863379"/>
                <a:gd name="connsiteX3" fmla="*/ 0 w 1607909"/>
                <a:gd name="connsiteY3" fmla="*/ 544974 h 863379"/>
                <a:gd name="connsiteX4" fmla="*/ 998525 w 1607909"/>
                <a:gd name="connsiteY4" fmla="*/ 8049 h 863379"/>
                <a:gd name="connsiteX0" fmla="*/ 945653 w 1555037"/>
                <a:gd name="connsiteY0" fmla="*/ 8049 h 863379"/>
                <a:gd name="connsiteX1" fmla="*/ 1555037 w 1555037"/>
                <a:gd name="connsiteY1" fmla="*/ 0 h 863379"/>
                <a:gd name="connsiteX2" fmla="*/ 1380304 w 1555037"/>
                <a:gd name="connsiteY2" fmla="*/ 863379 h 863379"/>
                <a:gd name="connsiteX3" fmla="*/ 0 w 1555037"/>
                <a:gd name="connsiteY3" fmla="*/ 630382 h 863379"/>
                <a:gd name="connsiteX4" fmla="*/ 945653 w 1555037"/>
                <a:gd name="connsiteY4" fmla="*/ 8049 h 863379"/>
                <a:gd name="connsiteX0" fmla="*/ 994458 w 1603842"/>
                <a:gd name="connsiteY0" fmla="*/ 8049 h 863379"/>
                <a:gd name="connsiteX1" fmla="*/ 1603842 w 1603842"/>
                <a:gd name="connsiteY1" fmla="*/ 0 h 863379"/>
                <a:gd name="connsiteX2" fmla="*/ 1429109 w 1603842"/>
                <a:gd name="connsiteY2" fmla="*/ 863379 h 863379"/>
                <a:gd name="connsiteX3" fmla="*/ 0 w 1603842"/>
                <a:gd name="connsiteY3" fmla="*/ 544974 h 863379"/>
                <a:gd name="connsiteX4" fmla="*/ 994458 w 1603842"/>
                <a:gd name="connsiteY4" fmla="*/ 8049 h 863379"/>
                <a:gd name="connsiteX0" fmla="*/ 994458 w 1494032"/>
                <a:gd name="connsiteY0" fmla="*/ 0 h 855330"/>
                <a:gd name="connsiteX1" fmla="*/ 1494032 w 1494032"/>
                <a:gd name="connsiteY1" fmla="*/ 130231 h 855330"/>
                <a:gd name="connsiteX2" fmla="*/ 1429109 w 1494032"/>
                <a:gd name="connsiteY2" fmla="*/ 855330 h 855330"/>
                <a:gd name="connsiteX3" fmla="*/ 0 w 1494032"/>
                <a:gd name="connsiteY3" fmla="*/ 536925 h 855330"/>
                <a:gd name="connsiteX4" fmla="*/ 994458 w 1494032"/>
                <a:gd name="connsiteY4" fmla="*/ 0 h 855330"/>
                <a:gd name="connsiteX0" fmla="*/ 994458 w 1611977"/>
                <a:gd name="connsiteY0" fmla="*/ 3982 h 859312"/>
                <a:gd name="connsiteX1" fmla="*/ 1611977 w 1611977"/>
                <a:gd name="connsiteY1" fmla="*/ 0 h 859312"/>
                <a:gd name="connsiteX2" fmla="*/ 1429109 w 1611977"/>
                <a:gd name="connsiteY2" fmla="*/ 859312 h 859312"/>
                <a:gd name="connsiteX3" fmla="*/ 0 w 1611977"/>
                <a:gd name="connsiteY3" fmla="*/ 540907 h 859312"/>
                <a:gd name="connsiteX4" fmla="*/ 994458 w 1611977"/>
                <a:gd name="connsiteY4" fmla="*/ 3982 h 859312"/>
                <a:gd name="connsiteX0" fmla="*/ 994458 w 1611977"/>
                <a:gd name="connsiteY0" fmla="*/ 3982 h 611222"/>
                <a:gd name="connsiteX1" fmla="*/ 1611977 w 1611977"/>
                <a:gd name="connsiteY1" fmla="*/ 0 h 611222"/>
                <a:gd name="connsiteX2" fmla="*/ 1595858 w 1611977"/>
                <a:gd name="connsiteY2" fmla="*/ 611222 h 611222"/>
                <a:gd name="connsiteX3" fmla="*/ 0 w 1611977"/>
                <a:gd name="connsiteY3" fmla="*/ 540907 h 611222"/>
                <a:gd name="connsiteX4" fmla="*/ 994458 w 1611977"/>
                <a:gd name="connsiteY4" fmla="*/ 3982 h 611222"/>
                <a:gd name="connsiteX0" fmla="*/ 880581 w 1498100"/>
                <a:gd name="connsiteY0" fmla="*/ 3982 h 1106229"/>
                <a:gd name="connsiteX1" fmla="*/ 1498100 w 1498100"/>
                <a:gd name="connsiteY1" fmla="*/ 0 h 1106229"/>
                <a:gd name="connsiteX2" fmla="*/ 1481981 w 1498100"/>
                <a:gd name="connsiteY2" fmla="*/ 611222 h 1106229"/>
                <a:gd name="connsiteX3" fmla="*/ 0 w 1498100"/>
                <a:gd name="connsiteY3" fmla="*/ 1106229 h 1106229"/>
                <a:gd name="connsiteX4" fmla="*/ 880581 w 1498100"/>
                <a:gd name="connsiteY4" fmla="*/ 3982 h 110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8100" h="1106229">
                  <a:moveTo>
                    <a:pt x="880581" y="3982"/>
                  </a:moveTo>
                  <a:lnTo>
                    <a:pt x="1498100" y="0"/>
                  </a:lnTo>
                  <a:lnTo>
                    <a:pt x="1481981" y="611222"/>
                  </a:lnTo>
                  <a:lnTo>
                    <a:pt x="0" y="1106229"/>
                  </a:lnTo>
                  <a:lnTo>
                    <a:pt x="880581" y="398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F4A1D"/>
                </a:gs>
                <a:gs pos="100000">
                  <a:srgbClr val="C1330D"/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cap="all" baseline="0" dirty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2CAA15D-8850-4D9C-9DF5-F562DEB14E45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9" name="Picture 18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EDCC4F-61B3-445B-AC6F-14CA4635A88D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6205390" y="1"/>
            <a:ext cx="2938610" cy="2454026"/>
            <a:chOff x="6205390" y="8368"/>
            <a:chExt cx="2938610" cy="2454026"/>
          </a:xfrm>
        </p:grpSpPr>
        <p:sp>
          <p:nvSpPr>
            <p:cNvPr id="12" name="Isosceles Triangle 9"/>
            <p:cNvSpPr/>
            <p:nvPr userDrawn="1"/>
          </p:nvSpPr>
          <p:spPr>
            <a:xfrm>
              <a:off x="6205390" y="8644"/>
              <a:ext cx="1738875" cy="927638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1001599"/>
                <a:gd name="connsiteY0" fmla="*/ 0 h 1167234"/>
                <a:gd name="connsiteX1" fmla="*/ 601272 w 1001599"/>
                <a:gd name="connsiteY1" fmla="*/ 2253 h 1167234"/>
                <a:gd name="connsiteX2" fmla="*/ 1001599 w 1001599"/>
                <a:gd name="connsiteY2" fmla="*/ 1167234 h 1167234"/>
                <a:gd name="connsiteX3" fmla="*/ 0 w 1001599"/>
                <a:gd name="connsiteY3" fmla="*/ 0 h 1167234"/>
                <a:gd name="connsiteX0" fmla="*/ 0 w 601272"/>
                <a:gd name="connsiteY0" fmla="*/ 0 h 840098"/>
                <a:gd name="connsiteX1" fmla="*/ 601272 w 601272"/>
                <a:gd name="connsiteY1" fmla="*/ 2253 h 840098"/>
                <a:gd name="connsiteX2" fmla="*/ 428103 w 601272"/>
                <a:gd name="connsiteY2" fmla="*/ 840098 h 840098"/>
                <a:gd name="connsiteX3" fmla="*/ 0 w 601272"/>
                <a:gd name="connsiteY3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840098"/>
                <a:gd name="connsiteX1" fmla="*/ 1597488 w 1597488"/>
                <a:gd name="connsiteY1" fmla="*/ 2253 h 840098"/>
                <a:gd name="connsiteX2" fmla="*/ 1424319 w 1597488"/>
                <a:gd name="connsiteY2" fmla="*/ 840098 h 840098"/>
                <a:gd name="connsiteX3" fmla="*/ 0 w 1597488"/>
                <a:gd name="connsiteY3" fmla="*/ 539401 h 840098"/>
                <a:gd name="connsiteX4" fmla="*/ 996216 w 1597488"/>
                <a:gd name="connsiteY4" fmla="*/ 0 h 840098"/>
                <a:gd name="connsiteX0" fmla="*/ 996216 w 1597488"/>
                <a:gd name="connsiteY0" fmla="*/ 0 h 731052"/>
                <a:gd name="connsiteX1" fmla="*/ 1597488 w 1597488"/>
                <a:gd name="connsiteY1" fmla="*/ 2253 h 731052"/>
                <a:gd name="connsiteX2" fmla="*/ 1339507 w 1597488"/>
                <a:gd name="connsiteY2" fmla="*/ 731052 h 731052"/>
                <a:gd name="connsiteX3" fmla="*/ 0 w 1597488"/>
                <a:gd name="connsiteY3" fmla="*/ 539401 h 731052"/>
                <a:gd name="connsiteX4" fmla="*/ 996216 w 1597488"/>
                <a:gd name="connsiteY4" fmla="*/ 0 h 731052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  <a:gd name="connsiteX0" fmla="*/ 996216 w 1597488"/>
                <a:gd name="connsiteY0" fmla="*/ 0 h 852213"/>
                <a:gd name="connsiteX1" fmla="*/ 1597488 w 1597488"/>
                <a:gd name="connsiteY1" fmla="*/ 2253 h 852213"/>
                <a:gd name="connsiteX2" fmla="*/ 1412204 w 1597488"/>
                <a:gd name="connsiteY2" fmla="*/ 852213 h 852213"/>
                <a:gd name="connsiteX3" fmla="*/ 0 w 1597488"/>
                <a:gd name="connsiteY3" fmla="*/ 539401 h 852213"/>
                <a:gd name="connsiteX4" fmla="*/ 996216 w 1597488"/>
                <a:gd name="connsiteY4" fmla="*/ 0 h 85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88" h="852213">
                  <a:moveTo>
                    <a:pt x="996216" y="0"/>
                  </a:moveTo>
                  <a:lnTo>
                    <a:pt x="1597488" y="2253"/>
                  </a:lnTo>
                  <a:lnTo>
                    <a:pt x="1412204" y="852213"/>
                  </a:lnTo>
                  <a:lnTo>
                    <a:pt x="0" y="539401"/>
                  </a:lnTo>
                  <a:lnTo>
                    <a:pt x="99621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9"/>
            <p:cNvSpPr/>
            <p:nvPr userDrawn="1"/>
          </p:nvSpPr>
          <p:spPr>
            <a:xfrm>
              <a:off x="7736773" y="12728"/>
              <a:ext cx="733618" cy="94716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934546"/>
                <a:gd name="connsiteY0" fmla="*/ 822328 h 1164981"/>
                <a:gd name="connsiteX1" fmla="*/ 534219 w 934546"/>
                <a:gd name="connsiteY1" fmla="*/ 0 h 1164981"/>
                <a:gd name="connsiteX2" fmla="*/ 934546 w 934546"/>
                <a:gd name="connsiteY2" fmla="*/ 1164981 h 1164981"/>
                <a:gd name="connsiteX3" fmla="*/ 0 w 934546"/>
                <a:gd name="connsiteY3" fmla="*/ 822328 h 1164981"/>
                <a:gd name="connsiteX0" fmla="*/ 0 w 1066219"/>
                <a:gd name="connsiteY0" fmla="*/ 785295 h 1164981"/>
                <a:gd name="connsiteX1" fmla="*/ 665892 w 1066219"/>
                <a:gd name="connsiteY1" fmla="*/ 0 h 1164981"/>
                <a:gd name="connsiteX2" fmla="*/ 1066219 w 1066219"/>
                <a:gd name="connsiteY2" fmla="*/ 1164981 h 1164981"/>
                <a:gd name="connsiteX3" fmla="*/ 0 w 1066219"/>
                <a:gd name="connsiteY3" fmla="*/ 785295 h 1164981"/>
                <a:gd name="connsiteX0" fmla="*/ 0 w 884477"/>
                <a:gd name="connsiteY0" fmla="*/ 1786 h 1164981"/>
                <a:gd name="connsiteX1" fmla="*/ 484150 w 884477"/>
                <a:gd name="connsiteY1" fmla="*/ 0 h 1164981"/>
                <a:gd name="connsiteX2" fmla="*/ 884477 w 884477"/>
                <a:gd name="connsiteY2" fmla="*/ 1164981 h 1164981"/>
                <a:gd name="connsiteX3" fmla="*/ 0 w 884477"/>
                <a:gd name="connsiteY3" fmla="*/ 1786 h 1164981"/>
                <a:gd name="connsiteX0" fmla="*/ 177702 w 661852"/>
                <a:gd name="connsiteY0" fmla="*/ 1786 h 849962"/>
                <a:gd name="connsiteX1" fmla="*/ 661852 w 661852"/>
                <a:gd name="connsiteY1" fmla="*/ 0 h 849962"/>
                <a:gd name="connsiteX2" fmla="*/ 0 w 661852"/>
                <a:gd name="connsiteY2" fmla="*/ 849962 h 849962"/>
                <a:gd name="connsiteX3" fmla="*/ 177702 w 661852"/>
                <a:gd name="connsiteY3" fmla="*/ 1786 h 849962"/>
                <a:gd name="connsiteX0" fmla="*/ 109044 w 593194"/>
                <a:gd name="connsiteY0" fmla="*/ 1786 h 805536"/>
                <a:gd name="connsiteX1" fmla="*/ 593194 w 593194"/>
                <a:gd name="connsiteY1" fmla="*/ 0 h 805536"/>
                <a:gd name="connsiteX2" fmla="*/ 0 w 593194"/>
                <a:gd name="connsiteY2" fmla="*/ 805536 h 805536"/>
                <a:gd name="connsiteX3" fmla="*/ 109044 w 593194"/>
                <a:gd name="connsiteY3" fmla="*/ 1786 h 805536"/>
                <a:gd name="connsiteX0" fmla="*/ 189818 w 673968"/>
                <a:gd name="connsiteY0" fmla="*/ 1786 h 870156"/>
                <a:gd name="connsiteX1" fmla="*/ 673968 w 673968"/>
                <a:gd name="connsiteY1" fmla="*/ 0 h 870156"/>
                <a:gd name="connsiteX2" fmla="*/ 0 w 673968"/>
                <a:gd name="connsiteY2" fmla="*/ 870156 h 870156"/>
                <a:gd name="connsiteX3" fmla="*/ 189818 w 673968"/>
                <a:gd name="connsiteY3" fmla="*/ 1786 h 8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3968" h="870156">
                  <a:moveTo>
                    <a:pt x="189818" y="1786"/>
                  </a:moveTo>
                  <a:lnTo>
                    <a:pt x="673968" y="0"/>
                  </a:lnTo>
                  <a:lnTo>
                    <a:pt x="0" y="870156"/>
                  </a:lnTo>
                  <a:lnTo>
                    <a:pt x="189818" y="17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27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9"/>
            <p:cNvSpPr/>
            <p:nvPr userDrawn="1"/>
          </p:nvSpPr>
          <p:spPr>
            <a:xfrm>
              <a:off x="8184816" y="677154"/>
              <a:ext cx="942153" cy="1785240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  <a:gd name="connsiteX0" fmla="*/ 901179 w 1523819"/>
                <a:gd name="connsiteY0" fmla="*/ 252837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901179 w 1523819"/>
                <a:gd name="connsiteY4" fmla="*/ 252837 h 1398367"/>
                <a:gd name="connsiteX0" fmla="*/ 624101 w 1523819"/>
                <a:gd name="connsiteY0" fmla="*/ 294818 h 1398367"/>
                <a:gd name="connsiteX1" fmla="*/ 1523290 w 1523819"/>
                <a:gd name="connsiteY1" fmla="*/ 0 h 1398367"/>
                <a:gd name="connsiteX2" fmla="*/ 1522414 w 1523819"/>
                <a:gd name="connsiteY2" fmla="*/ 897760 h 1398367"/>
                <a:gd name="connsiteX3" fmla="*/ 0 w 1523819"/>
                <a:gd name="connsiteY3" fmla="*/ 1398367 h 1398367"/>
                <a:gd name="connsiteX4" fmla="*/ 624101 w 1523819"/>
                <a:gd name="connsiteY4" fmla="*/ 294818 h 1398367"/>
                <a:gd name="connsiteX0" fmla="*/ 0 w 899718"/>
                <a:gd name="connsiteY0" fmla="*/ 294818 h 1704832"/>
                <a:gd name="connsiteX1" fmla="*/ 899189 w 899718"/>
                <a:gd name="connsiteY1" fmla="*/ 0 h 1704832"/>
                <a:gd name="connsiteX2" fmla="*/ 898313 w 899718"/>
                <a:gd name="connsiteY2" fmla="*/ 897760 h 1704832"/>
                <a:gd name="connsiteX3" fmla="*/ 530389 w 899718"/>
                <a:gd name="connsiteY3" fmla="*/ 1704832 h 1704832"/>
                <a:gd name="connsiteX4" fmla="*/ 0 w 899718"/>
                <a:gd name="connsiteY4" fmla="*/ 294818 h 17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718" h="1704832">
                  <a:moveTo>
                    <a:pt x="0" y="294818"/>
                  </a:moveTo>
                  <a:lnTo>
                    <a:pt x="899189" y="0"/>
                  </a:lnTo>
                  <a:cubicBezTo>
                    <a:pt x="894699" y="208294"/>
                    <a:pt x="902803" y="819609"/>
                    <a:pt x="898313" y="897760"/>
                  </a:cubicBezTo>
                  <a:lnTo>
                    <a:pt x="530389" y="1704832"/>
                  </a:lnTo>
                  <a:lnTo>
                    <a:pt x="0" y="2948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sp>
          <p:nvSpPr>
            <p:cNvPr id="14" name="Isosceles Triangle 9"/>
            <p:cNvSpPr/>
            <p:nvPr userDrawn="1"/>
          </p:nvSpPr>
          <p:spPr>
            <a:xfrm>
              <a:off x="7531279" y="8368"/>
              <a:ext cx="1612721" cy="1199559"/>
            </a:xfrm>
            <a:custGeom>
              <a:avLst/>
              <a:gdLst>
                <a:gd name="connsiteX0" fmla="*/ 0 w 774279"/>
                <a:gd name="connsiteY0" fmla="*/ 1151792 h 1151792"/>
                <a:gd name="connsiteX1" fmla="*/ 387140 w 774279"/>
                <a:gd name="connsiteY1" fmla="*/ 0 h 1151792"/>
                <a:gd name="connsiteX2" fmla="*/ 774279 w 774279"/>
                <a:gd name="connsiteY2" fmla="*/ 1151792 h 1151792"/>
                <a:gd name="connsiteX3" fmla="*/ 0 w 774279"/>
                <a:gd name="connsiteY3" fmla="*/ 1151792 h 1151792"/>
                <a:gd name="connsiteX0" fmla="*/ 0 w 774279"/>
                <a:gd name="connsiteY0" fmla="*/ 1138604 h 1138604"/>
                <a:gd name="connsiteX1" fmla="*/ 752021 w 774279"/>
                <a:gd name="connsiteY1" fmla="*/ 0 h 1138604"/>
                <a:gd name="connsiteX2" fmla="*/ 774279 w 774279"/>
                <a:gd name="connsiteY2" fmla="*/ 1138604 h 1138604"/>
                <a:gd name="connsiteX3" fmla="*/ 0 w 774279"/>
                <a:gd name="connsiteY3" fmla="*/ 1138604 h 1138604"/>
                <a:gd name="connsiteX0" fmla="*/ 0 w 1143556"/>
                <a:gd name="connsiteY0" fmla="*/ 1138604 h 1169377"/>
                <a:gd name="connsiteX1" fmla="*/ 752021 w 1143556"/>
                <a:gd name="connsiteY1" fmla="*/ 0 h 1169377"/>
                <a:gd name="connsiteX2" fmla="*/ 1143556 w 1143556"/>
                <a:gd name="connsiteY2" fmla="*/ 1169377 h 1169377"/>
                <a:gd name="connsiteX3" fmla="*/ 0 w 1143556"/>
                <a:gd name="connsiteY3" fmla="*/ 1138604 h 1169377"/>
                <a:gd name="connsiteX0" fmla="*/ 0 w 1103991"/>
                <a:gd name="connsiteY0" fmla="*/ 993531 h 1169377"/>
                <a:gd name="connsiteX1" fmla="*/ 712456 w 1103991"/>
                <a:gd name="connsiteY1" fmla="*/ 0 h 1169377"/>
                <a:gd name="connsiteX2" fmla="*/ 1103991 w 1103991"/>
                <a:gd name="connsiteY2" fmla="*/ 1169377 h 1169377"/>
                <a:gd name="connsiteX3" fmla="*/ 0 w 1103991"/>
                <a:gd name="connsiteY3" fmla="*/ 993531 h 1169377"/>
                <a:gd name="connsiteX0" fmla="*/ 0 w 1147952"/>
                <a:gd name="connsiteY0" fmla="*/ 1147396 h 1169377"/>
                <a:gd name="connsiteX1" fmla="*/ 756417 w 1147952"/>
                <a:gd name="connsiteY1" fmla="*/ 0 h 1169377"/>
                <a:gd name="connsiteX2" fmla="*/ 1147952 w 1147952"/>
                <a:gd name="connsiteY2" fmla="*/ 1169377 h 1169377"/>
                <a:gd name="connsiteX3" fmla="*/ 0 w 1147952"/>
                <a:gd name="connsiteY3" fmla="*/ 1147396 h 1169377"/>
                <a:gd name="connsiteX0" fmla="*/ 0 w 967709"/>
                <a:gd name="connsiteY0" fmla="*/ 1147396 h 1147396"/>
                <a:gd name="connsiteX1" fmla="*/ 756417 w 967709"/>
                <a:gd name="connsiteY1" fmla="*/ 0 h 1147396"/>
                <a:gd name="connsiteX2" fmla="*/ 967709 w 967709"/>
                <a:gd name="connsiteY2" fmla="*/ 1094642 h 1147396"/>
                <a:gd name="connsiteX3" fmla="*/ 0 w 967709"/>
                <a:gd name="connsiteY3" fmla="*/ 1147396 h 1147396"/>
                <a:gd name="connsiteX0" fmla="*/ 0 w 1156744"/>
                <a:gd name="connsiteY0" fmla="*/ 1147396 h 1164981"/>
                <a:gd name="connsiteX1" fmla="*/ 756417 w 1156744"/>
                <a:gd name="connsiteY1" fmla="*/ 0 h 1164981"/>
                <a:gd name="connsiteX2" fmla="*/ 1156744 w 1156744"/>
                <a:gd name="connsiteY2" fmla="*/ 1164981 h 1164981"/>
                <a:gd name="connsiteX3" fmla="*/ 0 w 1156744"/>
                <a:gd name="connsiteY3" fmla="*/ 1147396 h 1164981"/>
                <a:gd name="connsiteX0" fmla="*/ 0 w 1996409"/>
                <a:gd name="connsiteY0" fmla="*/ 580292 h 1164981"/>
                <a:gd name="connsiteX1" fmla="*/ 1596082 w 1996409"/>
                <a:gd name="connsiteY1" fmla="*/ 0 h 1164981"/>
                <a:gd name="connsiteX2" fmla="*/ 1996409 w 1996409"/>
                <a:gd name="connsiteY2" fmla="*/ 1164981 h 1164981"/>
                <a:gd name="connsiteX3" fmla="*/ 0 w 1996409"/>
                <a:gd name="connsiteY3" fmla="*/ 580292 h 1164981"/>
                <a:gd name="connsiteX0" fmla="*/ 0 w 1596082"/>
                <a:gd name="connsiteY0" fmla="*/ 580292 h 2804747"/>
                <a:gd name="connsiteX1" fmla="*/ 1596082 w 1596082"/>
                <a:gd name="connsiteY1" fmla="*/ 0 h 2804747"/>
                <a:gd name="connsiteX2" fmla="*/ 765486 w 1596082"/>
                <a:gd name="connsiteY2" fmla="*/ 2804747 h 2804747"/>
                <a:gd name="connsiteX3" fmla="*/ 0 w 1596082"/>
                <a:gd name="connsiteY3" fmla="*/ 580292 h 2804747"/>
                <a:gd name="connsiteX0" fmla="*/ 191692 w 830596"/>
                <a:gd name="connsiteY0" fmla="*/ 0 h 2807997"/>
                <a:gd name="connsiteX1" fmla="*/ 830596 w 830596"/>
                <a:gd name="connsiteY1" fmla="*/ 3250 h 2807997"/>
                <a:gd name="connsiteX2" fmla="*/ 0 w 830596"/>
                <a:gd name="connsiteY2" fmla="*/ 2807997 h 2807997"/>
                <a:gd name="connsiteX3" fmla="*/ 191692 w 830596"/>
                <a:gd name="connsiteY3" fmla="*/ 0 h 2807997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0 w 1540083"/>
                <a:gd name="connsiteY2" fmla="*/ 1145530 h 1145530"/>
                <a:gd name="connsiteX3" fmla="*/ 901179 w 1540083"/>
                <a:gd name="connsiteY3" fmla="*/ 0 h 1145530"/>
                <a:gd name="connsiteX0" fmla="*/ 901179 w 1565847"/>
                <a:gd name="connsiteY0" fmla="*/ 0 h 1145530"/>
                <a:gd name="connsiteX1" fmla="*/ 1540083 w 1565847"/>
                <a:gd name="connsiteY1" fmla="*/ 3250 h 1145530"/>
                <a:gd name="connsiteX2" fmla="*/ 1522414 w 1565847"/>
                <a:gd name="connsiteY2" fmla="*/ 644923 h 1145530"/>
                <a:gd name="connsiteX3" fmla="*/ 0 w 1565847"/>
                <a:gd name="connsiteY3" fmla="*/ 1145530 h 1145530"/>
                <a:gd name="connsiteX4" fmla="*/ 901179 w 1565847"/>
                <a:gd name="connsiteY4" fmla="*/ 0 h 1145530"/>
                <a:gd name="connsiteX0" fmla="*/ 901179 w 1594111"/>
                <a:gd name="connsiteY0" fmla="*/ 0 h 1145530"/>
                <a:gd name="connsiteX1" fmla="*/ 1540083 w 1594111"/>
                <a:gd name="connsiteY1" fmla="*/ 3250 h 1145530"/>
                <a:gd name="connsiteX2" fmla="*/ 1522414 w 1594111"/>
                <a:gd name="connsiteY2" fmla="*/ 644923 h 1145530"/>
                <a:gd name="connsiteX3" fmla="*/ 0 w 1594111"/>
                <a:gd name="connsiteY3" fmla="*/ 1145530 h 1145530"/>
                <a:gd name="connsiteX4" fmla="*/ 901179 w 1594111"/>
                <a:gd name="connsiteY4" fmla="*/ 0 h 1145530"/>
                <a:gd name="connsiteX0" fmla="*/ 901179 w 1543406"/>
                <a:gd name="connsiteY0" fmla="*/ 0 h 1145530"/>
                <a:gd name="connsiteX1" fmla="*/ 1540083 w 1543406"/>
                <a:gd name="connsiteY1" fmla="*/ 3250 h 1145530"/>
                <a:gd name="connsiteX2" fmla="*/ 1522414 w 1543406"/>
                <a:gd name="connsiteY2" fmla="*/ 644923 h 1145530"/>
                <a:gd name="connsiteX3" fmla="*/ 0 w 1543406"/>
                <a:gd name="connsiteY3" fmla="*/ 1145530 h 1145530"/>
                <a:gd name="connsiteX4" fmla="*/ 901179 w 1543406"/>
                <a:gd name="connsiteY4" fmla="*/ 0 h 1145530"/>
                <a:gd name="connsiteX0" fmla="*/ 901179 w 1540083"/>
                <a:gd name="connsiteY0" fmla="*/ 0 h 1145530"/>
                <a:gd name="connsiteX1" fmla="*/ 1540083 w 1540083"/>
                <a:gd name="connsiteY1" fmla="*/ 3250 h 1145530"/>
                <a:gd name="connsiteX2" fmla="*/ 1522414 w 1540083"/>
                <a:gd name="connsiteY2" fmla="*/ 644923 h 1145530"/>
                <a:gd name="connsiteX3" fmla="*/ 0 w 1540083"/>
                <a:gd name="connsiteY3" fmla="*/ 1145530 h 1145530"/>
                <a:gd name="connsiteX4" fmla="*/ 901179 w 1540083"/>
                <a:gd name="connsiteY4" fmla="*/ 0 h 114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0083" h="1145530">
                  <a:moveTo>
                    <a:pt x="901179" y="0"/>
                  </a:moveTo>
                  <a:lnTo>
                    <a:pt x="1540083" y="3250"/>
                  </a:lnTo>
                  <a:cubicBezTo>
                    <a:pt x="1535593" y="211544"/>
                    <a:pt x="1526904" y="566772"/>
                    <a:pt x="1522414" y="644923"/>
                  </a:cubicBezTo>
                  <a:lnTo>
                    <a:pt x="0" y="1145530"/>
                  </a:lnTo>
                  <a:lnTo>
                    <a:pt x="9011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D9187"/>
                </a:gs>
                <a:gs pos="100000">
                  <a:srgbClr val="605953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</p:grpSp>
      <p:sp>
        <p:nvSpPr>
          <p:cNvPr id="3" name="TextBox 2"/>
          <p:cNvSpPr txBox="1"/>
          <p:nvPr userDrawn="1"/>
        </p:nvSpPr>
        <p:spPr>
          <a:xfrm>
            <a:off x="2295026" y="2084751"/>
            <a:ext cx="455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cap="all" baseline="0" dirty="0">
                <a:solidFill>
                  <a:srgbClr val="FFFFFF"/>
                </a:solidFill>
                <a:latin typeface="+mj-lt"/>
                <a:cs typeface="Arial" pitchFamily="34" charset="0"/>
              </a:rPr>
              <a:t>Thank You!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27527A-4FD7-4915-BC26-CF442410175F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pic>
        <p:nvPicPr>
          <p:cNvPr id="18" name="Picture 17" title="White COWI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21" y="613504"/>
            <a:ext cx="5651102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218A8E62-ACCE-4A22-ACB7-EFBA45728751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604627" y="235941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821" y="408355"/>
            <a:ext cx="5651102" cy="196013"/>
          </a:xfrm>
        </p:spPr>
        <p:txBody>
          <a:bodyPr lIns="18000">
            <a:normAutofit/>
          </a:bodyPr>
          <a:lstStyle>
            <a:lvl1pPr marL="0" indent="0" algn="l">
              <a:buNone/>
              <a:defRPr sz="10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2731" y="235941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Project</a:t>
            </a:r>
            <a:r>
              <a:rPr lang="en-GB" sz="1000" baseline="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en-GB" sz="1000" noProof="0" dirty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731" y="257810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Document</a:t>
            </a:r>
            <a:r>
              <a:rPr lang="en-GB" sz="1000" baseline="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 no.</a:t>
            </a:r>
            <a:endParaRPr lang="en-GB" sz="1000" noProof="0" dirty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2731" y="2796794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Version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731" y="3015486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Date of issue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731" y="3234178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Prepared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731" y="3452870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Checked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2731" y="367156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Approved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2731" y="3890252"/>
            <a:ext cx="15121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noProof="0" dirty="0">
                <a:solidFill>
                  <a:srgbClr val="000000"/>
                </a:solidFill>
                <a:latin typeface="+mj-lt"/>
                <a:cs typeface="Arial" pitchFamily="34" charset="0"/>
              </a:rPr>
              <a:t>File name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604627" y="257804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1604627" y="2796674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604627" y="3015306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1604627" y="3233938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1604627" y="3452570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1604627" y="3671202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33" hasCustomPrompt="1"/>
          </p:nvPr>
        </p:nvSpPr>
        <p:spPr>
          <a:xfrm>
            <a:off x="1604627" y="3889835"/>
            <a:ext cx="4466296" cy="162000"/>
          </a:xfrm>
        </p:spPr>
        <p:txBody>
          <a:bodyPr lIns="18000" anchor="t" anchorCtr="0">
            <a:noAutofit/>
          </a:bodyPr>
          <a:lstStyle>
            <a:lvl1pPr marL="0" indent="0">
              <a:buNone/>
              <a:defRPr sz="9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465253" y="2288953"/>
            <a:ext cx="0" cy="1817004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0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3E5DFBC-F6D1-413A-8D5B-CB561AA60C7D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4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77729" y="1460741"/>
            <a:ext cx="3946459" cy="2823713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rgbClr val="F04E2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46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419820" y="1460740"/>
            <a:ext cx="8304363" cy="1318562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GB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29"/>
          </p:nvPr>
        </p:nvSpPr>
        <p:spPr>
          <a:xfrm>
            <a:off x="442549" y="2965685"/>
            <a:ext cx="8304363" cy="1328817"/>
          </a:xfrm>
        </p:spPr>
        <p:txBody>
          <a:bodyPr/>
          <a:lstStyle>
            <a:lvl1pPr marL="180975" indent="-18097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1pPr>
            <a:lvl2pPr marL="539750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2pPr>
            <a:lvl3pPr marL="896938" indent="-182563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3pPr>
            <a:lvl4pPr marL="1254125" indent="-174625">
              <a:buClr>
                <a:srgbClr val="F04E23"/>
              </a:buClr>
              <a:buFont typeface="Verdana" pitchFamily="34" charset="0"/>
              <a:buChar char="›"/>
              <a:defRPr baseline="0"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Arial" pitchFamily="34" charset="0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GB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717449" y="4553148"/>
            <a:ext cx="1958203" cy="66824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fld id="{DEB45857-F639-4236-A348-2449F40E338B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7449" y="4646471"/>
            <a:ext cx="1958203" cy="68838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9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/3 Pictur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4958719" y="1460743"/>
            <a:ext cx="3766179" cy="2823923"/>
          </a:xfrm>
          <a:solidFill>
            <a:schemeClr val="tx1"/>
          </a:solidFill>
        </p:spPr>
        <p:txBody>
          <a:bodyPr lIns="108000" tIns="1584000" rIns="108000">
            <a:normAutofit/>
          </a:bodyPr>
          <a:lstStyle>
            <a:lvl1pPr marL="0" indent="0" algn="ctr">
              <a:buNone/>
              <a:defRPr sz="600" b="0" baseline="0">
                <a:solidFill>
                  <a:srgbClr val="F04E23"/>
                </a:solidFill>
                <a:effectLst/>
              </a:defRPr>
            </a:lvl1pPr>
          </a:lstStyle>
          <a:p>
            <a:r>
              <a:rPr lang="en-GB" dirty="0"/>
              <a:t>ADD IMAGE BY CLICKING 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8ADFD2B-49FF-490D-9FFD-4B5FEF717C45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8"/>
          <p:cNvSpPr>
            <a:spLocks noGrp="1"/>
          </p:cNvSpPr>
          <p:nvPr>
            <p:ph sz="quarter" idx="19"/>
          </p:nvPr>
        </p:nvSpPr>
        <p:spPr>
          <a:xfrm>
            <a:off x="419819" y="1460741"/>
            <a:ext cx="4165486" cy="2823713"/>
          </a:xfrm>
        </p:spPr>
        <p:txBody>
          <a:bodyPr/>
          <a:lstStyle>
            <a:lvl1pPr marL="180975" indent="-18097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1pPr>
            <a:lvl2pPr marL="539750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2pPr>
            <a:lvl3pPr marL="896938" indent="-182563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3pPr>
            <a:lvl4pPr marL="1254125" indent="-174625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4pPr>
            <a:lvl5pPr marL="1611313" indent="-171450">
              <a:buClr>
                <a:schemeClr val="accent3"/>
              </a:buClr>
              <a:buFont typeface="Verdana" pitchFamily="34" charset="0"/>
              <a:buChar char="›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19820" y="408353"/>
            <a:ext cx="8304363" cy="189781"/>
          </a:xfrm>
        </p:spPr>
        <p:txBody>
          <a:bodyPr lIns="18000" anchor="t" anchorCtr="0">
            <a:normAutofit/>
          </a:bodyPr>
          <a:lstStyle>
            <a:lvl1pPr marL="0" indent="0">
              <a:buNone/>
              <a:defRPr sz="100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</p:spPr>
        <p:txBody>
          <a:bodyPr/>
          <a:lstStyle>
            <a:lvl1pPr>
              <a:defRPr>
                <a:solidFill>
                  <a:srgbClr val="F04E2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48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19820" y="613504"/>
            <a:ext cx="8304363" cy="676227"/>
          </a:xfrm>
          <a:prstGeom prst="rect">
            <a:avLst/>
          </a:prstGeom>
          <a:noFill/>
          <a:effectLst/>
        </p:spPr>
        <p:txBody>
          <a:bodyPr vert="horz" wrap="square" lIns="0" tIns="0" rIns="0" bIns="3600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19820" y="1443488"/>
            <a:ext cx="8304363" cy="28812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17449" y="4553148"/>
            <a:ext cx="1958203" cy="66824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lnSpc>
                <a:spcPts val="600"/>
              </a:lnSpc>
              <a:defRPr sz="60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95C9C8F-9E68-46CE-83C1-EE1418FDEB9A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717449" y="4646471"/>
            <a:ext cx="1958203" cy="68838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l">
              <a:lnSpc>
                <a:spcPts val="600"/>
              </a:lnSpc>
              <a:defRPr sz="60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GB"/>
              <a:t>Iabse Symposium Prague  </a:t>
            </a:r>
            <a:endParaRPr lang="en-GB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78278" y="4472954"/>
            <a:ext cx="408316" cy="379563"/>
          </a:xfrm>
          <a:prstGeom prst="rect">
            <a:avLst/>
          </a:prstGeom>
        </p:spPr>
        <p:txBody>
          <a:bodyPr vert="horz" wrap="square" lIns="0" tIns="0" rIns="0" bIns="0" rtlCol="0" anchor="ctr" anchorCtr="0"/>
          <a:lstStyle>
            <a:lvl1pPr algn="r">
              <a:lnSpc>
                <a:spcPts val="600"/>
              </a:lnSpc>
              <a:defRPr sz="1050" b="0" cap="all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AF54B9EF-527F-4F31-BDA9-861CCA0FE37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title="COWIlogo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6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79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744" r:id="rId30"/>
    <p:sldLayoutId id="2147483741" r:id="rId31"/>
    <p:sldLayoutId id="2147483661" r:id="rId32"/>
    <p:sldLayoutId id="2147483704" r:id="rId33"/>
    <p:sldLayoutId id="2147483728" r:id="rId34"/>
    <p:sldLayoutId id="2147483654" r:id="rId35"/>
    <p:sldLayoutId id="2147483702" r:id="rId36"/>
    <p:sldLayoutId id="2147483739" r:id="rId37"/>
    <p:sldLayoutId id="2147483680" r:id="rId38"/>
    <p:sldLayoutId id="2147483655" r:id="rId39"/>
    <p:sldLayoutId id="2147483677" r:id="rId40"/>
    <p:sldLayoutId id="2147483679" r:id="rId41"/>
    <p:sldLayoutId id="2147483725" r:id="rId42"/>
    <p:sldLayoutId id="2147483726" r:id="rId43"/>
    <p:sldLayoutId id="2147483683" r:id="rId44"/>
    <p:sldLayoutId id="2147483684" r:id="rId45"/>
    <p:sldLayoutId id="2147483712" r:id="rId46"/>
    <p:sldLayoutId id="2147483713" r:id="rId47"/>
    <p:sldLayoutId id="2147483714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15" r:id="rId55"/>
    <p:sldLayoutId id="2147483716" r:id="rId56"/>
    <p:sldLayoutId id="2147483717" r:id="rId5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400" b="0" kern="1200" cap="none" baseline="0">
          <a:solidFill>
            <a:srgbClr val="F04E23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273050" indent="-273050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6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622300" indent="-261938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4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982663" indent="-2635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2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254125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614488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3"/>
        </a:buClr>
        <a:buFont typeface="Verdana" pitchFamily="34" charset="0"/>
        <a:buChar char="›"/>
        <a:defRPr sz="1100" b="0" kern="1200" baseline="0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9.svg"/><Relationship Id="rId7" Type="http://schemas.openxmlformats.org/officeDocument/2006/relationships/hyperlink" Target="https://www.facebook.com/cowi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hyperlink" Target="https://www.linkedin.com/company/cow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32.png"/><Relationship Id="rId42" Type="http://schemas.openxmlformats.org/officeDocument/2006/relationships/customXml" Target="../ink/ink20.xml"/><Relationship Id="rId47" Type="http://schemas.openxmlformats.org/officeDocument/2006/relationships/image" Target="../media/image45.png"/><Relationship Id="rId63" Type="http://schemas.openxmlformats.org/officeDocument/2006/relationships/image" Target="../media/image53.png"/><Relationship Id="rId68" Type="http://schemas.openxmlformats.org/officeDocument/2006/relationships/customXml" Target="../ink/ink33.xml"/><Relationship Id="rId84" Type="http://schemas.openxmlformats.org/officeDocument/2006/relationships/image" Target="../media/image63.png"/><Relationship Id="rId89" Type="http://schemas.openxmlformats.org/officeDocument/2006/relationships/customXml" Target="../ink/ink44.xml"/><Relationship Id="rId16" Type="http://schemas.openxmlformats.org/officeDocument/2006/relationships/customXml" Target="../ink/ink7.xml"/><Relationship Id="rId107" Type="http://schemas.openxmlformats.org/officeDocument/2006/relationships/image" Target="../media/image74.png"/><Relationship Id="rId11" Type="http://schemas.openxmlformats.org/officeDocument/2006/relationships/image" Target="../media/image27.png"/><Relationship Id="rId32" Type="http://schemas.openxmlformats.org/officeDocument/2006/relationships/customXml" Target="../ink/ink15.xml"/><Relationship Id="rId37" Type="http://schemas.openxmlformats.org/officeDocument/2006/relationships/image" Target="../media/image40.png"/><Relationship Id="rId53" Type="http://schemas.openxmlformats.org/officeDocument/2006/relationships/image" Target="../media/image48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customXml" Target="../ink/ink39.xml"/><Relationship Id="rId102" Type="http://schemas.openxmlformats.org/officeDocument/2006/relationships/customXml" Target="../ink/ink51.xml"/><Relationship Id="rId5" Type="http://schemas.openxmlformats.org/officeDocument/2006/relationships/image" Target="../media/image240.png"/><Relationship Id="rId90" Type="http://schemas.openxmlformats.org/officeDocument/2006/relationships/image" Target="../media/image66.png"/><Relationship Id="rId95" Type="http://schemas.openxmlformats.org/officeDocument/2006/relationships/image" Target="../media/image68.png"/><Relationship Id="rId22" Type="http://schemas.openxmlformats.org/officeDocument/2006/relationships/customXml" Target="../ink/ink10.xml"/><Relationship Id="rId27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56.png"/><Relationship Id="rId80" Type="http://schemas.openxmlformats.org/officeDocument/2006/relationships/image" Target="../media/image61.png"/><Relationship Id="rId85" Type="http://schemas.openxmlformats.org/officeDocument/2006/relationships/customXml" Target="../ink/ink42.xml"/><Relationship Id="rId12" Type="http://schemas.openxmlformats.org/officeDocument/2006/relationships/customXml" Target="../ink/ink5.xml"/><Relationship Id="rId17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customXml" Target="../ink/ink18.xml"/><Relationship Id="rId59" Type="http://schemas.openxmlformats.org/officeDocument/2006/relationships/image" Target="../media/image51.png"/><Relationship Id="rId103" Type="http://schemas.openxmlformats.org/officeDocument/2006/relationships/image" Target="../media/image72.png"/><Relationship Id="rId108" Type="http://schemas.openxmlformats.org/officeDocument/2006/relationships/customXml" Target="../ink/ink54.xml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59.png"/><Relationship Id="rId91" Type="http://schemas.openxmlformats.org/officeDocument/2006/relationships/customXml" Target="../ink/ink45.xml"/><Relationship Id="rId96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46.png"/><Relationship Id="rId57" Type="http://schemas.openxmlformats.org/officeDocument/2006/relationships/image" Target="../media/image50.png"/><Relationship Id="rId106" Type="http://schemas.openxmlformats.org/officeDocument/2006/relationships/customXml" Target="../ink/ink53.xml"/><Relationship Id="rId10" Type="http://schemas.openxmlformats.org/officeDocument/2006/relationships/customXml" Target="../ink/ink4.xml"/><Relationship Id="rId31" Type="http://schemas.openxmlformats.org/officeDocument/2006/relationships/image" Target="../media/image37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54.png"/><Relationship Id="rId73" Type="http://schemas.openxmlformats.org/officeDocument/2006/relationships/image" Target="../media/image58.png"/><Relationship Id="rId78" Type="http://schemas.openxmlformats.org/officeDocument/2006/relationships/customXml" Target="../ink/ink38.xml"/><Relationship Id="rId81" Type="http://schemas.openxmlformats.org/officeDocument/2006/relationships/customXml" Target="../ink/ink40.xml"/><Relationship Id="rId86" Type="http://schemas.openxmlformats.org/officeDocument/2006/relationships/image" Target="../media/image64.png"/><Relationship Id="rId94" Type="http://schemas.openxmlformats.org/officeDocument/2006/relationships/customXml" Target="../ink/ink47.xml"/><Relationship Id="rId99" Type="http://schemas.openxmlformats.org/officeDocument/2006/relationships/image" Target="../media/image70.png"/><Relationship Id="rId101" Type="http://schemas.openxmlformats.org/officeDocument/2006/relationships/image" Target="../media/image71.png"/><Relationship Id="rId4" Type="http://schemas.openxmlformats.org/officeDocument/2006/relationships/customXml" Target="../ink/ink1.xml"/><Relationship Id="rId9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customXml" Target="../ink/ink8.xml"/><Relationship Id="rId39" Type="http://schemas.openxmlformats.org/officeDocument/2006/relationships/image" Target="../media/image41.png"/><Relationship Id="rId109" Type="http://schemas.openxmlformats.org/officeDocument/2006/relationships/image" Target="../media/image75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49.png"/><Relationship Id="rId76" Type="http://schemas.openxmlformats.org/officeDocument/2006/relationships/customXml" Target="../ink/ink37.xml"/><Relationship Id="rId97" Type="http://schemas.openxmlformats.org/officeDocument/2006/relationships/image" Target="../media/image69.png"/><Relationship Id="rId104" Type="http://schemas.openxmlformats.org/officeDocument/2006/relationships/customXml" Target="../ink/ink52.xml"/><Relationship Id="rId7" Type="http://schemas.openxmlformats.org/officeDocument/2006/relationships/image" Target="../media/image25.png"/><Relationship Id="rId71" Type="http://schemas.openxmlformats.org/officeDocument/2006/relationships/image" Target="../media/image57.png"/><Relationship Id="rId9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36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44.png"/><Relationship Id="rId66" Type="http://schemas.openxmlformats.org/officeDocument/2006/relationships/customXml" Target="../ink/ink32.xml"/><Relationship Id="rId87" Type="http://schemas.openxmlformats.org/officeDocument/2006/relationships/customXml" Target="../ink/ink43.xml"/><Relationship Id="rId61" Type="http://schemas.openxmlformats.org/officeDocument/2006/relationships/image" Target="../media/image52.png"/><Relationship Id="rId82" Type="http://schemas.openxmlformats.org/officeDocument/2006/relationships/image" Target="../media/image62.png"/><Relationship Id="rId19" Type="http://schemas.openxmlformats.org/officeDocument/2006/relationships/image" Target="../media/image31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39.png"/><Relationship Id="rId56" Type="http://schemas.openxmlformats.org/officeDocument/2006/relationships/customXml" Target="../ink/ink27.xml"/><Relationship Id="rId77" Type="http://schemas.openxmlformats.org/officeDocument/2006/relationships/image" Target="../media/image60.png"/><Relationship Id="rId100" Type="http://schemas.openxmlformats.org/officeDocument/2006/relationships/customXml" Target="../ink/ink50.xml"/><Relationship Id="rId105" Type="http://schemas.openxmlformats.org/officeDocument/2006/relationships/image" Target="../media/image73.png"/><Relationship Id="rId8" Type="http://schemas.openxmlformats.org/officeDocument/2006/relationships/customXml" Target="../ink/ink3.xml"/><Relationship Id="rId51" Type="http://schemas.openxmlformats.org/officeDocument/2006/relationships/image" Target="../media/image47.png"/><Relationship Id="rId72" Type="http://schemas.openxmlformats.org/officeDocument/2006/relationships/customXml" Target="../ink/ink35.xml"/><Relationship Id="rId93" Type="http://schemas.openxmlformats.org/officeDocument/2006/relationships/customXml" Target="../ink/ink46.xml"/><Relationship Id="rId98" Type="http://schemas.openxmlformats.org/officeDocument/2006/relationships/customXml" Target="../ink/ink49.xml"/><Relationship Id="rId3" Type="http://schemas.openxmlformats.org/officeDocument/2006/relationships/image" Target="../media/image24.png"/><Relationship Id="rId25" Type="http://schemas.openxmlformats.org/officeDocument/2006/relationships/image" Target="../media/image34.png"/><Relationship Id="rId46" Type="http://schemas.openxmlformats.org/officeDocument/2006/relationships/customXml" Target="../ink/ink22.xml"/><Relationship Id="rId67" Type="http://schemas.openxmlformats.org/officeDocument/2006/relationships/image" Target="../media/image55.png"/><Relationship Id="rId20" Type="http://schemas.openxmlformats.org/officeDocument/2006/relationships/customXml" Target="../ink/ink9.xml"/><Relationship Id="rId41" Type="http://schemas.openxmlformats.org/officeDocument/2006/relationships/image" Target="../media/image42.png"/><Relationship Id="rId62" Type="http://schemas.openxmlformats.org/officeDocument/2006/relationships/customXml" Target="../ink/ink30.xml"/><Relationship Id="rId83" Type="http://schemas.openxmlformats.org/officeDocument/2006/relationships/customXml" Target="../ink/ink41.xml"/><Relationship Id="rId88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7.xml"/><Relationship Id="rId3" Type="http://schemas.openxmlformats.org/officeDocument/2006/relationships/customXml" Target="../ink/ink55.xml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6.xml"/><Relationship Id="rId5" Type="http://schemas.openxmlformats.org/officeDocument/2006/relationships/image" Target="../media/image77.png"/><Relationship Id="rId10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outdoor, sky, mountain, grass&#10;&#10;Description automatically generated">
            <a:extLst>
              <a:ext uri="{FF2B5EF4-FFF2-40B4-BE49-F238E27FC236}">
                <a16:creationId xmlns:a16="http://schemas.microsoft.com/office/drawing/2014/main" id="{28ADEC0C-52BC-0079-4FCC-70DCEA40B0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768AD6-A166-48EC-B3D4-799A437FF2C6}"/>
              </a:ext>
            </a:extLst>
          </p:cNvPr>
          <p:cNvSpPr/>
          <p:nvPr/>
        </p:nvSpPr>
        <p:spPr>
          <a:xfrm rot="16200000">
            <a:off x="3322603" y="-662530"/>
            <a:ext cx="2498794" cy="9144000"/>
          </a:xfrm>
          <a:prstGeom prst="rect">
            <a:avLst/>
          </a:prstGeom>
          <a:gradFill>
            <a:gsLst>
              <a:gs pos="39000">
                <a:srgbClr val="DEE5EA">
                  <a:alpha val="77000"/>
                </a:srgbClr>
              </a:gs>
              <a:gs pos="0">
                <a:schemeClr val="accent1">
                  <a:lumMod val="5000"/>
                  <a:lumOff val="95000"/>
                  <a:alpha val="71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9022-D332-4577-9DC9-D44DA066C5C4}" type="datetime3">
              <a:rPr lang="en-US" smtClean="0">
                <a:solidFill>
                  <a:schemeClr val="tx1"/>
                </a:solidFill>
              </a:rPr>
              <a:t>16 June 2022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2020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046583-45F1-41A4-BB78-0D9FCDC8A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>
                <a:solidFill>
                  <a:schemeClr val="tx1"/>
                </a:solidFill>
              </a:rPr>
              <a:pPr/>
              <a:t>1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9824" y="153386"/>
            <a:ext cx="3933101" cy="740284"/>
          </a:xfrm>
        </p:spPr>
        <p:txBody>
          <a:bodyPr/>
          <a:lstStyle/>
          <a:p>
            <a:r>
              <a:rPr lang="cs-CZ" dirty="0">
                <a:solidFill>
                  <a:schemeClr val="accent3"/>
                </a:solidFill>
              </a:rPr>
              <a:t>MOST PŘES ŘEKU DARGA V JERUZALÉMĚ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382436" y="4011114"/>
            <a:ext cx="8266977" cy="189781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Jindřich Potůček, P.E.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E78BAD-1DC1-4B4B-9086-385BD52B3D8D}"/>
              </a:ext>
            </a:extLst>
          </p:cNvPr>
          <p:cNvSpPr txBox="1"/>
          <p:nvPr/>
        </p:nvSpPr>
        <p:spPr>
          <a:xfrm>
            <a:off x="7400924" y="3967980"/>
            <a:ext cx="1321875" cy="2616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cs typeface="Arial" panose="020B0604020202020204" pitchFamily="34" charset="0"/>
              </a:rPr>
              <a:t>Jerusalem, ISR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971EED-C1AB-4DCB-8CE1-F3913DD868FD}"/>
              </a:ext>
            </a:extLst>
          </p:cNvPr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title="COWIlogo">
            <a:extLst>
              <a:ext uri="{FF2B5EF4-FFF2-40B4-BE49-F238E27FC236}">
                <a16:creationId xmlns:a16="http://schemas.microsoft.com/office/drawing/2014/main" id="{38D1F582-1B91-41AA-B290-784AAAE27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8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19" y="162244"/>
            <a:ext cx="5434715" cy="288954"/>
          </a:xfrm>
        </p:spPr>
        <p:txBody>
          <a:bodyPr/>
          <a:lstStyle/>
          <a:p>
            <a:r>
              <a:rPr lang="cs-CZ" dirty="0"/>
              <a:t>DOKUMENTACE RDS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F3B-F945-4281-AC5F-54939CE9D55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065A057-4D74-1094-062D-E0F79C937D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8278" y="605834"/>
            <a:ext cx="7868783" cy="3712484"/>
          </a:xfrm>
        </p:spPr>
        <p:txBody>
          <a:bodyPr>
            <a:noAutofit/>
          </a:bodyPr>
          <a:lstStyle/>
          <a:p>
            <a:pPr marL="342900" lvl="1" indent="-342900">
              <a:buClr>
                <a:schemeClr val="accent3"/>
              </a:buClr>
            </a:pPr>
            <a:r>
              <a:rPr lang="cs-CZ" sz="1200" dirty="0"/>
              <a:t>Integrovaný 3D model mostu</a:t>
            </a:r>
            <a:r>
              <a:rPr lang="en-US" sz="1200" dirty="0"/>
              <a:t> v Autodesk Inventor</a:t>
            </a:r>
            <a:endParaRPr lang="cs-CZ" sz="1200" dirty="0"/>
          </a:p>
          <a:p>
            <a:pPr marL="342900" lvl="1" indent="-342900">
              <a:buClr>
                <a:schemeClr val="accent3"/>
              </a:buClr>
            </a:pPr>
            <a:r>
              <a:rPr lang="cs-CZ" sz="1200" dirty="0"/>
              <a:t>Výrobní výkresy nosné konstrukce i integrovaných pilířů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9AA696-AED2-E9E6-E0CF-88F3C7C2F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08" y="1153684"/>
            <a:ext cx="1619561" cy="32820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C787E3-F9F0-41FD-F546-E548F595C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962" y="1128279"/>
            <a:ext cx="3423464" cy="21355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4E4580-B3EB-4BDA-415C-D9FB5E0EF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962" y="2788871"/>
            <a:ext cx="3701572" cy="1992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A238F4-50A4-8197-F11D-A27CAFEAA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6219" y="1128279"/>
            <a:ext cx="3423464" cy="12840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A5ABB4-C96F-A863-A7D2-94829AC3E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503" y="2503868"/>
            <a:ext cx="3013421" cy="15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19" y="162244"/>
            <a:ext cx="5434715" cy="288954"/>
          </a:xfrm>
        </p:spPr>
        <p:txBody>
          <a:bodyPr/>
          <a:lstStyle/>
          <a:p>
            <a:r>
              <a:rPr lang="en-US" dirty="0"/>
              <a:t>V</a:t>
            </a:r>
            <a:r>
              <a:rPr lang="cs-CZ" dirty="0"/>
              <a:t>ÝSTAVBA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F3B-F945-4281-AC5F-54939CE9D55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1DB3E0-A709-232C-7EB1-E0A3B0D8B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682" y="651880"/>
            <a:ext cx="5735157" cy="370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19" y="162244"/>
            <a:ext cx="5434715" cy="288954"/>
          </a:xfrm>
        </p:spPr>
        <p:txBody>
          <a:bodyPr/>
          <a:lstStyle/>
          <a:p>
            <a:r>
              <a:rPr lang="en-US" dirty="0"/>
              <a:t>V</a:t>
            </a:r>
            <a:r>
              <a:rPr lang="cs-CZ" dirty="0"/>
              <a:t>ÝSTAVBA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F3B-F945-4281-AC5F-54939CE9D55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11" name="Picture 1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9CFC8B4-98D1-2491-8B47-2671F4064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5" y="755260"/>
            <a:ext cx="2620370" cy="3493826"/>
          </a:xfrm>
          <a:prstGeom prst="rect">
            <a:avLst/>
          </a:prstGeom>
        </p:spPr>
      </p:pic>
      <p:pic>
        <p:nvPicPr>
          <p:cNvPr id="13" name="Picture 12" descr="A picture containing sky, outdoor, road&#10;&#10;Description automatically generated">
            <a:extLst>
              <a:ext uri="{FF2B5EF4-FFF2-40B4-BE49-F238E27FC236}">
                <a16:creationId xmlns:a16="http://schemas.microsoft.com/office/drawing/2014/main" id="{923EC6C3-7EE4-EDB5-F849-790EC5E81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99" y="755260"/>
            <a:ext cx="5589665" cy="314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0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19" y="162244"/>
            <a:ext cx="5434715" cy="288954"/>
          </a:xfrm>
        </p:spPr>
        <p:txBody>
          <a:bodyPr/>
          <a:lstStyle/>
          <a:p>
            <a:r>
              <a:rPr lang="en-US" dirty="0"/>
              <a:t>V</a:t>
            </a:r>
            <a:r>
              <a:rPr lang="cs-CZ" dirty="0"/>
              <a:t>ÝSTAVBA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F3B-F945-4281-AC5F-54939CE9D55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2" name="Picture 11" descr="A high angle view of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C0923545-6889-CD8B-AEDB-D309710FC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48613"/>
            <a:ext cx="4539050" cy="3404288"/>
          </a:xfrm>
          <a:prstGeom prst="rect">
            <a:avLst/>
          </a:prstGeom>
        </p:spPr>
      </p:pic>
      <p:pic>
        <p:nvPicPr>
          <p:cNvPr id="15" name="Picture 14" descr="A high angle view of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F332BBCC-47A6-8484-8AFA-EA71FAB24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47" y="748611"/>
            <a:ext cx="4539052" cy="34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19" y="162244"/>
            <a:ext cx="5434715" cy="288954"/>
          </a:xfrm>
        </p:spPr>
        <p:txBody>
          <a:bodyPr/>
          <a:lstStyle/>
          <a:p>
            <a:r>
              <a:rPr lang="en-US" dirty="0"/>
              <a:t>V</a:t>
            </a:r>
            <a:r>
              <a:rPr lang="cs-CZ" dirty="0"/>
              <a:t>ÝSTAVBA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F3B-F945-4281-AC5F-54939CE9D55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8" name="VIDEO-2022-06-14-19-38-57">
            <a:hlinkClick r:id="" action="ppaction://media"/>
            <a:extLst>
              <a:ext uri="{FF2B5EF4-FFF2-40B4-BE49-F238E27FC236}">
                <a16:creationId xmlns:a16="http://schemas.microsoft.com/office/drawing/2014/main" id="{F290B361-AB10-681D-2AEB-FD3E65D191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4070" y="1066800"/>
            <a:ext cx="5039779" cy="277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1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42E3C-ADD2-D127-CB70-478208E59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97" b="382"/>
          <a:stretch/>
        </p:blipFill>
        <p:spPr>
          <a:xfrm>
            <a:off x="0" y="215901"/>
            <a:ext cx="9144000" cy="4154818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0" y="613504"/>
            <a:ext cx="3898180" cy="676227"/>
          </a:xfrm>
        </p:spPr>
        <p:txBody>
          <a:bodyPr/>
          <a:lstStyle/>
          <a:p>
            <a:r>
              <a:rPr lang="cs-CZ" dirty="0"/>
              <a:t>ZÁVĚR - PODĚKOVÁNÍ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C00D-DCA7-441F-9359-276CA7F00D0B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15</a:t>
            </a:fld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4306BFF-A704-40C2-B354-B10E1AD814D6}"/>
              </a:ext>
            </a:extLst>
          </p:cNvPr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title="COWIlogo">
            <a:extLst>
              <a:ext uri="{FF2B5EF4-FFF2-40B4-BE49-F238E27FC236}">
                <a16:creationId xmlns:a16="http://schemas.microsoft.com/office/drawing/2014/main" id="{F1BBBB34-8286-41B3-B46A-13DB57454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B215027-9AB4-7A0D-626D-66376F6AB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768" y="1613932"/>
            <a:ext cx="1782907" cy="5792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17E3E8-ED36-E4F2-32C1-647088ADAF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5733" y="1837788"/>
            <a:ext cx="819838" cy="819838"/>
          </a:xfrm>
          <a:prstGeom prst="rect">
            <a:avLst/>
          </a:prstGeom>
        </p:spPr>
      </p:pic>
      <p:pic>
        <p:nvPicPr>
          <p:cNvPr id="37" name="Picture 36" descr="A picture containing logo&#10;&#10;Description automatically generated">
            <a:extLst>
              <a:ext uri="{FF2B5EF4-FFF2-40B4-BE49-F238E27FC236}">
                <a16:creationId xmlns:a16="http://schemas.microsoft.com/office/drawing/2014/main" id="{E20FDCDC-AA54-4166-FC18-F593BEA01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872" y="1900427"/>
            <a:ext cx="1354698" cy="58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746E8FF-979A-4238-A393-40B092248862}"/>
              </a:ext>
            </a:extLst>
          </p:cNvPr>
          <p:cNvGrpSpPr/>
          <p:nvPr/>
        </p:nvGrpSpPr>
        <p:grpSpPr>
          <a:xfrm>
            <a:off x="4393817" y="-1564047"/>
            <a:ext cx="7373566" cy="6009840"/>
            <a:chOff x="4959350" y="1319213"/>
            <a:chExt cx="3733801" cy="3043237"/>
          </a:xfrm>
        </p:grpSpPr>
        <p:sp>
          <p:nvSpPr>
            <p:cNvPr id="38" name="Freeform 63">
              <a:extLst>
                <a:ext uri="{FF2B5EF4-FFF2-40B4-BE49-F238E27FC236}">
                  <a16:creationId xmlns:a16="http://schemas.microsoft.com/office/drawing/2014/main" id="{32DD4F0A-A68A-48E3-A90C-128B082C9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0" y="2844925"/>
              <a:ext cx="135156" cy="80853"/>
            </a:xfrm>
            <a:custGeom>
              <a:avLst/>
              <a:gdLst>
                <a:gd name="T0" fmla="*/ 14 w 40"/>
                <a:gd name="T1" fmla="*/ 2 h 24"/>
                <a:gd name="T2" fmla="*/ 18 w 40"/>
                <a:gd name="T3" fmla="*/ 1 h 24"/>
                <a:gd name="T4" fmla="*/ 23 w 40"/>
                <a:gd name="T5" fmla="*/ 6 h 24"/>
                <a:gd name="T6" fmla="*/ 27 w 40"/>
                <a:gd name="T7" fmla="*/ 8 h 24"/>
                <a:gd name="T8" fmla="*/ 33 w 40"/>
                <a:gd name="T9" fmla="*/ 7 h 24"/>
                <a:gd name="T10" fmla="*/ 35 w 40"/>
                <a:gd name="T11" fmla="*/ 8 h 24"/>
                <a:gd name="T12" fmla="*/ 36 w 40"/>
                <a:gd name="T13" fmla="*/ 12 h 24"/>
                <a:gd name="T14" fmla="*/ 38 w 40"/>
                <a:gd name="T15" fmla="*/ 12 h 24"/>
                <a:gd name="T16" fmla="*/ 40 w 40"/>
                <a:gd name="T17" fmla="*/ 14 h 24"/>
                <a:gd name="T18" fmla="*/ 38 w 40"/>
                <a:gd name="T19" fmla="*/ 16 h 24"/>
                <a:gd name="T20" fmla="*/ 39 w 40"/>
                <a:gd name="T21" fmla="*/ 21 h 24"/>
                <a:gd name="T22" fmla="*/ 20 w 40"/>
                <a:gd name="T23" fmla="*/ 24 h 24"/>
                <a:gd name="T24" fmla="*/ 0 w 40"/>
                <a:gd name="T25" fmla="*/ 22 h 24"/>
                <a:gd name="T26" fmla="*/ 3 w 40"/>
                <a:gd name="T27" fmla="*/ 17 h 24"/>
                <a:gd name="T28" fmla="*/ 6 w 40"/>
                <a:gd name="T29" fmla="*/ 15 h 24"/>
                <a:gd name="T30" fmla="*/ 3 w 40"/>
                <a:gd name="T31" fmla="*/ 13 h 24"/>
                <a:gd name="T32" fmla="*/ 5 w 40"/>
                <a:gd name="T33" fmla="*/ 7 h 24"/>
                <a:gd name="T34" fmla="*/ 15 w 40"/>
                <a:gd name="T35" fmla="*/ 8 h 24"/>
                <a:gd name="T36" fmla="*/ 14 w 40"/>
                <a:gd name="T3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24">
                  <a:moveTo>
                    <a:pt x="14" y="2"/>
                  </a:moveTo>
                  <a:cubicBezTo>
                    <a:pt x="14" y="0"/>
                    <a:pt x="17" y="0"/>
                    <a:pt x="18" y="1"/>
                  </a:cubicBezTo>
                  <a:cubicBezTo>
                    <a:pt x="20" y="2"/>
                    <a:pt x="22" y="6"/>
                    <a:pt x="23" y="6"/>
                  </a:cubicBezTo>
                  <a:cubicBezTo>
                    <a:pt x="23" y="7"/>
                    <a:pt x="26" y="8"/>
                    <a:pt x="27" y="8"/>
                  </a:cubicBezTo>
                  <a:cubicBezTo>
                    <a:pt x="27" y="8"/>
                    <a:pt x="33" y="7"/>
                    <a:pt x="33" y="7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2" y="17"/>
                    <a:pt x="3" y="17"/>
                  </a:cubicBezTo>
                  <a:cubicBezTo>
                    <a:pt x="5" y="17"/>
                    <a:pt x="5" y="16"/>
                    <a:pt x="6" y="15"/>
                  </a:cubicBezTo>
                  <a:cubicBezTo>
                    <a:pt x="9" y="13"/>
                    <a:pt x="4" y="14"/>
                    <a:pt x="3" y="13"/>
                  </a:cubicBezTo>
                  <a:cubicBezTo>
                    <a:pt x="2" y="13"/>
                    <a:pt x="4" y="8"/>
                    <a:pt x="5" y="7"/>
                  </a:cubicBezTo>
                  <a:cubicBezTo>
                    <a:pt x="5" y="7"/>
                    <a:pt x="11" y="9"/>
                    <a:pt x="15" y="8"/>
                  </a:cubicBezTo>
                  <a:cubicBezTo>
                    <a:pt x="19" y="7"/>
                    <a:pt x="13" y="3"/>
                    <a:pt x="14" y="2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A27152F2-7414-4D2A-8F09-F7C64101F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0" y="3482975"/>
              <a:ext cx="9525" cy="14287"/>
            </a:xfrm>
            <a:custGeom>
              <a:avLst/>
              <a:gdLst>
                <a:gd name="T0" fmla="*/ 3 w 6"/>
                <a:gd name="T1" fmla="*/ 0 h 9"/>
                <a:gd name="T2" fmla="*/ 6 w 6"/>
                <a:gd name="T3" fmla="*/ 3 h 9"/>
                <a:gd name="T4" fmla="*/ 6 w 6"/>
                <a:gd name="T5" fmla="*/ 9 h 9"/>
                <a:gd name="T6" fmla="*/ 3 w 6"/>
                <a:gd name="T7" fmla="*/ 9 h 9"/>
                <a:gd name="T8" fmla="*/ 0 w 6"/>
                <a:gd name="T9" fmla="*/ 5 h 9"/>
                <a:gd name="T10" fmla="*/ 3 w 6"/>
                <a:gd name="T11" fmla="*/ 0 h 9"/>
                <a:gd name="T12" fmla="*/ 3 w 6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3" y="0"/>
                  </a:moveTo>
                  <a:lnTo>
                    <a:pt x="6" y="3"/>
                  </a:lnTo>
                  <a:lnTo>
                    <a:pt x="6" y="9"/>
                  </a:lnTo>
                  <a:lnTo>
                    <a:pt x="3" y="9"/>
                  </a:lnTo>
                  <a:lnTo>
                    <a:pt x="0" y="5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3177C91-2264-49E7-A74A-5591947E8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37150" y="2259013"/>
              <a:ext cx="42863" cy="93662"/>
            </a:xfrm>
            <a:custGeom>
              <a:avLst/>
              <a:gdLst>
                <a:gd name="T0" fmla="*/ 9 w 17"/>
                <a:gd name="T1" fmla="*/ 29 h 37"/>
                <a:gd name="T2" fmla="*/ 12 w 17"/>
                <a:gd name="T3" fmla="*/ 37 h 37"/>
                <a:gd name="T4" fmla="*/ 12 w 17"/>
                <a:gd name="T5" fmla="*/ 33 h 37"/>
                <a:gd name="T6" fmla="*/ 12 w 17"/>
                <a:gd name="T7" fmla="*/ 30 h 37"/>
                <a:gd name="T8" fmla="*/ 9 w 17"/>
                <a:gd name="T9" fmla="*/ 29 h 37"/>
                <a:gd name="T10" fmla="*/ 11 w 17"/>
                <a:gd name="T11" fmla="*/ 18 h 37"/>
                <a:gd name="T12" fmla="*/ 9 w 17"/>
                <a:gd name="T13" fmla="*/ 19 h 37"/>
                <a:gd name="T14" fmla="*/ 13 w 17"/>
                <a:gd name="T15" fmla="*/ 23 h 37"/>
                <a:gd name="T16" fmla="*/ 13 w 17"/>
                <a:gd name="T17" fmla="*/ 20 h 37"/>
                <a:gd name="T18" fmla="*/ 11 w 17"/>
                <a:gd name="T19" fmla="*/ 18 h 37"/>
                <a:gd name="T20" fmla="*/ 0 w 17"/>
                <a:gd name="T21" fmla="*/ 5 h 37"/>
                <a:gd name="T22" fmla="*/ 1 w 17"/>
                <a:gd name="T23" fmla="*/ 9 h 37"/>
                <a:gd name="T24" fmla="*/ 5 w 17"/>
                <a:gd name="T25" fmla="*/ 10 h 37"/>
                <a:gd name="T26" fmla="*/ 0 w 17"/>
                <a:gd name="T27" fmla="*/ 5 h 37"/>
                <a:gd name="T28" fmla="*/ 14 w 17"/>
                <a:gd name="T29" fmla="*/ 0 h 37"/>
                <a:gd name="T30" fmla="*/ 17 w 17"/>
                <a:gd name="T31" fmla="*/ 3 h 37"/>
                <a:gd name="T32" fmla="*/ 16 w 17"/>
                <a:gd name="T33" fmla="*/ 0 h 37"/>
                <a:gd name="T34" fmla="*/ 14 w 17"/>
                <a:gd name="T35" fmla="*/ 0 h 37"/>
                <a:gd name="T36" fmla="*/ 7 w 17"/>
                <a:gd name="T37" fmla="*/ 0 h 37"/>
                <a:gd name="T38" fmla="*/ 9 w 17"/>
                <a:gd name="T39" fmla="*/ 1 h 37"/>
                <a:gd name="T40" fmla="*/ 14 w 17"/>
                <a:gd name="T41" fmla="*/ 4 h 37"/>
                <a:gd name="T42" fmla="*/ 14 w 17"/>
                <a:gd name="T43" fmla="*/ 7 h 37"/>
                <a:gd name="T44" fmla="*/ 11 w 17"/>
                <a:gd name="T45" fmla="*/ 6 h 37"/>
                <a:gd name="T46" fmla="*/ 7 w 17"/>
                <a:gd name="T47" fmla="*/ 0 h 37"/>
                <a:gd name="T48" fmla="*/ 5 w 17"/>
                <a:gd name="T49" fmla="*/ 1 h 37"/>
                <a:gd name="T50" fmla="*/ 11 w 17"/>
                <a:gd name="T51" fmla="*/ 11 h 37"/>
                <a:gd name="T52" fmla="*/ 15 w 17"/>
                <a:gd name="T53" fmla="*/ 14 h 37"/>
                <a:gd name="T54" fmla="*/ 12 w 17"/>
                <a:gd name="T55" fmla="*/ 14 h 37"/>
                <a:gd name="T56" fmla="*/ 6 w 17"/>
                <a:gd name="T57" fmla="*/ 8 h 37"/>
                <a:gd name="T58" fmla="*/ 4 w 17"/>
                <a:gd name="T59" fmla="*/ 3 h 37"/>
                <a:gd name="T60" fmla="*/ 5 w 17"/>
                <a:gd name="T61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" h="37">
                  <a:moveTo>
                    <a:pt x="9" y="29"/>
                  </a:moveTo>
                  <a:cubicBezTo>
                    <a:pt x="12" y="37"/>
                    <a:pt x="12" y="37"/>
                    <a:pt x="12" y="37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9" y="29"/>
                    <a:pt x="9" y="29"/>
                    <a:pt x="9" y="29"/>
                  </a:cubicBezTo>
                  <a:close/>
                  <a:moveTo>
                    <a:pt x="11" y="18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1" y="18"/>
                    <a:pt x="11" y="18"/>
                    <a:pt x="11" y="18"/>
                  </a:cubicBezTo>
                  <a:close/>
                  <a:moveTo>
                    <a:pt x="0" y="5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0" y="5"/>
                    <a:pt x="0" y="5"/>
                    <a:pt x="0" y="5"/>
                  </a:cubicBezTo>
                  <a:close/>
                  <a:moveTo>
                    <a:pt x="14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4" y="0"/>
                    <a:pt x="14" y="0"/>
                  </a:cubicBezTo>
                  <a:close/>
                  <a:moveTo>
                    <a:pt x="7" y="0"/>
                  </a:moveTo>
                  <a:cubicBezTo>
                    <a:pt x="7" y="0"/>
                    <a:pt x="9" y="1"/>
                    <a:pt x="9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7" y="0"/>
                    <a:pt x="7" y="0"/>
                    <a:pt x="7" y="0"/>
                  </a:cubicBezTo>
                  <a:close/>
                  <a:moveTo>
                    <a:pt x="5" y="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2F3EF0CE-DD42-4B0F-83D1-5A6F07BB4B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3713" y="4197350"/>
              <a:ext cx="77788" cy="71437"/>
            </a:xfrm>
            <a:custGeom>
              <a:avLst/>
              <a:gdLst>
                <a:gd name="T0" fmla="*/ 23 w 31"/>
                <a:gd name="T1" fmla="*/ 24 h 28"/>
                <a:gd name="T2" fmla="*/ 31 w 31"/>
                <a:gd name="T3" fmla="*/ 28 h 28"/>
                <a:gd name="T4" fmla="*/ 28 w 31"/>
                <a:gd name="T5" fmla="*/ 25 h 28"/>
                <a:gd name="T6" fmla="*/ 26 w 31"/>
                <a:gd name="T7" fmla="*/ 23 h 28"/>
                <a:gd name="T8" fmla="*/ 23 w 31"/>
                <a:gd name="T9" fmla="*/ 24 h 28"/>
                <a:gd name="T10" fmla="*/ 17 w 31"/>
                <a:gd name="T11" fmla="*/ 15 h 28"/>
                <a:gd name="T12" fmla="*/ 16 w 31"/>
                <a:gd name="T13" fmla="*/ 18 h 28"/>
                <a:gd name="T14" fmla="*/ 21 w 31"/>
                <a:gd name="T15" fmla="*/ 18 h 28"/>
                <a:gd name="T16" fmla="*/ 19 w 31"/>
                <a:gd name="T17" fmla="*/ 16 h 28"/>
                <a:gd name="T18" fmla="*/ 17 w 31"/>
                <a:gd name="T19" fmla="*/ 15 h 28"/>
                <a:gd name="T20" fmla="*/ 0 w 31"/>
                <a:gd name="T21" fmla="*/ 14 h 28"/>
                <a:gd name="T22" fmla="*/ 3 w 31"/>
                <a:gd name="T23" fmla="*/ 17 h 28"/>
                <a:gd name="T24" fmla="*/ 6 w 31"/>
                <a:gd name="T25" fmla="*/ 15 h 28"/>
                <a:gd name="T26" fmla="*/ 0 w 31"/>
                <a:gd name="T27" fmla="*/ 14 h 28"/>
                <a:gd name="T28" fmla="*/ 6 w 31"/>
                <a:gd name="T29" fmla="*/ 1 h 28"/>
                <a:gd name="T30" fmla="*/ 10 w 31"/>
                <a:gd name="T31" fmla="*/ 1 h 28"/>
                <a:gd name="T32" fmla="*/ 7 w 31"/>
                <a:gd name="T33" fmla="*/ 0 h 28"/>
                <a:gd name="T34" fmla="*/ 6 w 31"/>
                <a:gd name="T35" fmla="*/ 1 h 28"/>
                <a:gd name="T36" fmla="*/ 1 w 31"/>
                <a:gd name="T37" fmla="*/ 6 h 28"/>
                <a:gd name="T38" fmla="*/ 2 w 31"/>
                <a:gd name="T39" fmla="*/ 4 h 28"/>
                <a:gd name="T40" fmla="*/ 8 w 31"/>
                <a:gd name="T41" fmla="*/ 3 h 28"/>
                <a:gd name="T42" fmla="*/ 11 w 31"/>
                <a:gd name="T43" fmla="*/ 6 h 28"/>
                <a:gd name="T44" fmla="*/ 7 w 31"/>
                <a:gd name="T45" fmla="*/ 7 h 28"/>
                <a:gd name="T46" fmla="*/ 1 w 31"/>
                <a:gd name="T47" fmla="*/ 6 h 28"/>
                <a:gd name="T48" fmla="*/ 0 w 31"/>
                <a:gd name="T49" fmla="*/ 8 h 28"/>
                <a:gd name="T50" fmla="*/ 11 w 31"/>
                <a:gd name="T51" fmla="*/ 10 h 28"/>
                <a:gd name="T52" fmla="*/ 16 w 31"/>
                <a:gd name="T53" fmla="*/ 10 h 28"/>
                <a:gd name="T54" fmla="*/ 14 w 31"/>
                <a:gd name="T55" fmla="*/ 12 h 28"/>
                <a:gd name="T56" fmla="*/ 5 w 31"/>
                <a:gd name="T57" fmla="*/ 12 h 28"/>
                <a:gd name="T58" fmla="*/ 0 w 31"/>
                <a:gd name="T59" fmla="*/ 10 h 28"/>
                <a:gd name="T60" fmla="*/ 0 w 31"/>
                <a:gd name="T61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28">
                  <a:moveTo>
                    <a:pt x="23" y="24"/>
                  </a:moveTo>
                  <a:cubicBezTo>
                    <a:pt x="31" y="28"/>
                    <a:pt x="31" y="28"/>
                    <a:pt x="31" y="28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3" y="24"/>
                    <a:pt x="23" y="24"/>
                    <a:pt x="23" y="24"/>
                  </a:cubicBezTo>
                  <a:close/>
                  <a:moveTo>
                    <a:pt x="17" y="15"/>
                  </a:moveTo>
                  <a:cubicBezTo>
                    <a:pt x="16" y="18"/>
                    <a:pt x="16" y="18"/>
                    <a:pt x="16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7" y="15"/>
                    <a:pt x="17" y="15"/>
                    <a:pt x="17" y="15"/>
                  </a:cubicBezTo>
                  <a:close/>
                  <a:moveTo>
                    <a:pt x="0" y="14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0" y="14"/>
                    <a:pt x="0" y="14"/>
                    <a:pt x="0" y="14"/>
                  </a:cubicBezTo>
                  <a:close/>
                  <a:moveTo>
                    <a:pt x="6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lose/>
                  <a:moveTo>
                    <a:pt x="1" y="6"/>
                  </a:moveTo>
                  <a:cubicBezTo>
                    <a:pt x="1" y="6"/>
                    <a:pt x="2" y="4"/>
                    <a:pt x="2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" y="6"/>
                    <a:pt x="1" y="6"/>
                    <a:pt x="1" y="6"/>
                  </a:cubicBezTo>
                  <a:close/>
                  <a:moveTo>
                    <a:pt x="0" y="8"/>
                  </a:moveTo>
                  <a:cubicBezTo>
                    <a:pt x="11" y="10"/>
                    <a:pt x="11" y="10"/>
                    <a:pt x="11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0" y="10"/>
                    <a:pt x="0" y="10"/>
                    <a:pt x="0" y="1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656E8E0C-96F1-4788-931B-5A36C3539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6975" y="4278313"/>
              <a:ext cx="20638" cy="17462"/>
            </a:xfrm>
            <a:custGeom>
              <a:avLst/>
              <a:gdLst>
                <a:gd name="T0" fmla="*/ 2 w 13"/>
                <a:gd name="T1" fmla="*/ 0 h 11"/>
                <a:gd name="T2" fmla="*/ 0 w 13"/>
                <a:gd name="T3" fmla="*/ 5 h 11"/>
                <a:gd name="T4" fmla="*/ 8 w 13"/>
                <a:gd name="T5" fmla="*/ 11 h 11"/>
                <a:gd name="T6" fmla="*/ 13 w 13"/>
                <a:gd name="T7" fmla="*/ 8 h 11"/>
                <a:gd name="T8" fmla="*/ 11 w 13"/>
                <a:gd name="T9" fmla="*/ 2 h 11"/>
                <a:gd name="T10" fmla="*/ 2 w 13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1">
                  <a:moveTo>
                    <a:pt x="2" y="0"/>
                  </a:moveTo>
                  <a:lnTo>
                    <a:pt x="0" y="5"/>
                  </a:lnTo>
                  <a:lnTo>
                    <a:pt x="8" y="11"/>
                  </a:lnTo>
                  <a:lnTo>
                    <a:pt x="13" y="8"/>
                  </a:lnTo>
                  <a:lnTo>
                    <a:pt x="1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124C3DE9-E39E-43F9-B948-77F56A459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3950" y="3517900"/>
              <a:ext cx="166688" cy="107950"/>
            </a:xfrm>
            <a:custGeom>
              <a:avLst/>
              <a:gdLst>
                <a:gd name="T0" fmla="*/ 2 w 105"/>
                <a:gd name="T1" fmla="*/ 68 h 68"/>
                <a:gd name="T2" fmla="*/ 15 w 105"/>
                <a:gd name="T3" fmla="*/ 67 h 68"/>
                <a:gd name="T4" fmla="*/ 24 w 105"/>
                <a:gd name="T5" fmla="*/ 60 h 68"/>
                <a:gd name="T6" fmla="*/ 32 w 105"/>
                <a:gd name="T7" fmla="*/ 59 h 68"/>
                <a:gd name="T8" fmla="*/ 45 w 105"/>
                <a:gd name="T9" fmla="*/ 65 h 68"/>
                <a:gd name="T10" fmla="*/ 53 w 105"/>
                <a:gd name="T11" fmla="*/ 64 h 68"/>
                <a:gd name="T12" fmla="*/ 54 w 105"/>
                <a:gd name="T13" fmla="*/ 51 h 68"/>
                <a:gd name="T14" fmla="*/ 67 w 105"/>
                <a:gd name="T15" fmla="*/ 46 h 68"/>
                <a:gd name="T16" fmla="*/ 69 w 105"/>
                <a:gd name="T17" fmla="*/ 37 h 68"/>
                <a:gd name="T18" fmla="*/ 89 w 105"/>
                <a:gd name="T19" fmla="*/ 25 h 68"/>
                <a:gd name="T20" fmla="*/ 105 w 105"/>
                <a:gd name="T21" fmla="*/ 25 h 68"/>
                <a:gd name="T22" fmla="*/ 103 w 105"/>
                <a:gd name="T23" fmla="*/ 11 h 68"/>
                <a:gd name="T24" fmla="*/ 94 w 105"/>
                <a:gd name="T25" fmla="*/ 0 h 68"/>
                <a:gd name="T26" fmla="*/ 86 w 105"/>
                <a:gd name="T27" fmla="*/ 3 h 68"/>
                <a:gd name="T28" fmla="*/ 70 w 105"/>
                <a:gd name="T29" fmla="*/ 13 h 68"/>
                <a:gd name="T30" fmla="*/ 67 w 105"/>
                <a:gd name="T31" fmla="*/ 13 h 68"/>
                <a:gd name="T32" fmla="*/ 61 w 105"/>
                <a:gd name="T33" fmla="*/ 13 h 68"/>
                <a:gd name="T34" fmla="*/ 53 w 105"/>
                <a:gd name="T35" fmla="*/ 16 h 68"/>
                <a:gd name="T36" fmla="*/ 45 w 105"/>
                <a:gd name="T37" fmla="*/ 16 h 68"/>
                <a:gd name="T38" fmla="*/ 37 w 105"/>
                <a:gd name="T39" fmla="*/ 21 h 68"/>
                <a:gd name="T40" fmla="*/ 32 w 105"/>
                <a:gd name="T41" fmla="*/ 14 h 68"/>
                <a:gd name="T42" fmla="*/ 16 w 105"/>
                <a:gd name="T43" fmla="*/ 14 h 68"/>
                <a:gd name="T44" fmla="*/ 10 w 105"/>
                <a:gd name="T45" fmla="*/ 14 h 68"/>
                <a:gd name="T46" fmla="*/ 2 w 105"/>
                <a:gd name="T47" fmla="*/ 25 h 68"/>
                <a:gd name="T48" fmla="*/ 4 w 105"/>
                <a:gd name="T49" fmla="*/ 32 h 68"/>
                <a:gd name="T50" fmla="*/ 0 w 105"/>
                <a:gd name="T51" fmla="*/ 38 h 68"/>
                <a:gd name="T52" fmla="*/ 2 w 105"/>
                <a:gd name="T53" fmla="*/ 51 h 68"/>
                <a:gd name="T54" fmla="*/ 2 w 105"/>
                <a:gd name="T55" fmla="*/ 51 h 68"/>
                <a:gd name="T56" fmla="*/ 8 w 105"/>
                <a:gd name="T57" fmla="*/ 54 h 68"/>
                <a:gd name="T58" fmla="*/ 8 w 105"/>
                <a:gd name="T59" fmla="*/ 59 h 68"/>
                <a:gd name="T60" fmla="*/ 4 w 105"/>
                <a:gd name="T61" fmla="*/ 60 h 68"/>
                <a:gd name="T62" fmla="*/ 2 w 105"/>
                <a:gd name="T6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" h="68">
                  <a:moveTo>
                    <a:pt x="2" y="68"/>
                  </a:moveTo>
                  <a:lnTo>
                    <a:pt x="15" y="67"/>
                  </a:lnTo>
                  <a:lnTo>
                    <a:pt x="24" y="60"/>
                  </a:lnTo>
                  <a:lnTo>
                    <a:pt x="32" y="59"/>
                  </a:lnTo>
                  <a:lnTo>
                    <a:pt x="45" y="65"/>
                  </a:lnTo>
                  <a:lnTo>
                    <a:pt x="53" y="64"/>
                  </a:lnTo>
                  <a:lnTo>
                    <a:pt x="54" y="51"/>
                  </a:lnTo>
                  <a:lnTo>
                    <a:pt x="67" y="46"/>
                  </a:lnTo>
                  <a:lnTo>
                    <a:pt x="69" y="37"/>
                  </a:lnTo>
                  <a:lnTo>
                    <a:pt x="89" y="25"/>
                  </a:lnTo>
                  <a:lnTo>
                    <a:pt x="105" y="25"/>
                  </a:lnTo>
                  <a:lnTo>
                    <a:pt x="103" y="11"/>
                  </a:lnTo>
                  <a:lnTo>
                    <a:pt x="94" y="0"/>
                  </a:lnTo>
                  <a:lnTo>
                    <a:pt x="86" y="3"/>
                  </a:lnTo>
                  <a:lnTo>
                    <a:pt x="70" y="13"/>
                  </a:lnTo>
                  <a:lnTo>
                    <a:pt x="67" y="13"/>
                  </a:lnTo>
                  <a:lnTo>
                    <a:pt x="61" y="13"/>
                  </a:lnTo>
                  <a:lnTo>
                    <a:pt x="53" y="16"/>
                  </a:lnTo>
                  <a:lnTo>
                    <a:pt x="45" y="16"/>
                  </a:lnTo>
                  <a:lnTo>
                    <a:pt x="37" y="21"/>
                  </a:lnTo>
                  <a:lnTo>
                    <a:pt x="32" y="14"/>
                  </a:lnTo>
                  <a:lnTo>
                    <a:pt x="16" y="14"/>
                  </a:lnTo>
                  <a:lnTo>
                    <a:pt x="10" y="14"/>
                  </a:lnTo>
                  <a:lnTo>
                    <a:pt x="2" y="25"/>
                  </a:lnTo>
                  <a:lnTo>
                    <a:pt x="4" y="32"/>
                  </a:lnTo>
                  <a:lnTo>
                    <a:pt x="0" y="38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8" y="54"/>
                  </a:lnTo>
                  <a:lnTo>
                    <a:pt x="8" y="59"/>
                  </a:lnTo>
                  <a:lnTo>
                    <a:pt x="4" y="60"/>
                  </a:lnTo>
                  <a:lnTo>
                    <a:pt x="2" y="6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BFA3EEFD-E3A5-4D8A-A12D-508C90AFF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0" y="3444875"/>
              <a:ext cx="260350" cy="146050"/>
            </a:xfrm>
            <a:custGeom>
              <a:avLst/>
              <a:gdLst>
                <a:gd name="T0" fmla="*/ 69 w 164"/>
                <a:gd name="T1" fmla="*/ 13 h 92"/>
                <a:gd name="T2" fmla="*/ 84 w 164"/>
                <a:gd name="T3" fmla="*/ 11 h 92"/>
                <a:gd name="T4" fmla="*/ 86 w 164"/>
                <a:gd name="T5" fmla="*/ 3 h 92"/>
                <a:gd name="T6" fmla="*/ 97 w 164"/>
                <a:gd name="T7" fmla="*/ 8 h 92"/>
                <a:gd name="T8" fmla="*/ 105 w 164"/>
                <a:gd name="T9" fmla="*/ 5 h 92"/>
                <a:gd name="T10" fmla="*/ 119 w 164"/>
                <a:gd name="T11" fmla="*/ 13 h 92"/>
                <a:gd name="T12" fmla="*/ 127 w 164"/>
                <a:gd name="T13" fmla="*/ 24 h 92"/>
                <a:gd name="T14" fmla="*/ 127 w 164"/>
                <a:gd name="T15" fmla="*/ 33 h 92"/>
                <a:gd name="T16" fmla="*/ 141 w 164"/>
                <a:gd name="T17" fmla="*/ 32 h 92"/>
                <a:gd name="T18" fmla="*/ 154 w 164"/>
                <a:gd name="T19" fmla="*/ 33 h 92"/>
                <a:gd name="T20" fmla="*/ 164 w 164"/>
                <a:gd name="T21" fmla="*/ 40 h 92"/>
                <a:gd name="T22" fmla="*/ 159 w 164"/>
                <a:gd name="T23" fmla="*/ 59 h 92"/>
                <a:gd name="T24" fmla="*/ 145 w 164"/>
                <a:gd name="T25" fmla="*/ 76 h 92"/>
                <a:gd name="T26" fmla="*/ 132 w 164"/>
                <a:gd name="T27" fmla="*/ 71 h 92"/>
                <a:gd name="T28" fmla="*/ 116 w 164"/>
                <a:gd name="T29" fmla="*/ 78 h 92"/>
                <a:gd name="T30" fmla="*/ 105 w 164"/>
                <a:gd name="T31" fmla="*/ 83 h 92"/>
                <a:gd name="T32" fmla="*/ 94 w 164"/>
                <a:gd name="T33" fmla="*/ 68 h 92"/>
                <a:gd name="T34" fmla="*/ 73 w 164"/>
                <a:gd name="T35" fmla="*/ 86 h 92"/>
                <a:gd name="T36" fmla="*/ 49 w 164"/>
                <a:gd name="T37" fmla="*/ 92 h 92"/>
                <a:gd name="T38" fmla="*/ 42 w 164"/>
                <a:gd name="T39" fmla="*/ 83 h 92"/>
                <a:gd name="T40" fmla="*/ 34 w 164"/>
                <a:gd name="T41" fmla="*/ 71 h 92"/>
                <a:gd name="T42" fmla="*/ 19 w 164"/>
                <a:gd name="T43" fmla="*/ 64 h 92"/>
                <a:gd name="T44" fmla="*/ 18 w 164"/>
                <a:gd name="T45" fmla="*/ 76 h 92"/>
                <a:gd name="T46" fmla="*/ 2 w 164"/>
                <a:gd name="T47" fmla="*/ 79 h 92"/>
                <a:gd name="T48" fmla="*/ 5 w 164"/>
                <a:gd name="T49" fmla="*/ 71 h 92"/>
                <a:gd name="T50" fmla="*/ 10 w 164"/>
                <a:gd name="T51" fmla="*/ 65 h 92"/>
                <a:gd name="T52" fmla="*/ 19 w 164"/>
                <a:gd name="T53" fmla="*/ 40 h 92"/>
                <a:gd name="T54" fmla="*/ 32 w 164"/>
                <a:gd name="T55" fmla="*/ 29 h 92"/>
                <a:gd name="T56" fmla="*/ 38 w 164"/>
                <a:gd name="T57" fmla="*/ 19 h 92"/>
                <a:gd name="T58" fmla="*/ 35 w 164"/>
                <a:gd name="T59" fmla="*/ 10 h 92"/>
                <a:gd name="T60" fmla="*/ 45 w 164"/>
                <a:gd name="T61" fmla="*/ 13 h 92"/>
                <a:gd name="T62" fmla="*/ 64 w 164"/>
                <a:gd name="T63" fmla="*/ 1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92">
                  <a:moveTo>
                    <a:pt x="64" y="11"/>
                  </a:moveTo>
                  <a:lnTo>
                    <a:pt x="69" y="13"/>
                  </a:lnTo>
                  <a:lnTo>
                    <a:pt x="76" y="8"/>
                  </a:lnTo>
                  <a:lnTo>
                    <a:pt x="84" y="11"/>
                  </a:lnTo>
                  <a:lnTo>
                    <a:pt x="88" y="8"/>
                  </a:lnTo>
                  <a:lnTo>
                    <a:pt x="86" y="3"/>
                  </a:lnTo>
                  <a:lnTo>
                    <a:pt x="94" y="0"/>
                  </a:lnTo>
                  <a:lnTo>
                    <a:pt x="97" y="8"/>
                  </a:lnTo>
                  <a:lnTo>
                    <a:pt x="100" y="8"/>
                  </a:lnTo>
                  <a:lnTo>
                    <a:pt x="105" y="5"/>
                  </a:lnTo>
                  <a:lnTo>
                    <a:pt x="110" y="5"/>
                  </a:lnTo>
                  <a:lnTo>
                    <a:pt x="119" y="13"/>
                  </a:lnTo>
                  <a:lnTo>
                    <a:pt x="127" y="18"/>
                  </a:lnTo>
                  <a:lnTo>
                    <a:pt x="127" y="24"/>
                  </a:lnTo>
                  <a:lnTo>
                    <a:pt x="124" y="29"/>
                  </a:lnTo>
                  <a:lnTo>
                    <a:pt x="127" y="33"/>
                  </a:lnTo>
                  <a:lnTo>
                    <a:pt x="137" y="33"/>
                  </a:lnTo>
                  <a:lnTo>
                    <a:pt x="141" y="32"/>
                  </a:lnTo>
                  <a:lnTo>
                    <a:pt x="148" y="40"/>
                  </a:lnTo>
                  <a:lnTo>
                    <a:pt x="154" y="33"/>
                  </a:lnTo>
                  <a:lnTo>
                    <a:pt x="160" y="33"/>
                  </a:lnTo>
                  <a:lnTo>
                    <a:pt x="164" y="40"/>
                  </a:lnTo>
                  <a:lnTo>
                    <a:pt x="156" y="48"/>
                  </a:lnTo>
                  <a:lnTo>
                    <a:pt x="159" y="59"/>
                  </a:lnTo>
                  <a:lnTo>
                    <a:pt x="146" y="62"/>
                  </a:lnTo>
                  <a:lnTo>
                    <a:pt x="145" y="76"/>
                  </a:lnTo>
                  <a:lnTo>
                    <a:pt x="138" y="71"/>
                  </a:lnTo>
                  <a:lnTo>
                    <a:pt x="132" y="71"/>
                  </a:lnTo>
                  <a:lnTo>
                    <a:pt x="116" y="67"/>
                  </a:lnTo>
                  <a:lnTo>
                    <a:pt x="116" y="78"/>
                  </a:lnTo>
                  <a:lnTo>
                    <a:pt x="108" y="91"/>
                  </a:lnTo>
                  <a:lnTo>
                    <a:pt x="105" y="83"/>
                  </a:lnTo>
                  <a:lnTo>
                    <a:pt x="94" y="78"/>
                  </a:lnTo>
                  <a:lnTo>
                    <a:pt x="94" y="68"/>
                  </a:lnTo>
                  <a:lnTo>
                    <a:pt x="86" y="64"/>
                  </a:lnTo>
                  <a:lnTo>
                    <a:pt x="73" y="86"/>
                  </a:lnTo>
                  <a:lnTo>
                    <a:pt x="64" y="81"/>
                  </a:lnTo>
                  <a:lnTo>
                    <a:pt x="49" y="92"/>
                  </a:lnTo>
                  <a:lnTo>
                    <a:pt x="42" y="89"/>
                  </a:lnTo>
                  <a:lnTo>
                    <a:pt x="42" y="83"/>
                  </a:lnTo>
                  <a:lnTo>
                    <a:pt x="37" y="79"/>
                  </a:lnTo>
                  <a:lnTo>
                    <a:pt x="34" y="71"/>
                  </a:lnTo>
                  <a:lnTo>
                    <a:pt x="30" y="64"/>
                  </a:lnTo>
                  <a:lnTo>
                    <a:pt x="19" y="64"/>
                  </a:lnTo>
                  <a:lnTo>
                    <a:pt x="15" y="68"/>
                  </a:lnTo>
                  <a:lnTo>
                    <a:pt x="18" y="76"/>
                  </a:lnTo>
                  <a:lnTo>
                    <a:pt x="10" y="81"/>
                  </a:lnTo>
                  <a:lnTo>
                    <a:pt x="2" y="79"/>
                  </a:lnTo>
                  <a:lnTo>
                    <a:pt x="0" y="75"/>
                  </a:lnTo>
                  <a:lnTo>
                    <a:pt x="5" y="71"/>
                  </a:lnTo>
                  <a:lnTo>
                    <a:pt x="10" y="71"/>
                  </a:lnTo>
                  <a:lnTo>
                    <a:pt x="10" y="65"/>
                  </a:lnTo>
                  <a:lnTo>
                    <a:pt x="11" y="54"/>
                  </a:lnTo>
                  <a:lnTo>
                    <a:pt x="19" y="40"/>
                  </a:lnTo>
                  <a:lnTo>
                    <a:pt x="26" y="38"/>
                  </a:lnTo>
                  <a:lnTo>
                    <a:pt x="32" y="29"/>
                  </a:lnTo>
                  <a:lnTo>
                    <a:pt x="38" y="25"/>
                  </a:lnTo>
                  <a:lnTo>
                    <a:pt x="38" y="19"/>
                  </a:lnTo>
                  <a:lnTo>
                    <a:pt x="30" y="14"/>
                  </a:lnTo>
                  <a:lnTo>
                    <a:pt x="35" y="10"/>
                  </a:lnTo>
                  <a:lnTo>
                    <a:pt x="43" y="8"/>
                  </a:lnTo>
                  <a:lnTo>
                    <a:pt x="45" y="13"/>
                  </a:lnTo>
                  <a:lnTo>
                    <a:pt x="51" y="14"/>
                  </a:lnTo>
                  <a:lnTo>
                    <a:pt x="64" y="1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F7D307EE-778F-4D46-9257-2FFC01D8F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1163" y="1450975"/>
              <a:ext cx="1931988" cy="2444750"/>
            </a:xfrm>
            <a:custGeom>
              <a:avLst/>
              <a:gdLst>
                <a:gd name="T0" fmla="*/ 379 w 768"/>
                <a:gd name="T1" fmla="*/ 74 h 971"/>
                <a:gd name="T2" fmla="*/ 326 w 768"/>
                <a:gd name="T3" fmla="*/ 102 h 971"/>
                <a:gd name="T4" fmla="*/ 321 w 768"/>
                <a:gd name="T5" fmla="*/ 51 h 971"/>
                <a:gd name="T6" fmla="*/ 293 w 768"/>
                <a:gd name="T7" fmla="*/ 78 h 971"/>
                <a:gd name="T8" fmla="*/ 306 w 768"/>
                <a:gd name="T9" fmla="*/ 139 h 971"/>
                <a:gd name="T10" fmla="*/ 248 w 768"/>
                <a:gd name="T11" fmla="*/ 154 h 971"/>
                <a:gd name="T12" fmla="*/ 211 w 768"/>
                <a:gd name="T13" fmla="*/ 208 h 971"/>
                <a:gd name="T14" fmla="*/ 181 w 768"/>
                <a:gd name="T15" fmla="*/ 219 h 971"/>
                <a:gd name="T16" fmla="*/ 191 w 768"/>
                <a:gd name="T17" fmla="*/ 246 h 971"/>
                <a:gd name="T18" fmla="*/ 142 w 768"/>
                <a:gd name="T19" fmla="*/ 206 h 971"/>
                <a:gd name="T20" fmla="*/ 114 w 768"/>
                <a:gd name="T21" fmla="*/ 160 h 971"/>
                <a:gd name="T22" fmla="*/ 100 w 768"/>
                <a:gd name="T23" fmla="*/ 140 h 971"/>
                <a:gd name="T24" fmla="*/ 120 w 768"/>
                <a:gd name="T25" fmla="*/ 135 h 971"/>
                <a:gd name="T26" fmla="*/ 162 w 768"/>
                <a:gd name="T27" fmla="*/ 152 h 971"/>
                <a:gd name="T28" fmla="*/ 245 w 768"/>
                <a:gd name="T29" fmla="*/ 119 h 971"/>
                <a:gd name="T30" fmla="*/ 208 w 768"/>
                <a:gd name="T31" fmla="*/ 65 h 971"/>
                <a:gd name="T32" fmla="*/ 134 w 768"/>
                <a:gd name="T33" fmla="*/ 28 h 971"/>
                <a:gd name="T34" fmla="*/ 89 w 768"/>
                <a:gd name="T35" fmla="*/ 26 h 971"/>
                <a:gd name="T36" fmla="*/ 74 w 768"/>
                <a:gd name="T37" fmla="*/ 25 h 971"/>
                <a:gd name="T38" fmla="*/ 77 w 768"/>
                <a:gd name="T39" fmla="*/ 11 h 971"/>
                <a:gd name="T40" fmla="*/ 54 w 768"/>
                <a:gd name="T41" fmla="*/ 11 h 971"/>
                <a:gd name="T42" fmla="*/ 19 w 768"/>
                <a:gd name="T43" fmla="*/ 30 h 971"/>
                <a:gd name="T44" fmla="*/ 33 w 768"/>
                <a:gd name="T45" fmla="*/ 98 h 971"/>
                <a:gd name="T46" fmla="*/ 57 w 768"/>
                <a:gd name="T47" fmla="*/ 216 h 971"/>
                <a:gd name="T48" fmla="*/ 62 w 768"/>
                <a:gd name="T49" fmla="*/ 347 h 971"/>
                <a:gd name="T50" fmla="*/ 59 w 768"/>
                <a:gd name="T51" fmla="*/ 392 h 971"/>
                <a:gd name="T52" fmla="*/ 40 w 768"/>
                <a:gd name="T53" fmla="*/ 410 h 971"/>
                <a:gd name="T54" fmla="*/ 42 w 768"/>
                <a:gd name="T55" fmla="*/ 492 h 971"/>
                <a:gd name="T56" fmla="*/ 81 w 768"/>
                <a:gd name="T57" fmla="*/ 536 h 971"/>
                <a:gd name="T58" fmla="*/ 145 w 768"/>
                <a:gd name="T59" fmla="*/ 599 h 971"/>
                <a:gd name="T60" fmla="*/ 152 w 768"/>
                <a:gd name="T61" fmla="*/ 651 h 971"/>
                <a:gd name="T62" fmla="*/ 236 w 768"/>
                <a:gd name="T63" fmla="*/ 708 h 971"/>
                <a:gd name="T64" fmla="*/ 322 w 768"/>
                <a:gd name="T65" fmla="*/ 725 h 971"/>
                <a:gd name="T66" fmla="*/ 302 w 768"/>
                <a:gd name="T67" fmla="*/ 799 h 971"/>
                <a:gd name="T68" fmla="*/ 297 w 768"/>
                <a:gd name="T69" fmla="*/ 827 h 971"/>
                <a:gd name="T70" fmla="*/ 283 w 768"/>
                <a:gd name="T71" fmla="*/ 851 h 971"/>
                <a:gd name="T72" fmla="*/ 337 w 768"/>
                <a:gd name="T73" fmla="*/ 898 h 971"/>
                <a:gd name="T74" fmla="*/ 387 w 768"/>
                <a:gd name="T75" fmla="*/ 943 h 971"/>
                <a:gd name="T76" fmla="*/ 428 w 768"/>
                <a:gd name="T77" fmla="*/ 970 h 971"/>
                <a:gd name="T78" fmla="*/ 502 w 768"/>
                <a:gd name="T79" fmla="*/ 948 h 971"/>
                <a:gd name="T80" fmla="*/ 509 w 768"/>
                <a:gd name="T81" fmla="*/ 904 h 971"/>
                <a:gd name="T82" fmla="*/ 492 w 768"/>
                <a:gd name="T83" fmla="*/ 855 h 971"/>
                <a:gd name="T84" fmla="*/ 515 w 768"/>
                <a:gd name="T85" fmla="*/ 827 h 971"/>
                <a:gd name="T86" fmla="*/ 530 w 768"/>
                <a:gd name="T87" fmla="*/ 813 h 971"/>
                <a:gd name="T88" fmla="*/ 481 w 768"/>
                <a:gd name="T89" fmla="*/ 762 h 971"/>
                <a:gd name="T90" fmla="*/ 512 w 768"/>
                <a:gd name="T91" fmla="*/ 705 h 971"/>
                <a:gd name="T92" fmla="*/ 552 w 768"/>
                <a:gd name="T93" fmla="*/ 655 h 971"/>
                <a:gd name="T94" fmla="*/ 596 w 768"/>
                <a:gd name="T95" fmla="*/ 657 h 971"/>
                <a:gd name="T96" fmla="*/ 650 w 768"/>
                <a:gd name="T97" fmla="*/ 683 h 971"/>
                <a:gd name="T98" fmla="*/ 703 w 768"/>
                <a:gd name="T99" fmla="*/ 663 h 971"/>
                <a:gd name="T100" fmla="*/ 759 w 768"/>
                <a:gd name="T101" fmla="*/ 676 h 971"/>
                <a:gd name="T102" fmla="*/ 745 w 768"/>
                <a:gd name="T103" fmla="*/ 625 h 971"/>
                <a:gd name="T104" fmla="*/ 684 w 768"/>
                <a:gd name="T105" fmla="*/ 628 h 971"/>
                <a:gd name="T106" fmla="*/ 646 w 768"/>
                <a:gd name="T107" fmla="*/ 553 h 971"/>
                <a:gd name="T108" fmla="*/ 586 w 768"/>
                <a:gd name="T109" fmla="*/ 572 h 971"/>
                <a:gd name="T110" fmla="*/ 609 w 768"/>
                <a:gd name="T111" fmla="*/ 515 h 971"/>
                <a:gd name="T112" fmla="*/ 547 w 768"/>
                <a:gd name="T113" fmla="*/ 496 h 971"/>
                <a:gd name="T114" fmla="*/ 542 w 768"/>
                <a:gd name="T115" fmla="*/ 416 h 971"/>
                <a:gd name="T116" fmla="*/ 500 w 768"/>
                <a:gd name="T117" fmla="*/ 340 h 971"/>
                <a:gd name="T118" fmla="*/ 453 w 768"/>
                <a:gd name="T119" fmla="*/ 258 h 971"/>
                <a:gd name="T120" fmla="*/ 435 w 768"/>
                <a:gd name="T121" fmla="*/ 192 h 971"/>
                <a:gd name="T122" fmla="*/ 424 w 768"/>
                <a:gd name="T123" fmla="*/ 86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8" h="971">
                  <a:moveTo>
                    <a:pt x="424" y="86"/>
                  </a:moveTo>
                  <a:cubicBezTo>
                    <a:pt x="420" y="86"/>
                    <a:pt x="416" y="82"/>
                    <a:pt x="415" y="79"/>
                  </a:cubicBezTo>
                  <a:cubicBezTo>
                    <a:pt x="414" y="78"/>
                    <a:pt x="415" y="77"/>
                    <a:pt x="415" y="75"/>
                  </a:cubicBezTo>
                  <a:cubicBezTo>
                    <a:pt x="414" y="74"/>
                    <a:pt x="413" y="75"/>
                    <a:pt x="412" y="74"/>
                  </a:cubicBezTo>
                  <a:cubicBezTo>
                    <a:pt x="410" y="72"/>
                    <a:pt x="410" y="72"/>
                    <a:pt x="406" y="71"/>
                  </a:cubicBezTo>
                  <a:cubicBezTo>
                    <a:pt x="406" y="69"/>
                    <a:pt x="407" y="65"/>
                    <a:pt x="406" y="63"/>
                  </a:cubicBezTo>
                  <a:cubicBezTo>
                    <a:pt x="405" y="61"/>
                    <a:pt x="402" y="62"/>
                    <a:pt x="399" y="62"/>
                  </a:cubicBezTo>
                  <a:cubicBezTo>
                    <a:pt x="396" y="62"/>
                    <a:pt x="393" y="62"/>
                    <a:pt x="392" y="60"/>
                  </a:cubicBezTo>
                  <a:cubicBezTo>
                    <a:pt x="387" y="65"/>
                    <a:pt x="387" y="65"/>
                    <a:pt x="387" y="65"/>
                  </a:cubicBezTo>
                  <a:cubicBezTo>
                    <a:pt x="384" y="68"/>
                    <a:pt x="384" y="68"/>
                    <a:pt x="384" y="68"/>
                  </a:cubicBezTo>
                  <a:cubicBezTo>
                    <a:pt x="380" y="65"/>
                    <a:pt x="380" y="65"/>
                    <a:pt x="380" y="65"/>
                  </a:cubicBezTo>
                  <a:cubicBezTo>
                    <a:pt x="378" y="65"/>
                    <a:pt x="378" y="65"/>
                    <a:pt x="378" y="65"/>
                  </a:cubicBezTo>
                  <a:cubicBezTo>
                    <a:pt x="380" y="69"/>
                    <a:pt x="380" y="69"/>
                    <a:pt x="380" y="69"/>
                  </a:cubicBezTo>
                  <a:cubicBezTo>
                    <a:pt x="386" y="73"/>
                    <a:pt x="386" y="73"/>
                    <a:pt x="386" y="73"/>
                  </a:cubicBezTo>
                  <a:cubicBezTo>
                    <a:pt x="387" y="77"/>
                    <a:pt x="387" y="77"/>
                    <a:pt x="387" y="77"/>
                  </a:cubicBezTo>
                  <a:cubicBezTo>
                    <a:pt x="379" y="74"/>
                    <a:pt x="379" y="74"/>
                    <a:pt x="379" y="74"/>
                  </a:cubicBezTo>
                  <a:cubicBezTo>
                    <a:pt x="378" y="76"/>
                    <a:pt x="378" y="76"/>
                    <a:pt x="378" y="76"/>
                  </a:cubicBezTo>
                  <a:cubicBezTo>
                    <a:pt x="365" y="78"/>
                    <a:pt x="365" y="78"/>
                    <a:pt x="365" y="78"/>
                  </a:cubicBezTo>
                  <a:cubicBezTo>
                    <a:pt x="363" y="80"/>
                    <a:pt x="363" y="80"/>
                    <a:pt x="363" y="80"/>
                  </a:cubicBezTo>
                  <a:cubicBezTo>
                    <a:pt x="366" y="84"/>
                    <a:pt x="366" y="84"/>
                    <a:pt x="366" y="84"/>
                  </a:cubicBezTo>
                  <a:cubicBezTo>
                    <a:pt x="367" y="88"/>
                    <a:pt x="367" y="88"/>
                    <a:pt x="367" y="88"/>
                  </a:cubicBezTo>
                  <a:cubicBezTo>
                    <a:pt x="364" y="93"/>
                    <a:pt x="364" y="93"/>
                    <a:pt x="364" y="93"/>
                  </a:cubicBezTo>
                  <a:cubicBezTo>
                    <a:pt x="366" y="100"/>
                    <a:pt x="366" y="100"/>
                    <a:pt x="366" y="100"/>
                  </a:cubicBezTo>
                  <a:cubicBezTo>
                    <a:pt x="364" y="105"/>
                    <a:pt x="364" y="105"/>
                    <a:pt x="364" y="105"/>
                  </a:cubicBezTo>
                  <a:cubicBezTo>
                    <a:pt x="356" y="111"/>
                    <a:pt x="356" y="111"/>
                    <a:pt x="356" y="111"/>
                  </a:cubicBezTo>
                  <a:cubicBezTo>
                    <a:pt x="355" y="115"/>
                    <a:pt x="355" y="115"/>
                    <a:pt x="355" y="115"/>
                  </a:cubicBezTo>
                  <a:cubicBezTo>
                    <a:pt x="350" y="115"/>
                    <a:pt x="350" y="115"/>
                    <a:pt x="350" y="115"/>
                  </a:cubicBezTo>
                  <a:cubicBezTo>
                    <a:pt x="348" y="116"/>
                    <a:pt x="348" y="116"/>
                    <a:pt x="348" y="116"/>
                  </a:cubicBezTo>
                  <a:cubicBezTo>
                    <a:pt x="345" y="111"/>
                    <a:pt x="345" y="111"/>
                    <a:pt x="345" y="111"/>
                  </a:cubicBezTo>
                  <a:cubicBezTo>
                    <a:pt x="339" y="115"/>
                    <a:pt x="339" y="115"/>
                    <a:pt x="339" y="115"/>
                  </a:cubicBezTo>
                  <a:cubicBezTo>
                    <a:pt x="335" y="115"/>
                    <a:pt x="335" y="115"/>
                    <a:pt x="335" y="115"/>
                  </a:cubicBezTo>
                  <a:cubicBezTo>
                    <a:pt x="326" y="102"/>
                    <a:pt x="326" y="102"/>
                    <a:pt x="326" y="102"/>
                  </a:cubicBezTo>
                  <a:cubicBezTo>
                    <a:pt x="317" y="94"/>
                    <a:pt x="317" y="94"/>
                    <a:pt x="317" y="94"/>
                  </a:cubicBezTo>
                  <a:cubicBezTo>
                    <a:pt x="313" y="92"/>
                    <a:pt x="313" y="92"/>
                    <a:pt x="313" y="92"/>
                  </a:cubicBezTo>
                  <a:cubicBezTo>
                    <a:pt x="314" y="85"/>
                    <a:pt x="314" y="85"/>
                    <a:pt x="314" y="85"/>
                  </a:cubicBezTo>
                  <a:cubicBezTo>
                    <a:pt x="315" y="82"/>
                    <a:pt x="315" y="82"/>
                    <a:pt x="315" y="82"/>
                  </a:cubicBezTo>
                  <a:cubicBezTo>
                    <a:pt x="317" y="84"/>
                    <a:pt x="317" y="84"/>
                    <a:pt x="317" y="84"/>
                  </a:cubicBezTo>
                  <a:cubicBezTo>
                    <a:pt x="319" y="80"/>
                    <a:pt x="319" y="80"/>
                    <a:pt x="319" y="80"/>
                  </a:cubicBezTo>
                  <a:cubicBezTo>
                    <a:pt x="318" y="78"/>
                    <a:pt x="318" y="78"/>
                    <a:pt x="318" y="78"/>
                  </a:cubicBezTo>
                  <a:cubicBezTo>
                    <a:pt x="321" y="75"/>
                    <a:pt x="321" y="75"/>
                    <a:pt x="321" y="75"/>
                  </a:cubicBezTo>
                  <a:cubicBezTo>
                    <a:pt x="328" y="75"/>
                    <a:pt x="328" y="75"/>
                    <a:pt x="328" y="75"/>
                  </a:cubicBezTo>
                  <a:cubicBezTo>
                    <a:pt x="330" y="72"/>
                    <a:pt x="330" y="72"/>
                    <a:pt x="330" y="72"/>
                  </a:cubicBezTo>
                  <a:cubicBezTo>
                    <a:pt x="338" y="72"/>
                    <a:pt x="338" y="72"/>
                    <a:pt x="338" y="72"/>
                  </a:cubicBezTo>
                  <a:cubicBezTo>
                    <a:pt x="339" y="69"/>
                    <a:pt x="339" y="69"/>
                    <a:pt x="339" y="69"/>
                  </a:cubicBezTo>
                  <a:cubicBezTo>
                    <a:pt x="332" y="61"/>
                    <a:pt x="332" y="61"/>
                    <a:pt x="332" y="61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26" y="56"/>
                    <a:pt x="326" y="56"/>
                    <a:pt x="326" y="56"/>
                  </a:cubicBezTo>
                  <a:cubicBezTo>
                    <a:pt x="321" y="51"/>
                    <a:pt x="321" y="51"/>
                    <a:pt x="321" y="51"/>
                  </a:cubicBezTo>
                  <a:cubicBezTo>
                    <a:pt x="322" y="47"/>
                    <a:pt x="322" y="47"/>
                    <a:pt x="322" y="47"/>
                  </a:cubicBezTo>
                  <a:cubicBezTo>
                    <a:pt x="316" y="43"/>
                    <a:pt x="316" y="43"/>
                    <a:pt x="316" y="43"/>
                  </a:cubicBezTo>
                  <a:cubicBezTo>
                    <a:pt x="304" y="42"/>
                    <a:pt x="304" y="42"/>
                    <a:pt x="304" y="42"/>
                  </a:cubicBezTo>
                  <a:cubicBezTo>
                    <a:pt x="295" y="42"/>
                    <a:pt x="295" y="42"/>
                    <a:pt x="295" y="42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86" y="45"/>
                    <a:pt x="286" y="45"/>
                    <a:pt x="286" y="45"/>
                  </a:cubicBezTo>
                  <a:cubicBezTo>
                    <a:pt x="277" y="39"/>
                    <a:pt x="277" y="39"/>
                    <a:pt x="277" y="39"/>
                  </a:cubicBezTo>
                  <a:cubicBezTo>
                    <a:pt x="272" y="39"/>
                    <a:pt x="272" y="39"/>
                    <a:pt x="272" y="39"/>
                  </a:cubicBezTo>
                  <a:cubicBezTo>
                    <a:pt x="272" y="41"/>
                    <a:pt x="272" y="41"/>
                    <a:pt x="272" y="41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90" y="55"/>
                    <a:pt x="290" y="55"/>
                    <a:pt x="290" y="55"/>
                  </a:cubicBezTo>
                  <a:cubicBezTo>
                    <a:pt x="293" y="64"/>
                    <a:pt x="293" y="64"/>
                    <a:pt x="293" y="64"/>
                  </a:cubicBezTo>
                  <a:cubicBezTo>
                    <a:pt x="293" y="69"/>
                    <a:pt x="293" y="69"/>
                    <a:pt x="293" y="69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4" y="74"/>
                    <a:pt x="294" y="74"/>
                    <a:pt x="294" y="74"/>
                  </a:cubicBezTo>
                  <a:cubicBezTo>
                    <a:pt x="293" y="78"/>
                    <a:pt x="293" y="78"/>
                    <a:pt x="293" y="78"/>
                  </a:cubicBezTo>
                  <a:cubicBezTo>
                    <a:pt x="295" y="81"/>
                    <a:pt x="295" y="81"/>
                    <a:pt x="295" y="81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3" y="93"/>
                    <a:pt x="293" y="93"/>
                    <a:pt x="293" y="93"/>
                  </a:cubicBezTo>
                  <a:cubicBezTo>
                    <a:pt x="291" y="99"/>
                    <a:pt x="291" y="99"/>
                    <a:pt x="291" y="99"/>
                  </a:cubicBezTo>
                  <a:cubicBezTo>
                    <a:pt x="293" y="105"/>
                    <a:pt x="293" y="105"/>
                    <a:pt x="293" y="105"/>
                  </a:cubicBezTo>
                  <a:cubicBezTo>
                    <a:pt x="300" y="104"/>
                    <a:pt x="300" y="104"/>
                    <a:pt x="300" y="104"/>
                  </a:cubicBezTo>
                  <a:cubicBezTo>
                    <a:pt x="305" y="107"/>
                    <a:pt x="305" y="107"/>
                    <a:pt x="305" y="107"/>
                  </a:cubicBezTo>
                  <a:cubicBezTo>
                    <a:pt x="308" y="111"/>
                    <a:pt x="308" y="111"/>
                    <a:pt x="308" y="111"/>
                  </a:cubicBezTo>
                  <a:cubicBezTo>
                    <a:pt x="307" y="113"/>
                    <a:pt x="307" y="113"/>
                    <a:pt x="307" y="113"/>
                  </a:cubicBezTo>
                  <a:cubicBezTo>
                    <a:pt x="308" y="116"/>
                    <a:pt x="308" y="116"/>
                    <a:pt x="308" y="116"/>
                  </a:cubicBezTo>
                  <a:cubicBezTo>
                    <a:pt x="307" y="118"/>
                    <a:pt x="307" y="118"/>
                    <a:pt x="307" y="118"/>
                  </a:cubicBezTo>
                  <a:cubicBezTo>
                    <a:pt x="307" y="121"/>
                    <a:pt x="307" y="121"/>
                    <a:pt x="307" y="121"/>
                  </a:cubicBezTo>
                  <a:cubicBezTo>
                    <a:pt x="309" y="123"/>
                    <a:pt x="309" y="123"/>
                    <a:pt x="309" y="123"/>
                  </a:cubicBezTo>
                  <a:cubicBezTo>
                    <a:pt x="308" y="126"/>
                    <a:pt x="308" y="126"/>
                    <a:pt x="308" y="126"/>
                  </a:cubicBezTo>
                  <a:cubicBezTo>
                    <a:pt x="308" y="136"/>
                    <a:pt x="308" y="136"/>
                    <a:pt x="308" y="136"/>
                  </a:cubicBezTo>
                  <a:cubicBezTo>
                    <a:pt x="306" y="139"/>
                    <a:pt x="306" y="139"/>
                    <a:pt x="306" y="139"/>
                  </a:cubicBezTo>
                  <a:cubicBezTo>
                    <a:pt x="309" y="145"/>
                    <a:pt x="309" y="145"/>
                    <a:pt x="309" y="145"/>
                  </a:cubicBezTo>
                  <a:cubicBezTo>
                    <a:pt x="310" y="153"/>
                    <a:pt x="310" y="153"/>
                    <a:pt x="310" y="153"/>
                  </a:cubicBezTo>
                  <a:cubicBezTo>
                    <a:pt x="307" y="151"/>
                    <a:pt x="307" y="151"/>
                    <a:pt x="307" y="151"/>
                  </a:cubicBezTo>
                  <a:cubicBezTo>
                    <a:pt x="305" y="145"/>
                    <a:pt x="305" y="145"/>
                    <a:pt x="305" y="145"/>
                  </a:cubicBezTo>
                  <a:cubicBezTo>
                    <a:pt x="299" y="141"/>
                    <a:pt x="299" y="141"/>
                    <a:pt x="299" y="141"/>
                  </a:cubicBezTo>
                  <a:cubicBezTo>
                    <a:pt x="294" y="146"/>
                    <a:pt x="294" y="146"/>
                    <a:pt x="294" y="146"/>
                  </a:cubicBezTo>
                  <a:cubicBezTo>
                    <a:pt x="295" y="141"/>
                    <a:pt x="295" y="141"/>
                    <a:pt x="295" y="141"/>
                  </a:cubicBezTo>
                  <a:cubicBezTo>
                    <a:pt x="292" y="138"/>
                    <a:pt x="292" y="138"/>
                    <a:pt x="292" y="138"/>
                  </a:cubicBezTo>
                  <a:cubicBezTo>
                    <a:pt x="285" y="137"/>
                    <a:pt x="285" y="137"/>
                    <a:pt x="285" y="137"/>
                  </a:cubicBezTo>
                  <a:cubicBezTo>
                    <a:pt x="279" y="138"/>
                    <a:pt x="279" y="138"/>
                    <a:pt x="279" y="138"/>
                  </a:cubicBezTo>
                  <a:cubicBezTo>
                    <a:pt x="274" y="134"/>
                    <a:pt x="274" y="134"/>
                    <a:pt x="274" y="134"/>
                  </a:cubicBezTo>
                  <a:cubicBezTo>
                    <a:pt x="269" y="133"/>
                    <a:pt x="269" y="133"/>
                    <a:pt x="269" y="133"/>
                  </a:cubicBezTo>
                  <a:cubicBezTo>
                    <a:pt x="265" y="136"/>
                    <a:pt x="265" y="136"/>
                    <a:pt x="265" y="136"/>
                  </a:cubicBezTo>
                  <a:cubicBezTo>
                    <a:pt x="260" y="147"/>
                    <a:pt x="260" y="147"/>
                    <a:pt x="260" y="147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48" y="154"/>
                    <a:pt x="248" y="154"/>
                    <a:pt x="248" y="154"/>
                  </a:cubicBezTo>
                  <a:cubicBezTo>
                    <a:pt x="244" y="157"/>
                    <a:pt x="244" y="157"/>
                    <a:pt x="244" y="157"/>
                  </a:cubicBezTo>
                  <a:cubicBezTo>
                    <a:pt x="242" y="163"/>
                    <a:pt x="242" y="163"/>
                    <a:pt x="242" y="163"/>
                  </a:cubicBezTo>
                  <a:cubicBezTo>
                    <a:pt x="237" y="170"/>
                    <a:pt x="237" y="170"/>
                    <a:pt x="237" y="170"/>
                  </a:cubicBezTo>
                  <a:cubicBezTo>
                    <a:pt x="231" y="175"/>
                    <a:pt x="231" y="175"/>
                    <a:pt x="231" y="175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33" y="186"/>
                    <a:pt x="233" y="186"/>
                    <a:pt x="233" y="186"/>
                  </a:cubicBezTo>
                  <a:cubicBezTo>
                    <a:pt x="243" y="196"/>
                    <a:pt x="243" y="196"/>
                    <a:pt x="243" y="196"/>
                  </a:cubicBezTo>
                  <a:cubicBezTo>
                    <a:pt x="249" y="205"/>
                    <a:pt x="249" y="205"/>
                    <a:pt x="249" y="205"/>
                  </a:cubicBezTo>
                  <a:cubicBezTo>
                    <a:pt x="246" y="209"/>
                    <a:pt x="246" y="209"/>
                    <a:pt x="246" y="209"/>
                  </a:cubicBezTo>
                  <a:cubicBezTo>
                    <a:pt x="242" y="209"/>
                    <a:pt x="242" y="209"/>
                    <a:pt x="242" y="209"/>
                  </a:cubicBezTo>
                  <a:cubicBezTo>
                    <a:pt x="242" y="214"/>
                    <a:pt x="242" y="214"/>
                    <a:pt x="242" y="214"/>
                  </a:cubicBezTo>
                  <a:cubicBezTo>
                    <a:pt x="238" y="217"/>
                    <a:pt x="238" y="217"/>
                    <a:pt x="238" y="217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0" y="215"/>
                    <a:pt x="230" y="215"/>
                    <a:pt x="230" y="215"/>
                  </a:cubicBezTo>
                  <a:cubicBezTo>
                    <a:pt x="216" y="208"/>
                    <a:pt x="216" y="208"/>
                    <a:pt x="216" y="208"/>
                  </a:cubicBezTo>
                  <a:cubicBezTo>
                    <a:pt x="211" y="208"/>
                    <a:pt x="211" y="208"/>
                    <a:pt x="211" y="208"/>
                  </a:cubicBezTo>
                  <a:cubicBezTo>
                    <a:pt x="209" y="205"/>
                    <a:pt x="209" y="205"/>
                    <a:pt x="209" y="205"/>
                  </a:cubicBezTo>
                  <a:cubicBezTo>
                    <a:pt x="201" y="204"/>
                    <a:pt x="201" y="204"/>
                    <a:pt x="201" y="204"/>
                  </a:cubicBezTo>
                  <a:cubicBezTo>
                    <a:pt x="197" y="201"/>
                    <a:pt x="197" y="201"/>
                    <a:pt x="197" y="201"/>
                  </a:cubicBezTo>
                  <a:cubicBezTo>
                    <a:pt x="194" y="196"/>
                    <a:pt x="194" y="196"/>
                    <a:pt x="194" y="196"/>
                  </a:cubicBezTo>
                  <a:cubicBezTo>
                    <a:pt x="187" y="195"/>
                    <a:pt x="187" y="195"/>
                    <a:pt x="187" y="195"/>
                  </a:cubicBezTo>
                  <a:cubicBezTo>
                    <a:pt x="182" y="192"/>
                    <a:pt x="182" y="192"/>
                    <a:pt x="182" y="192"/>
                  </a:cubicBezTo>
                  <a:cubicBezTo>
                    <a:pt x="177" y="192"/>
                    <a:pt x="177" y="192"/>
                    <a:pt x="177" y="192"/>
                  </a:cubicBezTo>
                  <a:cubicBezTo>
                    <a:pt x="176" y="195"/>
                    <a:pt x="176" y="195"/>
                    <a:pt x="176" y="195"/>
                  </a:cubicBezTo>
                  <a:cubicBezTo>
                    <a:pt x="177" y="198"/>
                    <a:pt x="177" y="198"/>
                    <a:pt x="177" y="198"/>
                  </a:cubicBezTo>
                  <a:cubicBezTo>
                    <a:pt x="176" y="200"/>
                    <a:pt x="176" y="200"/>
                    <a:pt x="176" y="200"/>
                  </a:cubicBezTo>
                  <a:cubicBezTo>
                    <a:pt x="178" y="203"/>
                    <a:pt x="178" y="203"/>
                    <a:pt x="178" y="203"/>
                  </a:cubicBezTo>
                  <a:cubicBezTo>
                    <a:pt x="175" y="205"/>
                    <a:pt x="175" y="205"/>
                    <a:pt x="175" y="205"/>
                  </a:cubicBezTo>
                  <a:cubicBezTo>
                    <a:pt x="171" y="205"/>
                    <a:pt x="171" y="205"/>
                    <a:pt x="171" y="205"/>
                  </a:cubicBezTo>
                  <a:cubicBezTo>
                    <a:pt x="174" y="211"/>
                    <a:pt x="174" y="211"/>
                    <a:pt x="174" y="211"/>
                  </a:cubicBezTo>
                  <a:cubicBezTo>
                    <a:pt x="175" y="216"/>
                    <a:pt x="175" y="216"/>
                    <a:pt x="175" y="216"/>
                  </a:cubicBezTo>
                  <a:cubicBezTo>
                    <a:pt x="181" y="219"/>
                    <a:pt x="181" y="219"/>
                    <a:pt x="181" y="219"/>
                  </a:cubicBezTo>
                  <a:cubicBezTo>
                    <a:pt x="185" y="225"/>
                    <a:pt x="185" y="225"/>
                    <a:pt x="185" y="225"/>
                  </a:cubicBezTo>
                  <a:cubicBezTo>
                    <a:pt x="191" y="227"/>
                    <a:pt x="191" y="227"/>
                    <a:pt x="191" y="227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198" y="226"/>
                    <a:pt x="198" y="226"/>
                    <a:pt x="198" y="226"/>
                  </a:cubicBezTo>
                  <a:cubicBezTo>
                    <a:pt x="201" y="223"/>
                    <a:pt x="201" y="223"/>
                    <a:pt x="201" y="223"/>
                  </a:cubicBezTo>
                  <a:cubicBezTo>
                    <a:pt x="202" y="227"/>
                    <a:pt x="202" y="227"/>
                    <a:pt x="202" y="227"/>
                  </a:cubicBezTo>
                  <a:cubicBezTo>
                    <a:pt x="207" y="229"/>
                    <a:pt x="207" y="229"/>
                    <a:pt x="207" y="229"/>
                  </a:cubicBezTo>
                  <a:cubicBezTo>
                    <a:pt x="207" y="230"/>
                    <a:pt x="207" y="230"/>
                    <a:pt x="207" y="230"/>
                  </a:cubicBezTo>
                  <a:cubicBezTo>
                    <a:pt x="205" y="233"/>
                    <a:pt x="205" y="233"/>
                    <a:pt x="205" y="233"/>
                  </a:cubicBezTo>
                  <a:cubicBezTo>
                    <a:pt x="209" y="236"/>
                    <a:pt x="209" y="236"/>
                    <a:pt x="209" y="236"/>
                  </a:cubicBezTo>
                  <a:cubicBezTo>
                    <a:pt x="209" y="243"/>
                    <a:pt x="209" y="243"/>
                    <a:pt x="209" y="243"/>
                  </a:cubicBezTo>
                  <a:cubicBezTo>
                    <a:pt x="206" y="244"/>
                    <a:pt x="206" y="244"/>
                    <a:pt x="206" y="244"/>
                  </a:cubicBezTo>
                  <a:cubicBezTo>
                    <a:pt x="202" y="244"/>
                    <a:pt x="202" y="244"/>
                    <a:pt x="202" y="244"/>
                  </a:cubicBezTo>
                  <a:cubicBezTo>
                    <a:pt x="197" y="249"/>
                    <a:pt x="197" y="249"/>
                    <a:pt x="197" y="249"/>
                  </a:cubicBezTo>
                  <a:cubicBezTo>
                    <a:pt x="195" y="249"/>
                    <a:pt x="195" y="249"/>
                    <a:pt x="195" y="249"/>
                  </a:cubicBezTo>
                  <a:cubicBezTo>
                    <a:pt x="191" y="246"/>
                    <a:pt x="191" y="246"/>
                    <a:pt x="191" y="246"/>
                  </a:cubicBezTo>
                  <a:cubicBezTo>
                    <a:pt x="184" y="245"/>
                    <a:pt x="184" y="245"/>
                    <a:pt x="184" y="245"/>
                  </a:cubicBezTo>
                  <a:cubicBezTo>
                    <a:pt x="181" y="243"/>
                    <a:pt x="181" y="243"/>
                    <a:pt x="181" y="243"/>
                  </a:cubicBezTo>
                  <a:cubicBezTo>
                    <a:pt x="174" y="243"/>
                    <a:pt x="174" y="243"/>
                    <a:pt x="174" y="243"/>
                  </a:cubicBezTo>
                  <a:cubicBezTo>
                    <a:pt x="172" y="241"/>
                    <a:pt x="172" y="241"/>
                    <a:pt x="172" y="241"/>
                  </a:cubicBezTo>
                  <a:cubicBezTo>
                    <a:pt x="172" y="236"/>
                    <a:pt x="172" y="236"/>
                    <a:pt x="172" y="236"/>
                  </a:cubicBezTo>
                  <a:cubicBezTo>
                    <a:pt x="168" y="233"/>
                    <a:pt x="168" y="233"/>
                    <a:pt x="168" y="233"/>
                  </a:cubicBezTo>
                  <a:cubicBezTo>
                    <a:pt x="164" y="229"/>
                    <a:pt x="164" y="229"/>
                    <a:pt x="164" y="229"/>
                  </a:cubicBezTo>
                  <a:cubicBezTo>
                    <a:pt x="163" y="229"/>
                    <a:pt x="163" y="229"/>
                    <a:pt x="163" y="229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49" y="229"/>
                    <a:pt x="149" y="229"/>
                    <a:pt x="149" y="229"/>
                  </a:cubicBezTo>
                  <a:cubicBezTo>
                    <a:pt x="147" y="225"/>
                    <a:pt x="147" y="225"/>
                    <a:pt x="147" y="225"/>
                  </a:cubicBezTo>
                  <a:cubicBezTo>
                    <a:pt x="145" y="223"/>
                    <a:pt x="145" y="223"/>
                    <a:pt x="145" y="223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7" y="214"/>
                    <a:pt x="147" y="214"/>
                    <a:pt x="147" y="214"/>
                  </a:cubicBezTo>
                  <a:cubicBezTo>
                    <a:pt x="147" y="210"/>
                    <a:pt x="147" y="210"/>
                    <a:pt x="147" y="21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2" y="203"/>
                    <a:pt x="142" y="203"/>
                    <a:pt x="142" y="203"/>
                  </a:cubicBezTo>
                  <a:cubicBezTo>
                    <a:pt x="136" y="197"/>
                    <a:pt x="136" y="197"/>
                    <a:pt x="136" y="197"/>
                  </a:cubicBezTo>
                  <a:cubicBezTo>
                    <a:pt x="135" y="191"/>
                    <a:pt x="135" y="191"/>
                    <a:pt x="135" y="191"/>
                  </a:cubicBezTo>
                  <a:cubicBezTo>
                    <a:pt x="132" y="190"/>
                    <a:pt x="132" y="190"/>
                    <a:pt x="132" y="190"/>
                  </a:cubicBezTo>
                  <a:cubicBezTo>
                    <a:pt x="133" y="186"/>
                    <a:pt x="133" y="186"/>
                    <a:pt x="133" y="186"/>
                  </a:cubicBezTo>
                  <a:cubicBezTo>
                    <a:pt x="136" y="185"/>
                    <a:pt x="136" y="185"/>
                    <a:pt x="136" y="185"/>
                  </a:cubicBezTo>
                  <a:cubicBezTo>
                    <a:pt x="137" y="178"/>
                    <a:pt x="137" y="178"/>
                    <a:pt x="137" y="178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5" y="173"/>
                    <a:pt x="135" y="173"/>
                    <a:pt x="135" y="173"/>
                  </a:cubicBezTo>
                  <a:cubicBezTo>
                    <a:pt x="135" y="170"/>
                    <a:pt x="135" y="170"/>
                    <a:pt x="135" y="170"/>
                  </a:cubicBezTo>
                  <a:cubicBezTo>
                    <a:pt x="137" y="167"/>
                    <a:pt x="137" y="167"/>
                    <a:pt x="137" y="167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29" y="160"/>
                    <a:pt x="129" y="160"/>
                    <a:pt x="129" y="160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4" y="160"/>
                    <a:pt x="114" y="160"/>
                    <a:pt x="114" y="160"/>
                  </a:cubicBezTo>
                  <a:cubicBezTo>
                    <a:pt x="110" y="160"/>
                    <a:pt x="110" y="160"/>
                    <a:pt x="110" y="160"/>
                  </a:cubicBezTo>
                  <a:cubicBezTo>
                    <a:pt x="109" y="159"/>
                    <a:pt x="109" y="159"/>
                    <a:pt x="109" y="159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5" y="154"/>
                    <a:pt x="105" y="154"/>
                    <a:pt x="105" y="154"/>
                  </a:cubicBezTo>
                  <a:cubicBezTo>
                    <a:pt x="110" y="153"/>
                    <a:pt x="110" y="153"/>
                    <a:pt x="110" y="153"/>
                  </a:cubicBezTo>
                  <a:cubicBezTo>
                    <a:pt x="111" y="149"/>
                    <a:pt x="111" y="149"/>
                    <a:pt x="111" y="149"/>
                  </a:cubicBezTo>
                  <a:cubicBezTo>
                    <a:pt x="106" y="148"/>
                    <a:pt x="106" y="148"/>
                    <a:pt x="106" y="148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3" y="145"/>
                    <a:pt x="103" y="145"/>
                    <a:pt x="103" y="145"/>
                  </a:cubicBezTo>
                  <a:cubicBezTo>
                    <a:pt x="95" y="147"/>
                    <a:pt x="95" y="147"/>
                    <a:pt x="95" y="147"/>
                  </a:cubicBezTo>
                  <a:cubicBezTo>
                    <a:pt x="94" y="146"/>
                    <a:pt x="94" y="146"/>
                    <a:pt x="94" y="146"/>
                  </a:cubicBezTo>
                  <a:cubicBezTo>
                    <a:pt x="96" y="143"/>
                    <a:pt x="96" y="143"/>
                    <a:pt x="96" y="143"/>
                  </a:cubicBezTo>
                  <a:cubicBezTo>
                    <a:pt x="101" y="141"/>
                    <a:pt x="101" y="141"/>
                    <a:pt x="101" y="141"/>
                  </a:cubicBezTo>
                  <a:cubicBezTo>
                    <a:pt x="100" y="140"/>
                    <a:pt x="100" y="140"/>
                    <a:pt x="100" y="140"/>
                  </a:cubicBezTo>
                  <a:cubicBezTo>
                    <a:pt x="93" y="138"/>
                    <a:pt x="93" y="138"/>
                    <a:pt x="93" y="138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25"/>
                    <a:pt x="85" y="125"/>
                    <a:pt x="85" y="125"/>
                  </a:cubicBezTo>
                  <a:cubicBezTo>
                    <a:pt x="80" y="121"/>
                    <a:pt x="80" y="121"/>
                    <a:pt x="80" y="121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93" y="122"/>
                    <a:pt x="93" y="122"/>
                    <a:pt x="93" y="122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103" y="134"/>
                    <a:pt x="103" y="134"/>
                    <a:pt x="103" y="134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7" y="134"/>
                    <a:pt x="107" y="134"/>
                    <a:pt x="107" y="134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9" y="139"/>
                    <a:pt x="119" y="139"/>
                    <a:pt x="119" y="139"/>
                  </a:cubicBezTo>
                  <a:cubicBezTo>
                    <a:pt x="120" y="135"/>
                    <a:pt x="120" y="135"/>
                    <a:pt x="120" y="135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36" y="141"/>
                    <a:pt x="136" y="141"/>
                    <a:pt x="136" y="141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8" y="143"/>
                    <a:pt x="138" y="143"/>
                    <a:pt x="138" y="143"/>
                  </a:cubicBezTo>
                  <a:cubicBezTo>
                    <a:pt x="142" y="142"/>
                    <a:pt x="142" y="142"/>
                    <a:pt x="142" y="142"/>
                  </a:cubicBezTo>
                  <a:cubicBezTo>
                    <a:pt x="142" y="145"/>
                    <a:pt x="142" y="145"/>
                    <a:pt x="142" y="145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51" y="148"/>
                    <a:pt x="151" y="148"/>
                    <a:pt x="151" y="148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62" y="152"/>
                    <a:pt x="162" y="152"/>
                    <a:pt x="162" y="152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69" y="150"/>
                    <a:pt x="169" y="150"/>
                    <a:pt x="169" y="150"/>
                  </a:cubicBezTo>
                  <a:cubicBezTo>
                    <a:pt x="175" y="154"/>
                    <a:pt x="175" y="154"/>
                    <a:pt x="175" y="154"/>
                  </a:cubicBezTo>
                  <a:cubicBezTo>
                    <a:pt x="182" y="156"/>
                    <a:pt x="182" y="156"/>
                    <a:pt x="182" y="156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206" y="156"/>
                    <a:pt x="206" y="156"/>
                    <a:pt x="206" y="156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14" y="154"/>
                    <a:pt x="214" y="154"/>
                    <a:pt x="214" y="154"/>
                  </a:cubicBezTo>
                  <a:cubicBezTo>
                    <a:pt x="217" y="152"/>
                    <a:pt x="217" y="152"/>
                    <a:pt x="217" y="152"/>
                  </a:cubicBezTo>
                  <a:cubicBezTo>
                    <a:pt x="224" y="150"/>
                    <a:pt x="224" y="150"/>
                    <a:pt x="224" y="150"/>
                  </a:cubicBezTo>
                  <a:cubicBezTo>
                    <a:pt x="231" y="147"/>
                    <a:pt x="231" y="147"/>
                    <a:pt x="231" y="147"/>
                  </a:cubicBezTo>
                  <a:cubicBezTo>
                    <a:pt x="239" y="135"/>
                    <a:pt x="239" y="135"/>
                    <a:pt x="239" y="135"/>
                  </a:cubicBezTo>
                  <a:cubicBezTo>
                    <a:pt x="239" y="132"/>
                    <a:pt x="239" y="132"/>
                    <a:pt x="239" y="132"/>
                  </a:cubicBezTo>
                  <a:cubicBezTo>
                    <a:pt x="243" y="126"/>
                    <a:pt x="243" y="126"/>
                    <a:pt x="243" y="126"/>
                  </a:cubicBezTo>
                  <a:cubicBezTo>
                    <a:pt x="243" y="123"/>
                    <a:pt x="243" y="123"/>
                    <a:pt x="243" y="123"/>
                  </a:cubicBezTo>
                  <a:cubicBezTo>
                    <a:pt x="245" y="119"/>
                    <a:pt x="245" y="119"/>
                    <a:pt x="245" y="119"/>
                  </a:cubicBezTo>
                  <a:cubicBezTo>
                    <a:pt x="247" y="112"/>
                    <a:pt x="247" y="112"/>
                    <a:pt x="247" y="112"/>
                  </a:cubicBezTo>
                  <a:cubicBezTo>
                    <a:pt x="247" y="107"/>
                    <a:pt x="247" y="107"/>
                    <a:pt x="247" y="107"/>
                  </a:cubicBezTo>
                  <a:cubicBezTo>
                    <a:pt x="247" y="101"/>
                    <a:pt x="247" y="101"/>
                    <a:pt x="247" y="101"/>
                  </a:cubicBezTo>
                  <a:cubicBezTo>
                    <a:pt x="246" y="100"/>
                    <a:pt x="246" y="100"/>
                    <a:pt x="246" y="100"/>
                  </a:cubicBezTo>
                  <a:cubicBezTo>
                    <a:pt x="244" y="100"/>
                    <a:pt x="244" y="100"/>
                    <a:pt x="244" y="100"/>
                  </a:cubicBezTo>
                  <a:cubicBezTo>
                    <a:pt x="240" y="95"/>
                    <a:pt x="240" y="95"/>
                    <a:pt x="240" y="95"/>
                  </a:cubicBezTo>
                  <a:cubicBezTo>
                    <a:pt x="238" y="93"/>
                    <a:pt x="238" y="93"/>
                    <a:pt x="238" y="93"/>
                  </a:cubicBezTo>
                  <a:cubicBezTo>
                    <a:pt x="236" y="87"/>
                    <a:pt x="236" y="87"/>
                    <a:pt x="236" y="87"/>
                  </a:cubicBezTo>
                  <a:cubicBezTo>
                    <a:pt x="231" y="82"/>
                    <a:pt x="231" y="82"/>
                    <a:pt x="231" y="82"/>
                  </a:cubicBezTo>
                  <a:cubicBezTo>
                    <a:pt x="227" y="81"/>
                    <a:pt x="227" y="81"/>
                    <a:pt x="227" y="81"/>
                  </a:cubicBezTo>
                  <a:cubicBezTo>
                    <a:pt x="226" y="83"/>
                    <a:pt x="226" y="83"/>
                    <a:pt x="226" y="83"/>
                  </a:cubicBezTo>
                  <a:cubicBezTo>
                    <a:pt x="221" y="81"/>
                    <a:pt x="221" y="81"/>
                    <a:pt x="221" y="81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12" y="72"/>
                    <a:pt x="212" y="72"/>
                    <a:pt x="212" y="72"/>
                  </a:cubicBezTo>
                  <a:cubicBezTo>
                    <a:pt x="213" y="68"/>
                    <a:pt x="213" y="68"/>
                    <a:pt x="213" y="68"/>
                  </a:cubicBezTo>
                  <a:cubicBezTo>
                    <a:pt x="208" y="65"/>
                    <a:pt x="208" y="65"/>
                    <a:pt x="208" y="65"/>
                  </a:cubicBezTo>
                  <a:cubicBezTo>
                    <a:pt x="206" y="65"/>
                    <a:pt x="206" y="65"/>
                    <a:pt x="206" y="65"/>
                  </a:cubicBezTo>
                  <a:cubicBezTo>
                    <a:pt x="207" y="66"/>
                    <a:pt x="207" y="66"/>
                    <a:pt x="207" y="66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7" y="72"/>
                    <a:pt x="207" y="72"/>
                    <a:pt x="207" y="72"/>
                  </a:cubicBezTo>
                  <a:cubicBezTo>
                    <a:pt x="201" y="66"/>
                    <a:pt x="201" y="66"/>
                    <a:pt x="201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191" y="61"/>
                    <a:pt x="191" y="61"/>
                    <a:pt x="191" y="61"/>
                  </a:cubicBezTo>
                  <a:cubicBezTo>
                    <a:pt x="186" y="61"/>
                    <a:pt x="186" y="61"/>
                    <a:pt x="186" y="61"/>
                  </a:cubicBezTo>
                  <a:cubicBezTo>
                    <a:pt x="186" y="62"/>
                    <a:pt x="186" y="62"/>
                    <a:pt x="186" y="62"/>
                  </a:cubicBezTo>
                  <a:cubicBezTo>
                    <a:pt x="188" y="64"/>
                    <a:pt x="188" y="64"/>
                    <a:pt x="188" y="64"/>
                  </a:cubicBezTo>
                  <a:cubicBezTo>
                    <a:pt x="186" y="64"/>
                    <a:pt x="186" y="64"/>
                    <a:pt x="186" y="64"/>
                  </a:cubicBezTo>
                  <a:cubicBezTo>
                    <a:pt x="181" y="56"/>
                    <a:pt x="181" y="56"/>
                    <a:pt x="181" y="56"/>
                  </a:cubicBezTo>
                  <a:cubicBezTo>
                    <a:pt x="176" y="54"/>
                    <a:pt x="176" y="54"/>
                    <a:pt x="176" y="54"/>
                  </a:cubicBezTo>
                  <a:cubicBezTo>
                    <a:pt x="173" y="50"/>
                    <a:pt x="173" y="50"/>
                    <a:pt x="173" y="50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34" y="28"/>
                    <a:pt x="134" y="28"/>
                    <a:pt x="134" y="28"/>
                  </a:cubicBezTo>
                  <a:cubicBezTo>
                    <a:pt x="129" y="26"/>
                    <a:pt x="129" y="26"/>
                    <a:pt x="129" y="26"/>
                  </a:cubicBezTo>
                  <a:cubicBezTo>
                    <a:pt x="128" y="27"/>
                    <a:pt x="128" y="27"/>
                    <a:pt x="128" y="27"/>
                  </a:cubicBezTo>
                  <a:cubicBezTo>
                    <a:pt x="124" y="25"/>
                    <a:pt x="124" y="25"/>
                    <a:pt x="124" y="25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19" y="26"/>
                    <a:pt x="119" y="26"/>
                    <a:pt x="119" y="26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1" y="26"/>
                    <a:pt x="111" y="26"/>
                    <a:pt x="111" y="26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99" y="26"/>
                    <a:pt x="99" y="26"/>
                    <a:pt x="99" y="26"/>
                  </a:cubicBezTo>
                  <a:cubicBezTo>
                    <a:pt x="95" y="24"/>
                    <a:pt x="95" y="24"/>
                    <a:pt x="95" y="24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5" y="23"/>
                    <a:pt x="85" y="23"/>
                    <a:pt x="85" y="23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7" y="29"/>
                    <a:pt x="77" y="29"/>
                    <a:pt x="77" y="29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4" y="25"/>
                    <a:pt x="74" y="25"/>
                    <a:pt x="74" y="25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42" y="155"/>
                    <a:pt x="42" y="155"/>
                    <a:pt x="42" y="155"/>
                  </a:cubicBezTo>
                  <a:cubicBezTo>
                    <a:pt x="52" y="179"/>
                    <a:pt x="52" y="179"/>
                    <a:pt x="52" y="179"/>
                  </a:cubicBezTo>
                  <a:cubicBezTo>
                    <a:pt x="48" y="180"/>
                    <a:pt x="48" y="180"/>
                    <a:pt x="48" y="180"/>
                  </a:cubicBezTo>
                  <a:cubicBezTo>
                    <a:pt x="47" y="194"/>
                    <a:pt x="47" y="194"/>
                    <a:pt x="47" y="194"/>
                  </a:cubicBezTo>
                  <a:cubicBezTo>
                    <a:pt x="47" y="198"/>
                    <a:pt x="47" y="198"/>
                    <a:pt x="47" y="198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48" y="204"/>
                    <a:pt x="48" y="204"/>
                    <a:pt x="48" y="204"/>
                  </a:cubicBezTo>
                  <a:cubicBezTo>
                    <a:pt x="48" y="211"/>
                    <a:pt x="48" y="211"/>
                    <a:pt x="48" y="211"/>
                  </a:cubicBezTo>
                  <a:cubicBezTo>
                    <a:pt x="51" y="215"/>
                    <a:pt x="51" y="215"/>
                    <a:pt x="51" y="215"/>
                  </a:cubicBezTo>
                  <a:cubicBezTo>
                    <a:pt x="57" y="216"/>
                    <a:pt x="57" y="216"/>
                    <a:pt x="57" y="216"/>
                  </a:cubicBezTo>
                  <a:cubicBezTo>
                    <a:pt x="59" y="220"/>
                    <a:pt x="59" y="220"/>
                    <a:pt x="59" y="220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67" y="241"/>
                    <a:pt x="67" y="241"/>
                    <a:pt x="67" y="241"/>
                  </a:cubicBezTo>
                  <a:cubicBezTo>
                    <a:pt x="67" y="247"/>
                    <a:pt x="67" y="247"/>
                    <a:pt x="67" y="247"/>
                  </a:cubicBezTo>
                  <a:cubicBezTo>
                    <a:pt x="63" y="253"/>
                    <a:pt x="63" y="253"/>
                    <a:pt x="63" y="253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72" y="275"/>
                    <a:pt x="72" y="275"/>
                    <a:pt x="72" y="275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88" y="288"/>
                    <a:pt x="88" y="288"/>
                    <a:pt x="88" y="288"/>
                  </a:cubicBezTo>
                  <a:cubicBezTo>
                    <a:pt x="89" y="295"/>
                    <a:pt x="89" y="295"/>
                    <a:pt x="89" y="295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73" y="327"/>
                    <a:pt x="73" y="327"/>
                    <a:pt x="73" y="327"/>
                  </a:cubicBezTo>
                  <a:cubicBezTo>
                    <a:pt x="69" y="338"/>
                    <a:pt x="69" y="338"/>
                    <a:pt x="69" y="338"/>
                  </a:cubicBezTo>
                  <a:cubicBezTo>
                    <a:pt x="62" y="347"/>
                    <a:pt x="62" y="347"/>
                    <a:pt x="62" y="347"/>
                  </a:cubicBezTo>
                  <a:cubicBezTo>
                    <a:pt x="56" y="358"/>
                    <a:pt x="56" y="358"/>
                    <a:pt x="56" y="358"/>
                  </a:cubicBezTo>
                  <a:cubicBezTo>
                    <a:pt x="51" y="361"/>
                    <a:pt x="51" y="361"/>
                    <a:pt x="51" y="361"/>
                  </a:cubicBezTo>
                  <a:cubicBezTo>
                    <a:pt x="40" y="371"/>
                    <a:pt x="40" y="371"/>
                    <a:pt x="40" y="371"/>
                  </a:cubicBezTo>
                  <a:cubicBezTo>
                    <a:pt x="41" y="377"/>
                    <a:pt x="41" y="377"/>
                    <a:pt x="41" y="377"/>
                  </a:cubicBezTo>
                  <a:cubicBezTo>
                    <a:pt x="41" y="377"/>
                    <a:pt x="41" y="377"/>
                    <a:pt x="41" y="377"/>
                  </a:cubicBezTo>
                  <a:cubicBezTo>
                    <a:pt x="41" y="377"/>
                    <a:pt x="42" y="376"/>
                    <a:pt x="42" y="376"/>
                  </a:cubicBezTo>
                  <a:cubicBezTo>
                    <a:pt x="43" y="376"/>
                    <a:pt x="48" y="373"/>
                    <a:pt x="48" y="373"/>
                  </a:cubicBezTo>
                  <a:cubicBezTo>
                    <a:pt x="53" y="372"/>
                    <a:pt x="53" y="372"/>
                    <a:pt x="53" y="372"/>
                  </a:cubicBezTo>
                  <a:cubicBezTo>
                    <a:pt x="50" y="374"/>
                    <a:pt x="50" y="374"/>
                    <a:pt x="50" y="374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81"/>
                    <a:pt x="52" y="381"/>
                    <a:pt x="52" y="381"/>
                  </a:cubicBezTo>
                  <a:cubicBezTo>
                    <a:pt x="47" y="377"/>
                    <a:pt x="47" y="377"/>
                    <a:pt x="47" y="377"/>
                  </a:cubicBezTo>
                  <a:cubicBezTo>
                    <a:pt x="46" y="380"/>
                    <a:pt x="46" y="380"/>
                    <a:pt x="46" y="380"/>
                  </a:cubicBezTo>
                  <a:cubicBezTo>
                    <a:pt x="51" y="386"/>
                    <a:pt x="51" y="386"/>
                    <a:pt x="51" y="386"/>
                  </a:cubicBezTo>
                  <a:cubicBezTo>
                    <a:pt x="57" y="387"/>
                    <a:pt x="57" y="387"/>
                    <a:pt x="57" y="387"/>
                  </a:cubicBezTo>
                  <a:cubicBezTo>
                    <a:pt x="59" y="392"/>
                    <a:pt x="59" y="392"/>
                    <a:pt x="59" y="392"/>
                  </a:cubicBezTo>
                  <a:cubicBezTo>
                    <a:pt x="65" y="392"/>
                    <a:pt x="65" y="392"/>
                    <a:pt x="65" y="392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70" y="392"/>
                    <a:pt x="70" y="392"/>
                    <a:pt x="70" y="392"/>
                  </a:cubicBezTo>
                  <a:cubicBezTo>
                    <a:pt x="74" y="396"/>
                    <a:pt x="74" y="396"/>
                    <a:pt x="74" y="396"/>
                  </a:cubicBezTo>
                  <a:cubicBezTo>
                    <a:pt x="72" y="399"/>
                    <a:pt x="72" y="399"/>
                    <a:pt x="72" y="399"/>
                  </a:cubicBezTo>
                  <a:cubicBezTo>
                    <a:pt x="65" y="397"/>
                    <a:pt x="65" y="397"/>
                    <a:pt x="65" y="397"/>
                  </a:cubicBezTo>
                  <a:cubicBezTo>
                    <a:pt x="62" y="398"/>
                    <a:pt x="62" y="398"/>
                    <a:pt x="62" y="398"/>
                  </a:cubicBezTo>
                  <a:cubicBezTo>
                    <a:pt x="61" y="402"/>
                    <a:pt x="61" y="402"/>
                    <a:pt x="61" y="402"/>
                  </a:cubicBezTo>
                  <a:cubicBezTo>
                    <a:pt x="55" y="406"/>
                    <a:pt x="55" y="406"/>
                    <a:pt x="55" y="406"/>
                  </a:cubicBezTo>
                  <a:cubicBezTo>
                    <a:pt x="51" y="403"/>
                    <a:pt x="51" y="403"/>
                    <a:pt x="51" y="403"/>
                  </a:cubicBezTo>
                  <a:cubicBezTo>
                    <a:pt x="48" y="405"/>
                    <a:pt x="48" y="405"/>
                    <a:pt x="48" y="405"/>
                  </a:cubicBezTo>
                  <a:cubicBezTo>
                    <a:pt x="49" y="410"/>
                    <a:pt x="49" y="410"/>
                    <a:pt x="49" y="410"/>
                  </a:cubicBezTo>
                  <a:cubicBezTo>
                    <a:pt x="45" y="411"/>
                    <a:pt x="45" y="411"/>
                    <a:pt x="45" y="411"/>
                  </a:cubicBezTo>
                  <a:cubicBezTo>
                    <a:pt x="42" y="407"/>
                    <a:pt x="42" y="407"/>
                    <a:pt x="42" y="407"/>
                  </a:cubicBezTo>
                  <a:cubicBezTo>
                    <a:pt x="40" y="408"/>
                    <a:pt x="40" y="408"/>
                    <a:pt x="40" y="408"/>
                  </a:cubicBezTo>
                  <a:cubicBezTo>
                    <a:pt x="40" y="410"/>
                    <a:pt x="40" y="410"/>
                    <a:pt x="40" y="410"/>
                  </a:cubicBezTo>
                  <a:cubicBezTo>
                    <a:pt x="42" y="414"/>
                    <a:pt x="42" y="414"/>
                    <a:pt x="42" y="414"/>
                  </a:cubicBezTo>
                  <a:cubicBezTo>
                    <a:pt x="41" y="419"/>
                    <a:pt x="41" y="419"/>
                    <a:pt x="41" y="419"/>
                  </a:cubicBezTo>
                  <a:cubicBezTo>
                    <a:pt x="41" y="419"/>
                    <a:pt x="41" y="419"/>
                    <a:pt x="41" y="419"/>
                  </a:cubicBezTo>
                  <a:cubicBezTo>
                    <a:pt x="43" y="423"/>
                    <a:pt x="43" y="423"/>
                    <a:pt x="43" y="423"/>
                  </a:cubicBezTo>
                  <a:cubicBezTo>
                    <a:pt x="44" y="423"/>
                    <a:pt x="44" y="423"/>
                    <a:pt x="44" y="423"/>
                  </a:cubicBezTo>
                  <a:cubicBezTo>
                    <a:pt x="43" y="425"/>
                    <a:pt x="43" y="425"/>
                    <a:pt x="43" y="425"/>
                  </a:cubicBezTo>
                  <a:cubicBezTo>
                    <a:pt x="39" y="429"/>
                    <a:pt x="39" y="429"/>
                    <a:pt x="39" y="429"/>
                  </a:cubicBezTo>
                  <a:cubicBezTo>
                    <a:pt x="38" y="436"/>
                    <a:pt x="38" y="436"/>
                    <a:pt x="38" y="436"/>
                  </a:cubicBezTo>
                  <a:cubicBezTo>
                    <a:pt x="35" y="438"/>
                    <a:pt x="35" y="438"/>
                    <a:pt x="35" y="438"/>
                  </a:cubicBezTo>
                  <a:cubicBezTo>
                    <a:pt x="35" y="455"/>
                    <a:pt x="35" y="455"/>
                    <a:pt x="35" y="455"/>
                  </a:cubicBezTo>
                  <a:cubicBezTo>
                    <a:pt x="46" y="474"/>
                    <a:pt x="46" y="474"/>
                    <a:pt x="46" y="474"/>
                  </a:cubicBezTo>
                  <a:cubicBezTo>
                    <a:pt x="46" y="478"/>
                    <a:pt x="46" y="478"/>
                    <a:pt x="46" y="478"/>
                  </a:cubicBezTo>
                  <a:cubicBezTo>
                    <a:pt x="41" y="482"/>
                    <a:pt x="41" y="482"/>
                    <a:pt x="41" y="482"/>
                  </a:cubicBezTo>
                  <a:cubicBezTo>
                    <a:pt x="42" y="486"/>
                    <a:pt x="42" y="486"/>
                    <a:pt x="42" y="486"/>
                  </a:cubicBezTo>
                  <a:cubicBezTo>
                    <a:pt x="38" y="491"/>
                    <a:pt x="38" y="491"/>
                    <a:pt x="38" y="491"/>
                  </a:cubicBezTo>
                  <a:cubicBezTo>
                    <a:pt x="42" y="492"/>
                    <a:pt x="42" y="492"/>
                    <a:pt x="42" y="492"/>
                  </a:cubicBezTo>
                  <a:cubicBezTo>
                    <a:pt x="43" y="495"/>
                    <a:pt x="43" y="495"/>
                    <a:pt x="43" y="495"/>
                  </a:cubicBezTo>
                  <a:cubicBezTo>
                    <a:pt x="42" y="498"/>
                    <a:pt x="42" y="498"/>
                    <a:pt x="42" y="498"/>
                  </a:cubicBezTo>
                  <a:cubicBezTo>
                    <a:pt x="44" y="499"/>
                    <a:pt x="44" y="499"/>
                    <a:pt x="44" y="499"/>
                  </a:cubicBezTo>
                  <a:cubicBezTo>
                    <a:pt x="45" y="503"/>
                    <a:pt x="45" y="503"/>
                    <a:pt x="45" y="503"/>
                  </a:cubicBezTo>
                  <a:cubicBezTo>
                    <a:pt x="45" y="506"/>
                    <a:pt x="45" y="506"/>
                    <a:pt x="45" y="506"/>
                  </a:cubicBezTo>
                  <a:cubicBezTo>
                    <a:pt x="48" y="512"/>
                    <a:pt x="48" y="512"/>
                    <a:pt x="48" y="512"/>
                  </a:cubicBezTo>
                  <a:cubicBezTo>
                    <a:pt x="49" y="514"/>
                    <a:pt x="49" y="514"/>
                    <a:pt x="49" y="514"/>
                  </a:cubicBezTo>
                  <a:cubicBezTo>
                    <a:pt x="51" y="520"/>
                    <a:pt x="51" y="520"/>
                    <a:pt x="51" y="520"/>
                  </a:cubicBezTo>
                  <a:cubicBezTo>
                    <a:pt x="55" y="525"/>
                    <a:pt x="55" y="525"/>
                    <a:pt x="55" y="525"/>
                  </a:cubicBezTo>
                  <a:cubicBezTo>
                    <a:pt x="55" y="531"/>
                    <a:pt x="55" y="531"/>
                    <a:pt x="55" y="531"/>
                  </a:cubicBezTo>
                  <a:cubicBezTo>
                    <a:pt x="57" y="531"/>
                    <a:pt x="57" y="531"/>
                    <a:pt x="57" y="531"/>
                  </a:cubicBezTo>
                  <a:cubicBezTo>
                    <a:pt x="61" y="533"/>
                    <a:pt x="61" y="533"/>
                    <a:pt x="61" y="533"/>
                  </a:cubicBezTo>
                  <a:cubicBezTo>
                    <a:pt x="66" y="530"/>
                    <a:pt x="66" y="530"/>
                    <a:pt x="66" y="530"/>
                  </a:cubicBezTo>
                  <a:cubicBezTo>
                    <a:pt x="71" y="538"/>
                    <a:pt x="71" y="538"/>
                    <a:pt x="71" y="538"/>
                  </a:cubicBezTo>
                  <a:cubicBezTo>
                    <a:pt x="76" y="535"/>
                    <a:pt x="76" y="535"/>
                    <a:pt x="76" y="535"/>
                  </a:cubicBezTo>
                  <a:cubicBezTo>
                    <a:pt x="81" y="536"/>
                    <a:pt x="81" y="536"/>
                    <a:pt x="81" y="536"/>
                  </a:cubicBezTo>
                  <a:cubicBezTo>
                    <a:pt x="85" y="543"/>
                    <a:pt x="85" y="543"/>
                    <a:pt x="85" y="543"/>
                  </a:cubicBezTo>
                  <a:cubicBezTo>
                    <a:pt x="91" y="539"/>
                    <a:pt x="91" y="539"/>
                    <a:pt x="91" y="539"/>
                  </a:cubicBezTo>
                  <a:cubicBezTo>
                    <a:pt x="98" y="538"/>
                    <a:pt x="98" y="538"/>
                    <a:pt x="98" y="538"/>
                  </a:cubicBezTo>
                  <a:cubicBezTo>
                    <a:pt x="101" y="542"/>
                    <a:pt x="101" y="542"/>
                    <a:pt x="101" y="542"/>
                  </a:cubicBezTo>
                  <a:cubicBezTo>
                    <a:pt x="104" y="542"/>
                    <a:pt x="104" y="542"/>
                    <a:pt x="104" y="542"/>
                  </a:cubicBezTo>
                  <a:cubicBezTo>
                    <a:pt x="114" y="544"/>
                    <a:pt x="114" y="544"/>
                    <a:pt x="114" y="544"/>
                  </a:cubicBezTo>
                  <a:cubicBezTo>
                    <a:pt x="115" y="549"/>
                    <a:pt x="115" y="549"/>
                    <a:pt x="115" y="549"/>
                  </a:cubicBezTo>
                  <a:cubicBezTo>
                    <a:pt x="114" y="555"/>
                    <a:pt x="114" y="555"/>
                    <a:pt x="114" y="555"/>
                  </a:cubicBezTo>
                  <a:cubicBezTo>
                    <a:pt x="118" y="559"/>
                    <a:pt x="118" y="559"/>
                    <a:pt x="118" y="559"/>
                  </a:cubicBezTo>
                  <a:cubicBezTo>
                    <a:pt x="118" y="566"/>
                    <a:pt x="118" y="566"/>
                    <a:pt x="118" y="566"/>
                  </a:cubicBezTo>
                  <a:cubicBezTo>
                    <a:pt x="123" y="572"/>
                    <a:pt x="123" y="572"/>
                    <a:pt x="123" y="572"/>
                  </a:cubicBezTo>
                  <a:cubicBezTo>
                    <a:pt x="125" y="578"/>
                    <a:pt x="125" y="578"/>
                    <a:pt x="125" y="578"/>
                  </a:cubicBezTo>
                  <a:cubicBezTo>
                    <a:pt x="131" y="586"/>
                    <a:pt x="131" y="586"/>
                    <a:pt x="131" y="586"/>
                  </a:cubicBezTo>
                  <a:cubicBezTo>
                    <a:pt x="136" y="589"/>
                    <a:pt x="136" y="589"/>
                    <a:pt x="136" y="589"/>
                  </a:cubicBezTo>
                  <a:cubicBezTo>
                    <a:pt x="138" y="597"/>
                    <a:pt x="138" y="597"/>
                    <a:pt x="138" y="597"/>
                  </a:cubicBezTo>
                  <a:cubicBezTo>
                    <a:pt x="145" y="599"/>
                    <a:pt x="145" y="599"/>
                    <a:pt x="145" y="599"/>
                  </a:cubicBezTo>
                  <a:cubicBezTo>
                    <a:pt x="154" y="606"/>
                    <a:pt x="154" y="606"/>
                    <a:pt x="154" y="606"/>
                  </a:cubicBezTo>
                  <a:cubicBezTo>
                    <a:pt x="154" y="611"/>
                    <a:pt x="154" y="611"/>
                    <a:pt x="154" y="611"/>
                  </a:cubicBezTo>
                  <a:cubicBezTo>
                    <a:pt x="160" y="615"/>
                    <a:pt x="160" y="615"/>
                    <a:pt x="160" y="615"/>
                  </a:cubicBezTo>
                  <a:cubicBezTo>
                    <a:pt x="158" y="617"/>
                    <a:pt x="158" y="617"/>
                    <a:pt x="158" y="617"/>
                  </a:cubicBezTo>
                  <a:cubicBezTo>
                    <a:pt x="153" y="625"/>
                    <a:pt x="153" y="625"/>
                    <a:pt x="153" y="625"/>
                  </a:cubicBezTo>
                  <a:cubicBezTo>
                    <a:pt x="141" y="626"/>
                    <a:pt x="141" y="626"/>
                    <a:pt x="141" y="626"/>
                  </a:cubicBezTo>
                  <a:cubicBezTo>
                    <a:pt x="136" y="622"/>
                    <a:pt x="136" y="622"/>
                    <a:pt x="136" y="622"/>
                  </a:cubicBezTo>
                  <a:cubicBezTo>
                    <a:pt x="134" y="625"/>
                    <a:pt x="134" y="625"/>
                    <a:pt x="134" y="625"/>
                  </a:cubicBezTo>
                  <a:cubicBezTo>
                    <a:pt x="135" y="631"/>
                    <a:pt x="135" y="631"/>
                    <a:pt x="135" y="631"/>
                  </a:cubicBezTo>
                  <a:cubicBezTo>
                    <a:pt x="139" y="638"/>
                    <a:pt x="139" y="638"/>
                    <a:pt x="139" y="638"/>
                  </a:cubicBezTo>
                  <a:cubicBezTo>
                    <a:pt x="137" y="644"/>
                    <a:pt x="137" y="644"/>
                    <a:pt x="137" y="644"/>
                  </a:cubicBezTo>
                  <a:cubicBezTo>
                    <a:pt x="141" y="650"/>
                    <a:pt x="141" y="650"/>
                    <a:pt x="141" y="650"/>
                  </a:cubicBezTo>
                  <a:cubicBezTo>
                    <a:pt x="141" y="656"/>
                    <a:pt x="141" y="656"/>
                    <a:pt x="141" y="656"/>
                  </a:cubicBezTo>
                  <a:cubicBezTo>
                    <a:pt x="146" y="657"/>
                    <a:pt x="146" y="657"/>
                    <a:pt x="146" y="657"/>
                  </a:cubicBezTo>
                  <a:cubicBezTo>
                    <a:pt x="152" y="656"/>
                    <a:pt x="152" y="656"/>
                    <a:pt x="152" y="656"/>
                  </a:cubicBezTo>
                  <a:cubicBezTo>
                    <a:pt x="152" y="651"/>
                    <a:pt x="152" y="651"/>
                    <a:pt x="152" y="651"/>
                  </a:cubicBezTo>
                  <a:cubicBezTo>
                    <a:pt x="156" y="649"/>
                    <a:pt x="156" y="649"/>
                    <a:pt x="156" y="649"/>
                  </a:cubicBezTo>
                  <a:cubicBezTo>
                    <a:pt x="167" y="655"/>
                    <a:pt x="167" y="655"/>
                    <a:pt x="167" y="655"/>
                  </a:cubicBezTo>
                  <a:cubicBezTo>
                    <a:pt x="179" y="655"/>
                    <a:pt x="179" y="655"/>
                    <a:pt x="179" y="655"/>
                  </a:cubicBezTo>
                  <a:cubicBezTo>
                    <a:pt x="184" y="650"/>
                    <a:pt x="184" y="650"/>
                    <a:pt x="184" y="650"/>
                  </a:cubicBezTo>
                  <a:cubicBezTo>
                    <a:pt x="190" y="650"/>
                    <a:pt x="190" y="650"/>
                    <a:pt x="190" y="650"/>
                  </a:cubicBezTo>
                  <a:cubicBezTo>
                    <a:pt x="193" y="660"/>
                    <a:pt x="193" y="660"/>
                    <a:pt x="193" y="660"/>
                  </a:cubicBezTo>
                  <a:cubicBezTo>
                    <a:pt x="198" y="663"/>
                    <a:pt x="198" y="663"/>
                    <a:pt x="198" y="663"/>
                  </a:cubicBezTo>
                  <a:cubicBezTo>
                    <a:pt x="195" y="668"/>
                    <a:pt x="195" y="668"/>
                    <a:pt x="195" y="668"/>
                  </a:cubicBezTo>
                  <a:cubicBezTo>
                    <a:pt x="201" y="676"/>
                    <a:pt x="201" y="676"/>
                    <a:pt x="201" y="676"/>
                  </a:cubicBezTo>
                  <a:cubicBezTo>
                    <a:pt x="214" y="675"/>
                    <a:pt x="214" y="675"/>
                    <a:pt x="214" y="675"/>
                  </a:cubicBezTo>
                  <a:cubicBezTo>
                    <a:pt x="219" y="679"/>
                    <a:pt x="219" y="679"/>
                    <a:pt x="219" y="679"/>
                  </a:cubicBezTo>
                  <a:cubicBezTo>
                    <a:pt x="219" y="683"/>
                    <a:pt x="219" y="683"/>
                    <a:pt x="219" y="683"/>
                  </a:cubicBezTo>
                  <a:cubicBezTo>
                    <a:pt x="223" y="684"/>
                    <a:pt x="223" y="684"/>
                    <a:pt x="223" y="684"/>
                  </a:cubicBezTo>
                  <a:cubicBezTo>
                    <a:pt x="223" y="690"/>
                    <a:pt x="223" y="690"/>
                    <a:pt x="223" y="690"/>
                  </a:cubicBezTo>
                  <a:cubicBezTo>
                    <a:pt x="226" y="698"/>
                    <a:pt x="226" y="698"/>
                    <a:pt x="226" y="698"/>
                  </a:cubicBezTo>
                  <a:cubicBezTo>
                    <a:pt x="236" y="708"/>
                    <a:pt x="236" y="708"/>
                    <a:pt x="236" y="708"/>
                  </a:cubicBezTo>
                  <a:cubicBezTo>
                    <a:pt x="240" y="703"/>
                    <a:pt x="240" y="703"/>
                    <a:pt x="240" y="703"/>
                  </a:cubicBezTo>
                  <a:cubicBezTo>
                    <a:pt x="247" y="706"/>
                    <a:pt x="247" y="706"/>
                    <a:pt x="247" y="706"/>
                  </a:cubicBezTo>
                  <a:cubicBezTo>
                    <a:pt x="252" y="705"/>
                    <a:pt x="252" y="705"/>
                    <a:pt x="252" y="705"/>
                  </a:cubicBezTo>
                  <a:cubicBezTo>
                    <a:pt x="257" y="706"/>
                    <a:pt x="257" y="706"/>
                    <a:pt x="257" y="706"/>
                  </a:cubicBezTo>
                  <a:cubicBezTo>
                    <a:pt x="265" y="700"/>
                    <a:pt x="265" y="700"/>
                    <a:pt x="265" y="700"/>
                  </a:cubicBezTo>
                  <a:cubicBezTo>
                    <a:pt x="268" y="700"/>
                    <a:pt x="268" y="700"/>
                    <a:pt x="268" y="700"/>
                  </a:cubicBezTo>
                  <a:cubicBezTo>
                    <a:pt x="273" y="711"/>
                    <a:pt x="273" y="711"/>
                    <a:pt x="273" y="711"/>
                  </a:cubicBezTo>
                  <a:cubicBezTo>
                    <a:pt x="280" y="715"/>
                    <a:pt x="280" y="715"/>
                    <a:pt x="280" y="715"/>
                  </a:cubicBezTo>
                  <a:cubicBezTo>
                    <a:pt x="283" y="719"/>
                    <a:pt x="283" y="719"/>
                    <a:pt x="283" y="719"/>
                  </a:cubicBezTo>
                  <a:cubicBezTo>
                    <a:pt x="286" y="716"/>
                    <a:pt x="286" y="716"/>
                    <a:pt x="286" y="716"/>
                  </a:cubicBezTo>
                  <a:cubicBezTo>
                    <a:pt x="294" y="718"/>
                    <a:pt x="294" y="718"/>
                    <a:pt x="294" y="718"/>
                  </a:cubicBezTo>
                  <a:cubicBezTo>
                    <a:pt x="300" y="718"/>
                    <a:pt x="300" y="718"/>
                    <a:pt x="300" y="718"/>
                  </a:cubicBezTo>
                  <a:cubicBezTo>
                    <a:pt x="304" y="721"/>
                    <a:pt x="304" y="721"/>
                    <a:pt x="304" y="721"/>
                  </a:cubicBezTo>
                  <a:cubicBezTo>
                    <a:pt x="309" y="720"/>
                    <a:pt x="309" y="720"/>
                    <a:pt x="309" y="720"/>
                  </a:cubicBezTo>
                  <a:cubicBezTo>
                    <a:pt x="315" y="724"/>
                    <a:pt x="315" y="724"/>
                    <a:pt x="315" y="724"/>
                  </a:cubicBezTo>
                  <a:cubicBezTo>
                    <a:pt x="322" y="725"/>
                    <a:pt x="322" y="725"/>
                    <a:pt x="322" y="725"/>
                  </a:cubicBezTo>
                  <a:cubicBezTo>
                    <a:pt x="325" y="722"/>
                    <a:pt x="325" y="722"/>
                    <a:pt x="325" y="722"/>
                  </a:cubicBezTo>
                  <a:cubicBezTo>
                    <a:pt x="327" y="727"/>
                    <a:pt x="327" y="727"/>
                    <a:pt x="327" y="727"/>
                  </a:cubicBezTo>
                  <a:cubicBezTo>
                    <a:pt x="330" y="729"/>
                    <a:pt x="330" y="729"/>
                    <a:pt x="330" y="729"/>
                  </a:cubicBezTo>
                  <a:cubicBezTo>
                    <a:pt x="331" y="735"/>
                    <a:pt x="331" y="735"/>
                    <a:pt x="331" y="735"/>
                  </a:cubicBezTo>
                  <a:cubicBezTo>
                    <a:pt x="327" y="740"/>
                    <a:pt x="327" y="740"/>
                    <a:pt x="327" y="740"/>
                  </a:cubicBezTo>
                  <a:cubicBezTo>
                    <a:pt x="322" y="741"/>
                    <a:pt x="322" y="741"/>
                    <a:pt x="322" y="741"/>
                  </a:cubicBezTo>
                  <a:cubicBezTo>
                    <a:pt x="321" y="751"/>
                    <a:pt x="321" y="751"/>
                    <a:pt x="321" y="751"/>
                  </a:cubicBezTo>
                  <a:cubicBezTo>
                    <a:pt x="327" y="755"/>
                    <a:pt x="327" y="755"/>
                    <a:pt x="327" y="755"/>
                  </a:cubicBezTo>
                  <a:cubicBezTo>
                    <a:pt x="328" y="762"/>
                    <a:pt x="328" y="762"/>
                    <a:pt x="328" y="762"/>
                  </a:cubicBezTo>
                  <a:cubicBezTo>
                    <a:pt x="325" y="770"/>
                    <a:pt x="325" y="770"/>
                    <a:pt x="325" y="770"/>
                  </a:cubicBezTo>
                  <a:cubicBezTo>
                    <a:pt x="326" y="776"/>
                    <a:pt x="326" y="776"/>
                    <a:pt x="326" y="776"/>
                  </a:cubicBezTo>
                  <a:cubicBezTo>
                    <a:pt x="322" y="779"/>
                    <a:pt x="322" y="779"/>
                    <a:pt x="322" y="779"/>
                  </a:cubicBezTo>
                  <a:cubicBezTo>
                    <a:pt x="311" y="780"/>
                    <a:pt x="311" y="780"/>
                    <a:pt x="311" y="780"/>
                  </a:cubicBezTo>
                  <a:cubicBezTo>
                    <a:pt x="306" y="788"/>
                    <a:pt x="306" y="788"/>
                    <a:pt x="306" y="788"/>
                  </a:cubicBezTo>
                  <a:cubicBezTo>
                    <a:pt x="303" y="789"/>
                    <a:pt x="303" y="789"/>
                    <a:pt x="303" y="789"/>
                  </a:cubicBezTo>
                  <a:cubicBezTo>
                    <a:pt x="302" y="799"/>
                    <a:pt x="302" y="799"/>
                    <a:pt x="302" y="799"/>
                  </a:cubicBezTo>
                  <a:cubicBezTo>
                    <a:pt x="302" y="799"/>
                    <a:pt x="302" y="799"/>
                    <a:pt x="302" y="799"/>
                  </a:cubicBezTo>
                  <a:cubicBezTo>
                    <a:pt x="303" y="799"/>
                    <a:pt x="303" y="799"/>
                    <a:pt x="303" y="799"/>
                  </a:cubicBezTo>
                  <a:cubicBezTo>
                    <a:pt x="308" y="800"/>
                    <a:pt x="308" y="800"/>
                    <a:pt x="308" y="800"/>
                  </a:cubicBezTo>
                  <a:cubicBezTo>
                    <a:pt x="313" y="796"/>
                    <a:pt x="313" y="796"/>
                    <a:pt x="313" y="796"/>
                  </a:cubicBezTo>
                  <a:cubicBezTo>
                    <a:pt x="319" y="796"/>
                    <a:pt x="319" y="796"/>
                    <a:pt x="319" y="796"/>
                  </a:cubicBezTo>
                  <a:cubicBezTo>
                    <a:pt x="320" y="798"/>
                    <a:pt x="320" y="798"/>
                    <a:pt x="320" y="798"/>
                  </a:cubicBezTo>
                  <a:cubicBezTo>
                    <a:pt x="319" y="801"/>
                    <a:pt x="319" y="801"/>
                    <a:pt x="319" y="801"/>
                  </a:cubicBezTo>
                  <a:cubicBezTo>
                    <a:pt x="307" y="808"/>
                    <a:pt x="307" y="808"/>
                    <a:pt x="307" y="808"/>
                  </a:cubicBezTo>
                  <a:cubicBezTo>
                    <a:pt x="302" y="812"/>
                    <a:pt x="302" y="812"/>
                    <a:pt x="302" y="812"/>
                  </a:cubicBezTo>
                  <a:cubicBezTo>
                    <a:pt x="304" y="815"/>
                    <a:pt x="304" y="815"/>
                    <a:pt x="304" y="815"/>
                  </a:cubicBezTo>
                  <a:cubicBezTo>
                    <a:pt x="307" y="815"/>
                    <a:pt x="307" y="815"/>
                    <a:pt x="307" y="815"/>
                  </a:cubicBezTo>
                  <a:cubicBezTo>
                    <a:pt x="304" y="817"/>
                    <a:pt x="304" y="817"/>
                    <a:pt x="304" y="817"/>
                  </a:cubicBezTo>
                  <a:cubicBezTo>
                    <a:pt x="299" y="816"/>
                    <a:pt x="299" y="816"/>
                    <a:pt x="299" y="816"/>
                  </a:cubicBezTo>
                  <a:cubicBezTo>
                    <a:pt x="291" y="817"/>
                    <a:pt x="291" y="817"/>
                    <a:pt x="291" y="817"/>
                  </a:cubicBezTo>
                  <a:cubicBezTo>
                    <a:pt x="294" y="824"/>
                    <a:pt x="294" y="824"/>
                    <a:pt x="294" y="824"/>
                  </a:cubicBezTo>
                  <a:cubicBezTo>
                    <a:pt x="297" y="827"/>
                    <a:pt x="297" y="827"/>
                    <a:pt x="297" y="827"/>
                  </a:cubicBezTo>
                  <a:cubicBezTo>
                    <a:pt x="300" y="825"/>
                    <a:pt x="300" y="825"/>
                    <a:pt x="300" y="825"/>
                  </a:cubicBezTo>
                  <a:cubicBezTo>
                    <a:pt x="300" y="827"/>
                    <a:pt x="300" y="827"/>
                    <a:pt x="300" y="827"/>
                  </a:cubicBezTo>
                  <a:cubicBezTo>
                    <a:pt x="303" y="828"/>
                    <a:pt x="303" y="828"/>
                    <a:pt x="303" y="828"/>
                  </a:cubicBezTo>
                  <a:cubicBezTo>
                    <a:pt x="303" y="830"/>
                    <a:pt x="303" y="830"/>
                    <a:pt x="303" y="830"/>
                  </a:cubicBezTo>
                  <a:cubicBezTo>
                    <a:pt x="301" y="831"/>
                    <a:pt x="301" y="831"/>
                    <a:pt x="301" y="831"/>
                  </a:cubicBezTo>
                  <a:cubicBezTo>
                    <a:pt x="300" y="834"/>
                    <a:pt x="300" y="834"/>
                    <a:pt x="300" y="834"/>
                  </a:cubicBezTo>
                  <a:cubicBezTo>
                    <a:pt x="296" y="833"/>
                    <a:pt x="296" y="833"/>
                    <a:pt x="296" y="833"/>
                  </a:cubicBezTo>
                  <a:cubicBezTo>
                    <a:pt x="293" y="835"/>
                    <a:pt x="293" y="835"/>
                    <a:pt x="293" y="835"/>
                  </a:cubicBezTo>
                  <a:cubicBezTo>
                    <a:pt x="293" y="837"/>
                    <a:pt x="293" y="837"/>
                    <a:pt x="293" y="837"/>
                  </a:cubicBezTo>
                  <a:cubicBezTo>
                    <a:pt x="288" y="841"/>
                    <a:pt x="288" y="841"/>
                    <a:pt x="288" y="841"/>
                  </a:cubicBezTo>
                  <a:cubicBezTo>
                    <a:pt x="288" y="846"/>
                    <a:pt x="288" y="846"/>
                    <a:pt x="288" y="846"/>
                  </a:cubicBezTo>
                  <a:cubicBezTo>
                    <a:pt x="291" y="848"/>
                    <a:pt x="291" y="848"/>
                    <a:pt x="291" y="848"/>
                  </a:cubicBezTo>
                  <a:cubicBezTo>
                    <a:pt x="291" y="854"/>
                    <a:pt x="291" y="854"/>
                    <a:pt x="291" y="854"/>
                  </a:cubicBezTo>
                  <a:cubicBezTo>
                    <a:pt x="287" y="854"/>
                    <a:pt x="287" y="854"/>
                    <a:pt x="287" y="854"/>
                  </a:cubicBezTo>
                  <a:cubicBezTo>
                    <a:pt x="286" y="854"/>
                    <a:pt x="286" y="854"/>
                    <a:pt x="286" y="854"/>
                  </a:cubicBezTo>
                  <a:cubicBezTo>
                    <a:pt x="283" y="851"/>
                    <a:pt x="283" y="851"/>
                    <a:pt x="283" y="851"/>
                  </a:cubicBezTo>
                  <a:cubicBezTo>
                    <a:pt x="278" y="850"/>
                    <a:pt x="278" y="850"/>
                    <a:pt x="278" y="850"/>
                  </a:cubicBezTo>
                  <a:cubicBezTo>
                    <a:pt x="278" y="852"/>
                    <a:pt x="278" y="852"/>
                    <a:pt x="278" y="852"/>
                  </a:cubicBezTo>
                  <a:cubicBezTo>
                    <a:pt x="279" y="856"/>
                    <a:pt x="279" y="856"/>
                    <a:pt x="279" y="856"/>
                  </a:cubicBezTo>
                  <a:cubicBezTo>
                    <a:pt x="276" y="857"/>
                    <a:pt x="276" y="857"/>
                    <a:pt x="276" y="857"/>
                  </a:cubicBezTo>
                  <a:cubicBezTo>
                    <a:pt x="273" y="860"/>
                    <a:pt x="273" y="860"/>
                    <a:pt x="273" y="860"/>
                  </a:cubicBezTo>
                  <a:cubicBezTo>
                    <a:pt x="278" y="860"/>
                    <a:pt x="278" y="860"/>
                    <a:pt x="278" y="860"/>
                  </a:cubicBezTo>
                  <a:cubicBezTo>
                    <a:pt x="281" y="860"/>
                    <a:pt x="281" y="860"/>
                    <a:pt x="281" y="860"/>
                  </a:cubicBezTo>
                  <a:cubicBezTo>
                    <a:pt x="287" y="865"/>
                    <a:pt x="287" y="865"/>
                    <a:pt x="287" y="865"/>
                  </a:cubicBezTo>
                  <a:cubicBezTo>
                    <a:pt x="287" y="869"/>
                    <a:pt x="287" y="869"/>
                    <a:pt x="287" y="869"/>
                  </a:cubicBezTo>
                  <a:cubicBezTo>
                    <a:pt x="292" y="874"/>
                    <a:pt x="292" y="874"/>
                    <a:pt x="292" y="874"/>
                  </a:cubicBezTo>
                  <a:cubicBezTo>
                    <a:pt x="301" y="873"/>
                    <a:pt x="301" y="873"/>
                    <a:pt x="301" y="873"/>
                  </a:cubicBezTo>
                  <a:cubicBezTo>
                    <a:pt x="310" y="879"/>
                    <a:pt x="310" y="879"/>
                    <a:pt x="310" y="879"/>
                  </a:cubicBezTo>
                  <a:cubicBezTo>
                    <a:pt x="316" y="880"/>
                    <a:pt x="316" y="880"/>
                    <a:pt x="316" y="880"/>
                  </a:cubicBezTo>
                  <a:cubicBezTo>
                    <a:pt x="330" y="891"/>
                    <a:pt x="330" y="891"/>
                    <a:pt x="330" y="891"/>
                  </a:cubicBezTo>
                  <a:cubicBezTo>
                    <a:pt x="333" y="896"/>
                    <a:pt x="333" y="896"/>
                    <a:pt x="333" y="896"/>
                  </a:cubicBezTo>
                  <a:cubicBezTo>
                    <a:pt x="337" y="898"/>
                    <a:pt x="337" y="898"/>
                    <a:pt x="337" y="898"/>
                  </a:cubicBezTo>
                  <a:cubicBezTo>
                    <a:pt x="339" y="900"/>
                    <a:pt x="339" y="900"/>
                    <a:pt x="339" y="900"/>
                  </a:cubicBezTo>
                  <a:cubicBezTo>
                    <a:pt x="342" y="904"/>
                    <a:pt x="342" y="904"/>
                    <a:pt x="342" y="904"/>
                  </a:cubicBezTo>
                  <a:cubicBezTo>
                    <a:pt x="346" y="904"/>
                    <a:pt x="346" y="904"/>
                    <a:pt x="346" y="904"/>
                  </a:cubicBezTo>
                  <a:cubicBezTo>
                    <a:pt x="347" y="908"/>
                    <a:pt x="347" y="908"/>
                    <a:pt x="347" y="908"/>
                  </a:cubicBezTo>
                  <a:cubicBezTo>
                    <a:pt x="352" y="910"/>
                    <a:pt x="352" y="910"/>
                    <a:pt x="352" y="910"/>
                  </a:cubicBezTo>
                  <a:cubicBezTo>
                    <a:pt x="354" y="910"/>
                    <a:pt x="354" y="910"/>
                    <a:pt x="354" y="910"/>
                  </a:cubicBezTo>
                  <a:cubicBezTo>
                    <a:pt x="358" y="915"/>
                    <a:pt x="358" y="915"/>
                    <a:pt x="358" y="915"/>
                  </a:cubicBezTo>
                  <a:cubicBezTo>
                    <a:pt x="362" y="915"/>
                    <a:pt x="362" y="915"/>
                    <a:pt x="362" y="915"/>
                  </a:cubicBezTo>
                  <a:cubicBezTo>
                    <a:pt x="364" y="916"/>
                    <a:pt x="364" y="916"/>
                    <a:pt x="364" y="916"/>
                  </a:cubicBezTo>
                  <a:cubicBezTo>
                    <a:pt x="367" y="914"/>
                    <a:pt x="367" y="914"/>
                    <a:pt x="367" y="914"/>
                  </a:cubicBezTo>
                  <a:cubicBezTo>
                    <a:pt x="373" y="919"/>
                    <a:pt x="373" y="919"/>
                    <a:pt x="373" y="919"/>
                  </a:cubicBezTo>
                  <a:cubicBezTo>
                    <a:pt x="373" y="922"/>
                    <a:pt x="373" y="922"/>
                    <a:pt x="373" y="922"/>
                  </a:cubicBezTo>
                  <a:cubicBezTo>
                    <a:pt x="378" y="923"/>
                    <a:pt x="378" y="923"/>
                    <a:pt x="378" y="923"/>
                  </a:cubicBezTo>
                  <a:cubicBezTo>
                    <a:pt x="383" y="930"/>
                    <a:pt x="383" y="930"/>
                    <a:pt x="383" y="930"/>
                  </a:cubicBezTo>
                  <a:cubicBezTo>
                    <a:pt x="386" y="934"/>
                    <a:pt x="386" y="934"/>
                    <a:pt x="386" y="934"/>
                  </a:cubicBezTo>
                  <a:cubicBezTo>
                    <a:pt x="387" y="943"/>
                    <a:pt x="387" y="943"/>
                    <a:pt x="387" y="943"/>
                  </a:cubicBezTo>
                  <a:cubicBezTo>
                    <a:pt x="391" y="951"/>
                    <a:pt x="391" y="951"/>
                    <a:pt x="391" y="951"/>
                  </a:cubicBezTo>
                  <a:cubicBezTo>
                    <a:pt x="390" y="953"/>
                    <a:pt x="390" y="953"/>
                    <a:pt x="390" y="953"/>
                  </a:cubicBezTo>
                  <a:cubicBezTo>
                    <a:pt x="391" y="957"/>
                    <a:pt x="391" y="957"/>
                    <a:pt x="391" y="957"/>
                  </a:cubicBezTo>
                  <a:cubicBezTo>
                    <a:pt x="390" y="958"/>
                    <a:pt x="390" y="958"/>
                    <a:pt x="390" y="958"/>
                  </a:cubicBezTo>
                  <a:cubicBezTo>
                    <a:pt x="390" y="958"/>
                    <a:pt x="390" y="958"/>
                    <a:pt x="390" y="958"/>
                  </a:cubicBezTo>
                  <a:cubicBezTo>
                    <a:pt x="393" y="958"/>
                    <a:pt x="393" y="958"/>
                    <a:pt x="393" y="958"/>
                  </a:cubicBezTo>
                  <a:cubicBezTo>
                    <a:pt x="394" y="963"/>
                    <a:pt x="394" y="963"/>
                    <a:pt x="394" y="963"/>
                  </a:cubicBezTo>
                  <a:cubicBezTo>
                    <a:pt x="396" y="963"/>
                    <a:pt x="396" y="963"/>
                    <a:pt x="396" y="963"/>
                  </a:cubicBezTo>
                  <a:cubicBezTo>
                    <a:pt x="399" y="961"/>
                    <a:pt x="399" y="961"/>
                    <a:pt x="399" y="961"/>
                  </a:cubicBezTo>
                  <a:cubicBezTo>
                    <a:pt x="404" y="963"/>
                    <a:pt x="404" y="963"/>
                    <a:pt x="404" y="963"/>
                  </a:cubicBezTo>
                  <a:cubicBezTo>
                    <a:pt x="407" y="962"/>
                    <a:pt x="407" y="962"/>
                    <a:pt x="407" y="962"/>
                  </a:cubicBezTo>
                  <a:cubicBezTo>
                    <a:pt x="411" y="960"/>
                    <a:pt x="411" y="960"/>
                    <a:pt x="411" y="960"/>
                  </a:cubicBezTo>
                  <a:cubicBezTo>
                    <a:pt x="414" y="961"/>
                    <a:pt x="414" y="961"/>
                    <a:pt x="414" y="961"/>
                  </a:cubicBezTo>
                  <a:cubicBezTo>
                    <a:pt x="424" y="969"/>
                    <a:pt x="424" y="969"/>
                    <a:pt x="424" y="969"/>
                  </a:cubicBezTo>
                  <a:cubicBezTo>
                    <a:pt x="428" y="970"/>
                    <a:pt x="428" y="970"/>
                    <a:pt x="428" y="970"/>
                  </a:cubicBezTo>
                  <a:cubicBezTo>
                    <a:pt x="428" y="970"/>
                    <a:pt x="428" y="970"/>
                    <a:pt x="428" y="970"/>
                  </a:cubicBezTo>
                  <a:cubicBezTo>
                    <a:pt x="435" y="968"/>
                    <a:pt x="435" y="968"/>
                    <a:pt x="435" y="968"/>
                  </a:cubicBezTo>
                  <a:cubicBezTo>
                    <a:pt x="446" y="965"/>
                    <a:pt x="446" y="965"/>
                    <a:pt x="446" y="965"/>
                  </a:cubicBezTo>
                  <a:cubicBezTo>
                    <a:pt x="448" y="966"/>
                    <a:pt x="448" y="966"/>
                    <a:pt x="448" y="966"/>
                  </a:cubicBezTo>
                  <a:cubicBezTo>
                    <a:pt x="461" y="966"/>
                    <a:pt x="461" y="966"/>
                    <a:pt x="461" y="966"/>
                  </a:cubicBezTo>
                  <a:cubicBezTo>
                    <a:pt x="467" y="971"/>
                    <a:pt x="467" y="971"/>
                    <a:pt x="467" y="971"/>
                  </a:cubicBezTo>
                  <a:cubicBezTo>
                    <a:pt x="463" y="967"/>
                    <a:pt x="463" y="967"/>
                    <a:pt x="463" y="967"/>
                  </a:cubicBezTo>
                  <a:cubicBezTo>
                    <a:pt x="463" y="963"/>
                    <a:pt x="463" y="963"/>
                    <a:pt x="463" y="963"/>
                  </a:cubicBezTo>
                  <a:cubicBezTo>
                    <a:pt x="471" y="960"/>
                    <a:pt x="471" y="960"/>
                    <a:pt x="471" y="960"/>
                  </a:cubicBezTo>
                  <a:cubicBezTo>
                    <a:pt x="484" y="967"/>
                    <a:pt x="484" y="967"/>
                    <a:pt x="484" y="967"/>
                  </a:cubicBezTo>
                  <a:cubicBezTo>
                    <a:pt x="493" y="967"/>
                    <a:pt x="493" y="967"/>
                    <a:pt x="493" y="967"/>
                  </a:cubicBezTo>
                  <a:cubicBezTo>
                    <a:pt x="501" y="971"/>
                    <a:pt x="501" y="971"/>
                    <a:pt x="501" y="971"/>
                  </a:cubicBezTo>
                  <a:cubicBezTo>
                    <a:pt x="502" y="963"/>
                    <a:pt x="502" y="963"/>
                    <a:pt x="502" y="963"/>
                  </a:cubicBezTo>
                  <a:cubicBezTo>
                    <a:pt x="499" y="959"/>
                    <a:pt x="499" y="959"/>
                    <a:pt x="499" y="959"/>
                  </a:cubicBezTo>
                  <a:cubicBezTo>
                    <a:pt x="493" y="955"/>
                    <a:pt x="493" y="955"/>
                    <a:pt x="493" y="955"/>
                  </a:cubicBezTo>
                  <a:cubicBezTo>
                    <a:pt x="495" y="947"/>
                    <a:pt x="495" y="947"/>
                    <a:pt x="495" y="947"/>
                  </a:cubicBezTo>
                  <a:cubicBezTo>
                    <a:pt x="502" y="948"/>
                    <a:pt x="502" y="948"/>
                    <a:pt x="502" y="948"/>
                  </a:cubicBezTo>
                  <a:cubicBezTo>
                    <a:pt x="512" y="956"/>
                    <a:pt x="512" y="956"/>
                    <a:pt x="512" y="956"/>
                  </a:cubicBezTo>
                  <a:cubicBezTo>
                    <a:pt x="515" y="962"/>
                    <a:pt x="515" y="962"/>
                    <a:pt x="515" y="962"/>
                  </a:cubicBezTo>
                  <a:cubicBezTo>
                    <a:pt x="526" y="963"/>
                    <a:pt x="526" y="963"/>
                    <a:pt x="526" y="963"/>
                  </a:cubicBezTo>
                  <a:cubicBezTo>
                    <a:pt x="528" y="959"/>
                    <a:pt x="528" y="959"/>
                    <a:pt x="528" y="959"/>
                  </a:cubicBezTo>
                  <a:cubicBezTo>
                    <a:pt x="534" y="955"/>
                    <a:pt x="534" y="955"/>
                    <a:pt x="534" y="955"/>
                  </a:cubicBezTo>
                  <a:cubicBezTo>
                    <a:pt x="542" y="946"/>
                    <a:pt x="542" y="946"/>
                    <a:pt x="542" y="946"/>
                  </a:cubicBezTo>
                  <a:cubicBezTo>
                    <a:pt x="542" y="945"/>
                    <a:pt x="542" y="945"/>
                    <a:pt x="542" y="945"/>
                  </a:cubicBezTo>
                  <a:cubicBezTo>
                    <a:pt x="540" y="944"/>
                    <a:pt x="540" y="944"/>
                    <a:pt x="540" y="944"/>
                  </a:cubicBezTo>
                  <a:cubicBezTo>
                    <a:pt x="528" y="934"/>
                    <a:pt x="528" y="934"/>
                    <a:pt x="528" y="934"/>
                  </a:cubicBezTo>
                  <a:cubicBezTo>
                    <a:pt x="520" y="924"/>
                    <a:pt x="520" y="924"/>
                    <a:pt x="520" y="924"/>
                  </a:cubicBezTo>
                  <a:cubicBezTo>
                    <a:pt x="518" y="917"/>
                    <a:pt x="518" y="917"/>
                    <a:pt x="518" y="917"/>
                  </a:cubicBezTo>
                  <a:cubicBezTo>
                    <a:pt x="515" y="913"/>
                    <a:pt x="515" y="913"/>
                    <a:pt x="515" y="913"/>
                  </a:cubicBezTo>
                  <a:cubicBezTo>
                    <a:pt x="514" y="907"/>
                    <a:pt x="514" y="907"/>
                    <a:pt x="514" y="907"/>
                  </a:cubicBezTo>
                  <a:cubicBezTo>
                    <a:pt x="513" y="905"/>
                    <a:pt x="513" y="905"/>
                    <a:pt x="513" y="905"/>
                  </a:cubicBezTo>
                  <a:cubicBezTo>
                    <a:pt x="512" y="904"/>
                    <a:pt x="512" y="904"/>
                    <a:pt x="512" y="904"/>
                  </a:cubicBezTo>
                  <a:cubicBezTo>
                    <a:pt x="509" y="904"/>
                    <a:pt x="509" y="904"/>
                    <a:pt x="509" y="904"/>
                  </a:cubicBezTo>
                  <a:cubicBezTo>
                    <a:pt x="510" y="899"/>
                    <a:pt x="510" y="899"/>
                    <a:pt x="510" y="899"/>
                  </a:cubicBezTo>
                  <a:cubicBezTo>
                    <a:pt x="512" y="899"/>
                    <a:pt x="512" y="899"/>
                    <a:pt x="512" y="899"/>
                  </a:cubicBezTo>
                  <a:cubicBezTo>
                    <a:pt x="513" y="894"/>
                    <a:pt x="513" y="894"/>
                    <a:pt x="513" y="894"/>
                  </a:cubicBezTo>
                  <a:cubicBezTo>
                    <a:pt x="515" y="890"/>
                    <a:pt x="515" y="890"/>
                    <a:pt x="515" y="890"/>
                  </a:cubicBezTo>
                  <a:cubicBezTo>
                    <a:pt x="512" y="890"/>
                    <a:pt x="512" y="890"/>
                    <a:pt x="512" y="890"/>
                  </a:cubicBezTo>
                  <a:cubicBezTo>
                    <a:pt x="510" y="892"/>
                    <a:pt x="510" y="892"/>
                    <a:pt x="510" y="892"/>
                  </a:cubicBezTo>
                  <a:cubicBezTo>
                    <a:pt x="504" y="889"/>
                    <a:pt x="504" y="889"/>
                    <a:pt x="504" y="889"/>
                  </a:cubicBezTo>
                  <a:cubicBezTo>
                    <a:pt x="504" y="881"/>
                    <a:pt x="504" y="881"/>
                    <a:pt x="504" y="881"/>
                  </a:cubicBezTo>
                  <a:cubicBezTo>
                    <a:pt x="500" y="880"/>
                    <a:pt x="500" y="880"/>
                    <a:pt x="500" y="880"/>
                  </a:cubicBezTo>
                  <a:cubicBezTo>
                    <a:pt x="497" y="877"/>
                    <a:pt x="497" y="877"/>
                    <a:pt x="497" y="877"/>
                  </a:cubicBezTo>
                  <a:cubicBezTo>
                    <a:pt x="495" y="877"/>
                    <a:pt x="495" y="877"/>
                    <a:pt x="495" y="877"/>
                  </a:cubicBezTo>
                  <a:cubicBezTo>
                    <a:pt x="491" y="877"/>
                    <a:pt x="491" y="877"/>
                    <a:pt x="491" y="877"/>
                  </a:cubicBezTo>
                  <a:cubicBezTo>
                    <a:pt x="489" y="869"/>
                    <a:pt x="489" y="869"/>
                    <a:pt x="489" y="869"/>
                  </a:cubicBezTo>
                  <a:cubicBezTo>
                    <a:pt x="490" y="865"/>
                    <a:pt x="490" y="865"/>
                    <a:pt x="490" y="865"/>
                  </a:cubicBezTo>
                  <a:cubicBezTo>
                    <a:pt x="492" y="863"/>
                    <a:pt x="492" y="863"/>
                    <a:pt x="492" y="863"/>
                  </a:cubicBezTo>
                  <a:cubicBezTo>
                    <a:pt x="492" y="855"/>
                    <a:pt x="492" y="855"/>
                    <a:pt x="492" y="855"/>
                  </a:cubicBezTo>
                  <a:cubicBezTo>
                    <a:pt x="494" y="851"/>
                    <a:pt x="494" y="851"/>
                    <a:pt x="494" y="851"/>
                  </a:cubicBezTo>
                  <a:cubicBezTo>
                    <a:pt x="496" y="846"/>
                    <a:pt x="496" y="846"/>
                    <a:pt x="496" y="846"/>
                  </a:cubicBezTo>
                  <a:cubicBezTo>
                    <a:pt x="498" y="845"/>
                    <a:pt x="498" y="845"/>
                    <a:pt x="498" y="845"/>
                  </a:cubicBezTo>
                  <a:cubicBezTo>
                    <a:pt x="499" y="840"/>
                    <a:pt x="499" y="840"/>
                    <a:pt x="499" y="840"/>
                  </a:cubicBezTo>
                  <a:cubicBezTo>
                    <a:pt x="501" y="836"/>
                    <a:pt x="501" y="836"/>
                    <a:pt x="501" y="836"/>
                  </a:cubicBezTo>
                  <a:cubicBezTo>
                    <a:pt x="502" y="833"/>
                    <a:pt x="502" y="833"/>
                    <a:pt x="502" y="833"/>
                  </a:cubicBezTo>
                  <a:cubicBezTo>
                    <a:pt x="504" y="834"/>
                    <a:pt x="504" y="834"/>
                    <a:pt x="504" y="834"/>
                  </a:cubicBezTo>
                  <a:cubicBezTo>
                    <a:pt x="506" y="836"/>
                    <a:pt x="506" y="836"/>
                    <a:pt x="506" y="836"/>
                  </a:cubicBezTo>
                  <a:cubicBezTo>
                    <a:pt x="508" y="835"/>
                    <a:pt x="508" y="835"/>
                    <a:pt x="508" y="835"/>
                  </a:cubicBezTo>
                  <a:cubicBezTo>
                    <a:pt x="509" y="832"/>
                    <a:pt x="509" y="832"/>
                    <a:pt x="509" y="832"/>
                  </a:cubicBezTo>
                  <a:cubicBezTo>
                    <a:pt x="511" y="835"/>
                    <a:pt x="511" y="835"/>
                    <a:pt x="511" y="835"/>
                  </a:cubicBezTo>
                  <a:cubicBezTo>
                    <a:pt x="513" y="834"/>
                    <a:pt x="513" y="834"/>
                    <a:pt x="513" y="834"/>
                  </a:cubicBezTo>
                  <a:cubicBezTo>
                    <a:pt x="516" y="834"/>
                    <a:pt x="516" y="834"/>
                    <a:pt x="516" y="834"/>
                  </a:cubicBezTo>
                  <a:cubicBezTo>
                    <a:pt x="519" y="831"/>
                    <a:pt x="519" y="831"/>
                    <a:pt x="519" y="831"/>
                  </a:cubicBezTo>
                  <a:cubicBezTo>
                    <a:pt x="519" y="829"/>
                    <a:pt x="519" y="829"/>
                    <a:pt x="519" y="829"/>
                  </a:cubicBezTo>
                  <a:cubicBezTo>
                    <a:pt x="515" y="827"/>
                    <a:pt x="515" y="827"/>
                    <a:pt x="515" y="827"/>
                  </a:cubicBezTo>
                  <a:cubicBezTo>
                    <a:pt x="517" y="827"/>
                    <a:pt x="517" y="827"/>
                    <a:pt x="517" y="827"/>
                  </a:cubicBezTo>
                  <a:cubicBezTo>
                    <a:pt x="517" y="827"/>
                    <a:pt x="519" y="828"/>
                    <a:pt x="519" y="828"/>
                  </a:cubicBezTo>
                  <a:cubicBezTo>
                    <a:pt x="520" y="828"/>
                    <a:pt x="523" y="827"/>
                    <a:pt x="523" y="827"/>
                  </a:cubicBezTo>
                  <a:cubicBezTo>
                    <a:pt x="525" y="829"/>
                    <a:pt x="525" y="829"/>
                    <a:pt x="525" y="829"/>
                  </a:cubicBezTo>
                  <a:cubicBezTo>
                    <a:pt x="527" y="827"/>
                    <a:pt x="527" y="827"/>
                    <a:pt x="527" y="827"/>
                  </a:cubicBezTo>
                  <a:cubicBezTo>
                    <a:pt x="526" y="825"/>
                    <a:pt x="526" y="825"/>
                    <a:pt x="526" y="825"/>
                  </a:cubicBezTo>
                  <a:cubicBezTo>
                    <a:pt x="519" y="821"/>
                    <a:pt x="519" y="821"/>
                    <a:pt x="519" y="821"/>
                  </a:cubicBezTo>
                  <a:cubicBezTo>
                    <a:pt x="522" y="820"/>
                    <a:pt x="522" y="820"/>
                    <a:pt x="522" y="820"/>
                  </a:cubicBezTo>
                  <a:cubicBezTo>
                    <a:pt x="526" y="822"/>
                    <a:pt x="526" y="822"/>
                    <a:pt x="526" y="822"/>
                  </a:cubicBezTo>
                  <a:cubicBezTo>
                    <a:pt x="527" y="821"/>
                    <a:pt x="527" y="821"/>
                    <a:pt x="527" y="821"/>
                  </a:cubicBezTo>
                  <a:cubicBezTo>
                    <a:pt x="529" y="822"/>
                    <a:pt x="529" y="822"/>
                    <a:pt x="529" y="822"/>
                  </a:cubicBezTo>
                  <a:cubicBezTo>
                    <a:pt x="529" y="819"/>
                    <a:pt x="529" y="819"/>
                    <a:pt x="529" y="819"/>
                  </a:cubicBezTo>
                  <a:cubicBezTo>
                    <a:pt x="528" y="818"/>
                    <a:pt x="528" y="818"/>
                    <a:pt x="528" y="818"/>
                  </a:cubicBezTo>
                  <a:cubicBezTo>
                    <a:pt x="531" y="818"/>
                    <a:pt x="531" y="818"/>
                    <a:pt x="531" y="818"/>
                  </a:cubicBezTo>
                  <a:cubicBezTo>
                    <a:pt x="532" y="815"/>
                    <a:pt x="532" y="815"/>
                    <a:pt x="532" y="815"/>
                  </a:cubicBezTo>
                  <a:cubicBezTo>
                    <a:pt x="530" y="813"/>
                    <a:pt x="530" y="813"/>
                    <a:pt x="530" y="813"/>
                  </a:cubicBezTo>
                  <a:cubicBezTo>
                    <a:pt x="533" y="813"/>
                    <a:pt x="533" y="813"/>
                    <a:pt x="533" y="813"/>
                  </a:cubicBezTo>
                  <a:cubicBezTo>
                    <a:pt x="534" y="810"/>
                    <a:pt x="534" y="810"/>
                    <a:pt x="534" y="810"/>
                  </a:cubicBezTo>
                  <a:cubicBezTo>
                    <a:pt x="533" y="809"/>
                    <a:pt x="533" y="809"/>
                    <a:pt x="533" y="809"/>
                  </a:cubicBezTo>
                  <a:cubicBezTo>
                    <a:pt x="533" y="809"/>
                    <a:pt x="533" y="809"/>
                    <a:pt x="533" y="809"/>
                  </a:cubicBezTo>
                  <a:cubicBezTo>
                    <a:pt x="533" y="808"/>
                    <a:pt x="533" y="808"/>
                    <a:pt x="533" y="808"/>
                  </a:cubicBezTo>
                  <a:cubicBezTo>
                    <a:pt x="528" y="805"/>
                    <a:pt x="528" y="805"/>
                    <a:pt x="528" y="805"/>
                  </a:cubicBezTo>
                  <a:cubicBezTo>
                    <a:pt x="522" y="807"/>
                    <a:pt x="522" y="807"/>
                    <a:pt x="522" y="807"/>
                  </a:cubicBezTo>
                  <a:cubicBezTo>
                    <a:pt x="514" y="801"/>
                    <a:pt x="514" y="801"/>
                    <a:pt x="514" y="801"/>
                  </a:cubicBezTo>
                  <a:cubicBezTo>
                    <a:pt x="515" y="797"/>
                    <a:pt x="515" y="797"/>
                    <a:pt x="515" y="797"/>
                  </a:cubicBezTo>
                  <a:cubicBezTo>
                    <a:pt x="523" y="797"/>
                    <a:pt x="523" y="797"/>
                    <a:pt x="523" y="797"/>
                  </a:cubicBezTo>
                  <a:cubicBezTo>
                    <a:pt x="514" y="782"/>
                    <a:pt x="514" y="782"/>
                    <a:pt x="514" y="782"/>
                  </a:cubicBezTo>
                  <a:cubicBezTo>
                    <a:pt x="504" y="772"/>
                    <a:pt x="504" y="772"/>
                    <a:pt x="504" y="772"/>
                  </a:cubicBezTo>
                  <a:cubicBezTo>
                    <a:pt x="489" y="768"/>
                    <a:pt x="489" y="768"/>
                    <a:pt x="489" y="768"/>
                  </a:cubicBezTo>
                  <a:cubicBezTo>
                    <a:pt x="487" y="772"/>
                    <a:pt x="487" y="772"/>
                    <a:pt x="487" y="772"/>
                  </a:cubicBezTo>
                  <a:cubicBezTo>
                    <a:pt x="480" y="765"/>
                    <a:pt x="480" y="765"/>
                    <a:pt x="480" y="765"/>
                  </a:cubicBezTo>
                  <a:cubicBezTo>
                    <a:pt x="481" y="762"/>
                    <a:pt x="481" y="762"/>
                    <a:pt x="481" y="762"/>
                  </a:cubicBezTo>
                  <a:cubicBezTo>
                    <a:pt x="477" y="756"/>
                    <a:pt x="477" y="756"/>
                    <a:pt x="477" y="756"/>
                  </a:cubicBezTo>
                  <a:cubicBezTo>
                    <a:pt x="468" y="752"/>
                    <a:pt x="468" y="752"/>
                    <a:pt x="468" y="752"/>
                  </a:cubicBezTo>
                  <a:cubicBezTo>
                    <a:pt x="471" y="744"/>
                    <a:pt x="471" y="744"/>
                    <a:pt x="471" y="744"/>
                  </a:cubicBezTo>
                  <a:cubicBezTo>
                    <a:pt x="473" y="730"/>
                    <a:pt x="473" y="730"/>
                    <a:pt x="473" y="730"/>
                  </a:cubicBezTo>
                  <a:cubicBezTo>
                    <a:pt x="470" y="727"/>
                    <a:pt x="470" y="727"/>
                    <a:pt x="470" y="727"/>
                  </a:cubicBezTo>
                  <a:cubicBezTo>
                    <a:pt x="469" y="715"/>
                    <a:pt x="469" y="715"/>
                    <a:pt x="469" y="715"/>
                  </a:cubicBezTo>
                  <a:cubicBezTo>
                    <a:pt x="473" y="713"/>
                    <a:pt x="473" y="713"/>
                    <a:pt x="473" y="713"/>
                  </a:cubicBezTo>
                  <a:cubicBezTo>
                    <a:pt x="479" y="706"/>
                    <a:pt x="479" y="706"/>
                    <a:pt x="479" y="706"/>
                  </a:cubicBezTo>
                  <a:cubicBezTo>
                    <a:pt x="479" y="700"/>
                    <a:pt x="479" y="700"/>
                    <a:pt x="479" y="700"/>
                  </a:cubicBezTo>
                  <a:cubicBezTo>
                    <a:pt x="482" y="696"/>
                    <a:pt x="482" y="696"/>
                    <a:pt x="482" y="696"/>
                  </a:cubicBezTo>
                  <a:cubicBezTo>
                    <a:pt x="495" y="707"/>
                    <a:pt x="495" y="707"/>
                    <a:pt x="495" y="707"/>
                  </a:cubicBezTo>
                  <a:cubicBezTo>
                    <a:pt x="496" y="711"/>
                    <a:pt x="496" y="711"/>
                    <a:pt x="496" y="711"/>
                  </a:cubicBezTo>
                  <a:cubicBezTo>
                    <a:pt x="503" y="715"/>
                    <a:pt x="503" y="715"/>
                    <a:pt x="503" y="715"/>
                  </a:cubicBezTo>
                  <a:cubicBezTo>
                    <a:pt x="510" y="714"/>
                    <a:pt x="510" y="714"/>
                    <a:pt x="510" y="714"/>
                  </a:cubicBezTo>
                  <a:cubicBezTo>
                    <a:pt x="509" y="708"/>
                    <a:pt x="509" y="708"/>
                    <a:pt x="509" y="708"/>
                  </a:cubicBezTo>
                  <a:cubicBezTo>
                    <a:pt x="512" y="705"/>
                    <a:pt x="512" y="705"/>
                    <a:pt x="512" y="705"/>
                  </a:cubicBezTo>
                  <a:cubicBezTo>
                    <a:pt x="507" y="688"/>
                    <a:pt x="507" y="688"/>
                    <a:pt x="507" y="688"/>
                  </a:cubicBezTo>
                  <a:cubicBezTo>
                    <a:pt x="514" y="688"/>
                    <a:pt x="514" y="688"/>
                    <a:pt x="514" y="688"/>
                  </a:cubicBezTo>
                  <a:cubicBezTo>
                    <a:pt x="519" y="688"/>
                    <a:pt x="519" y="688"/>
                    <a:pt x="519" y="688"/>
                  </a:cubicBezTo>
                  <a:cubicBezTo>
                    <a:pt x="519" y="681"/>
                    <a:pt x="519" y="681"/>
                    <a:pt x="519" y="681"/>
                  </a:cubicBezTo>
                  <a:cubicBezTo>
                    <a:pt x="517" y="677"/>
                    <a:pt x="517" y="677"/>
                    <a:pt x="517" y="677"/>
                  </a:cubicBezTo>
                  <a:cubicBezTo>
                    <a:pt x="519" y="671"/>
                    <a:pt x="519" y="671"/>
                    <a:pt x="519" y="671"/>
                  </a:cubicBezTo>
                  <a:cubicBezTo>
                    <a:pt x="526" y="667"/>
                    <a:pt x="526" y="667"/>
                    <a:pt x="526" y="667"/>
                  </a:cubicBezTo>
                  <a:cubicBezTo>
                    <a:pt x="529" y="667"/>
                    <a:pt x="529" y="667"/>
                    <a:pt x="529" y="667"/>
                  </a:cubicBezTo>
                  <a:cubicBezTo>
                    <a:pt x="531" y="661"/>
                    <a:pt x="531" y="661"/>
                    <a:pt x="531" y="661"/>
                  </a:cubicBezTo>
                  <a:cubicBezTo>
                    <a:pt x="535" y="658"/>
                    <a:pt x="535" y="658"/>
                    <a:pt x="535" y="658"/>
                  </a:cubicBezTo>
                  <a:cubicBezTo>
                    <a:pt x="540" y="660"/>
                    <a:pt x="540" y="660"/>
                    <a:pt x="540" y="660"/>
                  </a:cubicBezTo>
                  <a:cubicBezTo>
                    <a:pt x="540" y="656"/>
                    <a:pt x="540" y="656"/>
                    <a:pt x="540" y="656"/>
                  </a:cubicBezTo>
                  <a:cubicBezTo>
                    <a:pt x="539" y="651"/>
                    <a:pt x="539" y="651"/>
                    <a:pt x="539" y="651"/>
                  </a:cubicBezTo>
                  <a:cubicBezTo>
                    <a:pt x="540" y="649"/>
                    <a:pt x="540" y="649"/>
                    <a:pt x="540" y="649"/>
                  </a:cubicBezTo>
                  <a:cubicBezTo>
                    <a:pt x="547" y="652"/>
                    <a:pt x="547" y="652"/>
                    <a:pt x="547" y="652"/>
                  </a:cubicBezTo>
                  <a:cubicBezTo>
                    <a:pt x="552" y="655"/>
                    <a:pt x="552" y="655"/>
                    <a:pt x="552" y="655"/>
                  </a:cubicBezTo>
                  <a:cubicBezTo>
                    <a:pt x="552" y="658"/>
                    <a:pt x="552" y="658"/>
                    <a:pt x="552" y="658"/>
                  </a:cubicBezTo>
                  <a:cubicBezTo>
                    <a:pt x="549" y="661"/>
                    <a:pt x="549" y="661"/>
                    <a:pt x="549" y="661"/>
                  </a:cubicBezTo>
                  <a:cubicBezTo>
                    <a:pt x="551" y="664"/>
                    <a:pt x="551" y="664"/>
                    <a:pt x="551" y="664"/>
                  </a:cubicBezTo>
                  <a:cubicBezTo>
                    <a:pt x="555" y="661"/>
                    <a:pt x="555" y="661"/>
                    <a:pt x="555" y="661"/>
                  </a:cubicBezTo>
                  <a:cubicBezTo>
                    <a:pt x="556" y="658"/>
                    <a:pt x="556" y="658"/>
                    <a:pt x="556" y="658"/>
                  </a:cubicBezTo>
                  <a:cubicBezTo>
                    <a:pt x="560" y="656"/>
                    <a:pt x="560" y="656"/>
                    <a:pt x="560" y="656"/>
                  </a:cubicBezTo>
                  <a:cubicBezTo>
                    <a:pt x="560" y="660"/>
                    <a:pt x="560" y="660"/>
                    <a:pt x="560" y="660"/>
                  </a:cubicBezTo>
                  <a:cubicBezTo>
                    <a:pt x="563" y="657"/>
                    <a:pt x="563" y="657"/>
                    <a:pt x="563" y="657"/>
                  </a:cubicBezTo>
                  <a:cubicBezTo>
                    <a:pt x="563" y="654"/>
                    <a:pt x="563" y="654"/>
                    <a:pt x="563" y="654"/>
                  </a:cubicBezTo>
                  <a:cubicBezTo>
                    <a:pt x="568" y="653"/>
                    <a:pt x="568" y="653"/>
                    <a:pt x="568" y="653"/>
                  </a:cubicBezTo>
                  <a:cubicBezTo>
                    <a:pt x="572" y="650"/>
                    <a:pt x="572" y="650"/>
                    <a:pt x="572" y="650"/>
                  </a:cubicBezTo>
                  <a:cubicBezTo>
                    <a:pt x="577" y="650"/>
                    <a:pt x="577" y="650"/>
                    <a:pt x="577" y="650"/>
                  </a:cubicBezTo>
                  <a:cubicBezTo>
                    <a:pt x="579" y="656"/>
                    <a:pt x="579" y="656"/>
                    <a:pt x="579" y="656"/>
                  </a:cubicBezTo>
                  <a:cubicBezTo>
                    <a:pt x="584" y="660"/>
                    <a:pt x="584" y="660"/>
                    <a:pt x="584" y="660"/>
                  </a:cubicBezTo>
                  <a:cubicBezTo>
                    <a:pt x="592" y="657"/>
                    <a:pt x="592" y="657"/>
                    <a:pt x="592" y="657"/>
                  </a:cubicBezTo>
                  <a:cubicBezTo>
                    <a:pt x="596" y="657"/>
                    <a:pt x="596" y="657"/>
                    <a:pt x="596" y="657"/>
                  </a:cubicBezTo>
                  <a:cubicBezTo>
                    <a:pt x="598" y="660"/>
                    <a:pt x="598" y="660"/>
                    <a:pt x="598" y="660"/>
                  </a:cubicBezTo>
                  <a:cubicBezTo>
                    <a:pt x="601" y="662"/>
                    <a:pt x="601" y="662"/>
                    <a:pt x="601" y="662"/>
                  </a:cubicBezTo>
                  <a:cubicBezTo>
                    <a:pt x="606" y="669"/>
                    <a:pt x="606" y="669"/>
                    <a:pt x="606" y="669"/>
                  </a:cubicBezTo>
                  <a:cubicBezTo>
                    <a:pt x="610" y="669"/>
                    <a:pt x="610" y="669"/>
                    <a:pt x="610" y="669"/>
                  </a:cubicBezTo>
                  <a:cubicBezTo>
                    <a:pt x="614" y="672"/>
                    <a:pt x="614" y="672"/>
                    <a:pt x="614" y="672"/>
                  </a:cubicBezTo>
                  <a:cubicBezTo>
                    <a:pt x="620" y="677"/>
                    <a:pt x="620" y="677"/>
                    <a:pt x="620" y="677"/>
                  </a:cubicBezTo>
                  <a:cubicBezTo>
                    <a:pt x="624" y="677"/>
                    <a:pt x="624" y="677"/>
                    <a:pt x="624" y="677"/>
                  </a:cubicBezTo>
                  <a:cubicBezTo>
                    <a:pt x="626" y="680"/>
                    <a:pt x="626" y="680"/>
                    <a:pt x="626" y="680"/>
                  </a:cubicBezTo>
                  <a:cubicBezTo>
                    <a:pt x="626" y="685"/>
                    <a:pt x="626" y="685"/>
                    <a:pt x="626" y="685"/>
                  </a:cubicBezTo>
                  <a:cubicBezTo>
                    <a:pt x="629" y="686"/>
                    <a:pt x="629" y="686"/>
                    <a:pt x="629" y="686"/>
                  </a:cubicBezTo>
                  <a:cubicBezTo>
                    <a:pt x="632" y="681"/>
                    <a:pt x="632" y="681"/>
                    <a:pt x="632" y="681"/>
                  </a:cubicBezTo>
                  <a:cubicBezTo>
                    <a:pt x="631" y="675"/>
                    <a:pt x="631" y="675"/>
                    <a:pt x="631" y="675"/>
                  </a:cubicBezTo>
                  <a:cubicBezTo>
                    <a:pt x="636" y="673"/>
                    <a:pt x="636" y="673"/>
                    <a:pt x="636" y="673"/>
                  </a:cubicBezTo>
                  <a:cubicBezTo>
                    <a:pt x="639" y="677"/>
                    <a:pt x="639" y="677"/>
                    <a:pt x="639" y="677"/>
                  </a:cubicBezTo>
                  <a:cubicBezTo>
                    <a:pt x="648" y="679"/>
                    <a:pt x="648" y="679"/>
                    <a:pt x="648" y="679"/>
                  </a:cubicBezTo>
                  <a:cubicBezTo>
                    <a:pt x="650" y="683"/>
                    <a:pt x="650" y="683"/>
                    <a:pt x="650" y="683"/>
                  </a:cubicBezTo>
                  <a:cubicBezTo>
                    <a:pt x="654" y="684"/>
                    <a:pt x="654" y="684"/>
                    <a:pt x="654" y="684"/>
                  </a:cubicBezTo>
                  <a:cubicBezTo>
                    <a:pt x="659" y="680"/>
                    <a:pt x="659" y="680"/>
                    <a:pt x="659" y="680"/>
                  </a:cubicBezTo>
                  <a:cubicBezTo>
                    <a:pt x="660" y="671"/>
                    <a:pt x="660" y="671"/>
                    <a:pt x="660" y="671"/>
                  </a:cubicBezTo>
                  <a:cubicBezTo>
                    <a:pt x="665" y="671"/>
                    <a:pt x="665" y="671"/>
                    <a:pt x="665" y="671"/>
                  </a:cubicBezTo>
                  <a:cubicBezTo>
                    <a:pt x="665" y="667"/>
                    <a:pt x="665" y="667"/>
                    <a:pt x="665" y="667"/>
                  </a:cubicBezTo>
                  <a:cubicBezTo>
                    <a:pt x="668" y="666"/>
                    <a:pt x="668" y="666"/>
                    <a:pt x="668" y="666"/>
                  </a:cubicBezTo>
                  <a:cubicBezTo>
                    <a:pt x="671" y="669"/>
                    <a:pt x="671" y="669"/>
                    <a:pt x="671" y="669"/>
                  </a:cubicBezTo>
                  <a:cubicBezTo>
                    <a:pt x="673" y="665"/>
                    <a:pt x="673" y="665"/>
                    <a:pt x="673" y="665"/>
                  </a:cubicBezTo>
                  <a:cubicBezTo>
                    <a:pt x="678" y="664"/>
                    <a:pt x="678" y="664"/>
                    <a:pt x="678" y="664"/>
                  </a:cubicBezTo>
                  <a:cubicBezTo>
                    <a:pt x="685" y="670"/>
                    <a:pt x="685" y="670"/>
                    <a:pt x="685" y="670"/>
                  </a:cubicBezTo>
                  <a:cubicBezTo>
                    <a:pt x="686" y="673"/>
                    <a:pt x="686" y="673"/>
                    <a:pt x="686" y="673"/>
                  </a:cubicBezTo>
                  <a:cubicBezTo>
                    <a:pt x="693" y="672"/>
                    <a:pt x="693" y="672"/>
                    <a:pt x="693" y="672"/>
                  </a:cubicBezTo>
                  <a:cubicBezTo>
                    <a:pt x="692" y="667"/>
                    <a:pt x="692" y="667"/>
                    <a:pt x="692" y="667"/>
                  </a:cubicBezTo>
                  <a:cubicBezTo>
                    <a:pt x="695" y="666"/>
                    <a:pt x="695" y="666"/>
                    <a:pt x="695" y="666"/>
                  </a:cubicBezTo>
                  <a:cubicBezTo>
                    <a:pt x="700" y="666"/>
                    <a:pt x="700" y="666"/>
                    <a:pt x="700" y="666"/>
                  </a:cubicBezTo>
                  <a:cubicBezTo>
                    <a:pt x="703" y="663"/>
                    <a:pt x="703" y="663"/>
                    <a:pt x="703" y="663"/>
                  </a:cubicBezTo>
                  <a:cubicBezTo>
                    <a:pt x="708" y="666"/>
                    <a:pt x="708" y="666"/>
                    <a:pt x="708" y="666"/>
                  </a:cubicBezTo>
                  <a:cubicBezTo>
                    <a:pt x="712" y="668"/>
                    <a:pt x="712" y="668"/>
                    <a:pt x="712" y="668"/>
                  </a:cubicBezTo>
                  <a:cubicBezTo>
                    <a:pt x="710" y="671"/>
                    <a:pt x="710" y="671"/>
                    <a:pt x="710" y="671"/>
                  </a:cubicBezTo>
                  <a:cubicBezTo>
                    <a:pt x="707" y="672"/>
                    <a:pt x="707" y="672"/>
                    <a:pt x="707" y="672"/>
                  </a:cubicBezTo>
                  <a:cubicBezTo>
                    <a:pt x="711" y="678"/>
                    <a:pt x="711" y="678"/>
                    <a:pt x="711" y="678"/>
                  </a:cubicBezTo>
                  <a:cubicBezTo>
                    <a:pt x="715" y="679"/>
                    <a:pt x="715" y="679"/>
                    <a:pt x="715" y="679"/>
                  </a:cubicBezTo>
                  <a:cubicBezTo>
                    <a:pt x="717" y="678"/>
                    <a:pt x="717" y="678"/>
                    <a:pt x="717" y="678"/>
                  </a:cubicBezTo>
                  <a:cubicBezTo>
                    <a:pt x="720" y="680"/>
                    <a:pt x="720" y="680"/>
                    <a:pt x="720" y="680"/>
                  </a:cubicBezTo>
                  <a:cubicBezTo>
                    <a:pt x="727" y="679"/>
                    <a:pt x="727" y="679"/>
                    <a:pt x="727" y="679"/>
                  </a:cubicBezTo>
                  <a:cubicBezTo>
                    <a:pt x="735" y="684"/>
                    <a:pt x="735" y="684"/>
                    <a:pt x="735" y="684"/>
                  </a:cubicBezTo>
                  <a:cubicBezTo>
                    <a:pt x="740" y="683"/>
                    <a:pt x="740" y="683"/>
                    <a:pt x="740" y="683"/>
                  </a:cubicBezTo>
                  <a:cubicBezTo>
                    <a:pt x="743" y="678"/>
                    <a:pt x="743" y="678"/>
                    <a:pt x="743" y="678"/>
                  </a:cubicBezTo>
                  <a:cubicBezTo>
                    <a:pt x="743" y="673"/>
                    <a:pt x="743" y="673"/>
                    <a:pt x="743" y="673"/>
                  </a:cubicBezTo>
                  <a:cubicBezTo>
                    <a:pt x="745" y="671"/>
                    <a:pt x="745" y="671"/>
                    <a:pt x="745" y="671"/>
                  </a:cubicBezTo>
                  <a:cubicBezTo>
                    <a:pt x="752" y="676"/>
                    <a:pt x="752" y="676"/>
                    <a:pt x="752" y="676"/>
                  </a:cubicBezTo>
                  <a:cubicBezTo>
                    <a:pt x="759" y="676"/>
                    <a:pt x="759" y="676"/>
                    <a:pt x="759" y="676"/>
                  </a:cubicBezTo>
                  <a:cubicBezTo>
                    <a:pt x="766" y="674"/>
                    <a:pt x="766" y="674"/>
                    <a:pt x="766" y="674"/>
                  </a:cubicBezTo>
                  <a:cubicBezTo>
                    <a:pt x="768" y="670"/>
                    <a:pt x="768" y="670"/>
                    <a:pt x="768" y="670"/>
                  </a:cubicBezTo>
                  <a:cubicBezTo>
                    <a:pt x="767" y="652"/>
                    <a:pt x="767" y="652"/>
                    <a:pt x="767" y="652"/>
                  </a:cubicBezTo>
                  <a:cubicBezTo>
                    <a:pt x="765" y="650"/>
                    <a:pt x="765" y="650"/>
                    <a:pt x="765" y="650"/>
                  </a:cubicBezTo>
                  <a:cubicBezTo>
                    <a:pt x="758" y="650"/>
                    <a:pt x="758" y="650"/>
                    <a:pt x="758" y="650"/>
                  </a:cubicBezTo>
                  <a:cubicBezTo>
                    <a:pt x="754" y="647"/>
                    <a:pt x="754" y="647"/>
                    <a:pt x="754" y="647"/>
                  </a:cubicBezTo>
                  <a:cubicBezTo>
                    <a:pt x="753" y="644"/>
                    <a:pt x="753" y="644"/>
                    <a:pt x="753" y="644"/>
                  </a:cubicBezTo>
                  <a:cubicBezTo>
                    <a:pt x="748" y="645"/>
                    <a:pt x="748" y="645"/>
                    <a:pt x="748" y="645"/>
                  </a:cubicBezTo>
                  <a:cubicBezTo>
                    <a:pt x="745" y="643"/>
                    <a:pt x="745" y="643"/>
                    <a:pt x="745" y="643"/>
                  </a:cubicBezTo>
                  <a:cubicBezTo>
                    <a:pt x="740" y="643"/>
                    <a:pt x="740" y="643"/>
                    <a:pt x="740" y="643"/>
                  </a:cubicBezTo>
                  <a:cubicBezTo>
                    <a:pt x="739" y="639"/>
                    <a:pt x="739" y="639"/>
                    <a:pt x="739" y="639"/>
                  </a:cubicBezTo>
                  <a:cubicBezTo>
                    <a:pt x="738" y="635"/>
                    <a:pt x="738" y="635"/>
                    <a:pt x="738" y="635"/>
                  </a:cubicBezTo>
                  <a:cubicBezTo>
                    <a:pt x="739" y="633"/>
                    <a:pt x="739" y="633"/>
                    <a:pt x="739" y="633"/>
                  </a:cubicBezTo>
                  <a:cubicBezTo>
                    <a:pt x="743" y="632"/>
                    <a:pt x="743" y="632"/>
                    <a:pt x="743" y="632"/>
                  </a:cubicBezTo>
                  <a:cubicBezTo>
                    <a:pt x="744" y="627"/>
                    <a:pt x="744" y="627"/>
                    <a:pt x="744" y="627"/>
                  </a:cubicBezTo>
                  <a:cubicBezTo>
                    <a:pt x="745" y="625"/>
                    <a:pt x="745" y="625"/>
                    <a:pt x="745" y="625"/>
                  </a:cubicBezTo>
                  <a:cubicBezTo>
                    <a:pt x="745" y="625"/>
                    <a:pt x="745" y="625"/>
                    <a:pt x="744" y="625"/>
                  </a:cubicBezTo>
                  <a:cubicBezTo>
                    <a:pt x="743" y="625"/>
                    <a:pt x="742" y="625"/>
                    <a:pt x="741" y="626"/>
                  </a:cubicBezTo>
                  <a:cubicBezTo>
                    <a:pt x="740" y="626"/>
                    <a:pt x="740" y="627"/>
                    <a:pt x="739" y="628"/>
                  </a:cubicBezTo>
                  <a:cubicBezTo>
                    <a:pt x="737" y="629"/>
                    <a:pt x="735" y="630"/>
                    <a:pt x="733" y="632"/>
                  </a:cubicBezTo>
                  <a:cubicBezTo>
                    <a:pt x="729" y="634"/>
                    <a:pt x="725" y="637"/>
                    <a:pt x="720" y="636"/>
                  </a:cubicBezTo>
                  <a:cubicBezTo>
                    <a:pt x="720" y="635"/>
                    <a:pt x="720" y="634"/>
                    <a:pt x="719" y="633"/>
                  </a:cubicBezTo>
                  <a:cubicBezTo>
                    <a:pt x="717" y="633"/>
                    <a:pt x="715" y="633"/>
                    <a:pt x="713" y="630"/>
                  </a:cubicBezTo>
                  <a:cubicBezTo>
                    <a:pt x="713" y="629"/>
                    <a:pt x="712" y="628"/>
                    <a:pt x="711" y="627"/>
                  </a:cubicBezTo>
                  <a:cubicBezTo>
                    <a:pt x="711" y="626"/>
                    <a:pt x="710" y="625"/>
                    <a:pt x="710" y="624"/>
                  </a:cubicBezTo>
                  <a:cubicBezTo>
                    <a:pt x="704" y="623"/>
                    <a:pt x="703" y="618"/>
                    <a:pt x="703" y="613"/>
                  </a:cubicBezTo>
                  <a:cubicBezTo>
                    <a:pt x="703" y="611"/>
                    <a:pt x="703" y="606"/>
                    <a:pt x="700" y="607"/>
                  </a:cubicBezTo>
                  <a:cubicBezTo>
                    <a:pt x="698" y="608"/>
                    <a:pt x="698" y="613"/>
                    <a:pt x="698" y="614"/>
                  </a:cubicBezTo>
                  <a:cubicBezTo>
                    <a:pt x="695" y="614"/>
                    <a:pt x="694" y="617"/>
                    <a:pt x="691" y="617"/>
                  </a:cubicBezTo>
                  <a:cubicBezTo>
                    <a:pt x="687" y="617"/>
                    <a:pt x="688" y="617"/>
                    <a:pt x="686" y="620"/>
                  </a:cubicBezTo>
                  <a:cubicBezTo>
                    <a:pt x="685" y="622"/>
                    <a:pt x="685" y="621"/>
                    <a:pt x="684" y="624"/>
                  </a:cubicBezTo>
                  <a:cubicBezTo>
                    <a:pt x="684" y="625"/>
                    <a:pt x="685" y="627"/>
                    <a:pt x="684" y="628"/>
                  </a:cubicBezTo>
                  <a:cubicBezTo>
                    <a:pt x="683" y="631"/>
                    <a:pt x="681" y="629"/>
                    <a:pt x="679" y="627"/>
                  </a:cubicBezTo>
                  <a:cubicBezTo>
                    <a:pt x="677" y="626"/>
                    <a:pt x="675" y="625"/>
                    <a:pt x="674" y="624"/>
                  </a:cubicBezTo>
                  <a:cubicBezTo>
                    <a:pt x="673" y="623"/>
                    <a:pt x="670" y="621"/>
                    <a:pt x="670" y="619"/>
                  </a:cubicBezTo>
                  <a:cubicBezTo>
                    <a:pt x="669" y="617"/>
                    <a:pt x="671" y="614"/>
                    <a:pt x="669" y="612"/>
                  </a:cubicBezTo>
                  <a:cubicBezTo>
                    <a:pt x="668" y="610"/>
                    <a:pt x="664" y="610"/>
                    <a:pt x="663" y="610"/>
                  </a:cubicBezTo>
                  <a:cubicBezTo>
                    <a:pt x="662" y="607"/>
                    <a:pt x="663" y="603"/>
                    <a:pt x="663" y="601"/>
                  </a:cubicBezTo>
                  <a:cubicBezTo>
                    <a:pt x="663" y="598"/>
                    <a:pt x="664" y="593"/>
                    <a:pt x="662" y="591"/>
                  </a:cubicBezTo>
                  <a:cubicBezTo>
                    <a:pt x="662" y="591"/>
                    <a:pt x="659" y="589"/>
                    <a:pt x="659" y="589"/>
                  </a:cubicBezTo>
                  <a:cubicBezTo>
                    <a:pt x="658" y="589"/>
                    <a:pt x="657" y="589"/>
                    <a:pt x="656" y="588"/>
                  </a:cubicBezTo>
                  <a:cubicBezTo>
                    <a:pt x="654" y="588"/>
                    <a:pt x="650" y="586"/>
                    <a:pt x="648" y="587"/>
                  </a:cubicBezTo>
                  <a:cubicBezTo>
                    <a:pt x="646" y="584"/>
                    <a:pt x="646" y="585"/>
                    <a:pt x="642" y="584"/>
                  </a:cubicBezTo>
                  <a:cubicBezTo>
                    <a:pt x="640" y="584"/>
                    <a:pt x="640" y="584"/>
                    <a:pt x="640" y="582"/>
                  </a:cubicBezTo>
                  <a:cubicBezTo>
                    <a:pt x="639" y="578"/>
                    <a:pt x="639" y="573"/>
                    <a:pt x="641" y="571"/>
                  </a:cubicBezTo>
                  <a:cubicBezTo>
                    <a:pt x="643" y="570"/>
                    <a:pt x="644" y="569"/>
                    <a:pt x="645" y="568"/>
                  </a:cubicBezTo>
                  <a:cubicBezTo>
                    <a:pt x="646" y="567"/>
                    <a:pt x="646" y="565"/>
                    <a:pt x="646" y="564"/>
                  </a:cubicBezTo>
                  <a:cubicBezTo>
                    <a:pt x="647" y="561"/>
                    <a:pt x="647" y="556"/>
                    <a:pt x="646" y="553"/>
                  </a:cubicBezTo>
                  <a:cubicBezTo>
                    <a:pt x="645" y="553"/>
                    <a:pt x="645" y="553"/>
                    <a:pt x="644" y="553"/>
                  </a:cubicBezTo>
                  <a:cubicBezTo>
                    <a:pt x="643" y="548"/>
                    <a:pt x="644" y="544"/>
                    <a:pt x="642" y="539"/>
                  </a:cubicBezTo>
                  <a:cubicBezTo>
                    <a:pt x="642" y="538"/>
                    <a:pt x="641" y="538"/>
                    <a:pt x="641" y="537"/>
                  </a:cubicBezTo>
                  <a:cubicBezTo>
                    <a:pt x="641" y="536"/>
                    <a:pt x="641" y="535"/>
                    <a:pt x="641" y="534"/>
                  </a:cubicBezTo>
                  <a:cubicBezTo>
                    <a:pt x="640" y="531"/>
                    <a:pt x="638" y="533"/>
                    <a:pt x="637" y="534"/>
                  </a:cubicBezTo>
                  <a:cubicBezTo>
                    <a:pt x="636" y="535"/>
                    <a:pt x="636" y="538"/>
                    <a:pt x="636" y="539"/>
                  </a:cubicBezTo>
                  <a:cubicBezTo>
                    <a:pt x="635" y="542"/>
                    <a:pt x="635" y="543"/>
                    <a:pt x="634" y="545"/>
                  </a:cubicBezTo>
                  <a:cubicBezTo>
                    <a:pt x="633" y="546"/>
                    <a:pt x="634" y="546"/>
                    <a:pt x="633" y="548"/>
                  </a:cubicBezTo>
                  <a:cubicBezTo>
                    <a:pt x="632" y="549"/>
                    <a:pt x="632" y="549"/>
                    <a:pt x="631" y="550"/>
                  </a:cubicBezTo>
                  <a:cubicBezTo>
                    <a:pt x="630" y="551"/>
                    <a:pt x="629" y="551"/>
                    <a:pt x="628" y="551"/>
                  </a:cubicBezTo>
                  <a:cubicBezTo>
                    <a:pt x="628" y="552"/>
                    <a:pt x="628" y="552"/>
                    <a:pt x="627" y="553"/>
                  </a:cubicBezTo>
                  <a:cubicBezTo>
                    <a:pt x="625" y="554"/>
                    <a:pt x="623" y="552"/>
                    <a:pt x="622" y="556"/>
                  </a:cubicBezTo>
                  <a:cubicBezTo>
                    <a:pt x="621" y="558"/>
                    <a:pt x="623" y="560"/>
                    <a:pt x="622" y="562"/>
                  </a:cubicBezTo>
                  <a:cubicBezTo>
                    <a:pt x="620" y="566"/>
                    <a:pt x="616" y="566"/>
                    <a:pt x="613" y="568"/>
                  </a:cubicBezTo>
                  <a:cubicBezTo>
                    <a:pt x="605" y="573"/>
                    <a:pt x="596" y="577"/>
                    <a:pt x="587" y="575"/>
                  </a:cubicBezTo>
                  <a:cubicBezTo>
                    <a:pt x="587" y="574"/>
                    <a:pt x="587" y="573"/>
                    <a:pt x="586" y="572"/>
                  </a:cubicBezTo>
                  <a:cubicBezTo>
                    <a:pt x="583" y="571"/>
                    <a:pt x="582" y="573"/>
                    <a:pt x="581" y="569"/>
                  </a:cubicBezTo>
                  <a:cubicBezTo>
                    <a:pt x="581" y="567"/>
                    <a:pt x="582" y="563"/>
                    <a:pt x="581" y="561"/>
                  </a:cubicBezTo>
                  <a:cubicBezTo>
                    <a:pt x="580" y="560"/>
                    <a:pt x="578" y="560"/>
                    <a:pt x="577" y="560"/>
                  </a:cubicBezTo>
                  <a:cubicBezTo>
                    <a:pt x="575" y="559"/>
                    <a:pt x="575" y="559"/>
                    <a:pt x="574" y="557"/>
                  </a:cubicBezTo>
                  <a:cubicBezTo>
                    <a:pt x="572" y="556"/>
                    <a:pt x="570" y="556"/>
                    <a:pt x="570" y="553"/>
                  </a:cubicBezTo>
                  <a:cubicBezTo>
                    <a:pt x="571" y="552"/>
                    <a:pt x="573" y="549"/>
                    <a:pt x="574" y="549"/>
                  </a:cubicBezTo>
                  <a:cubicBezTo>
                    <a:pt x="577" y="547"/>
                    <a:pt x="579" y="548"/>
                    <a:pt x="581" y="548"/>
                  </a:cubicBezTo>
                  <a:cubicBezTo>
                    <a:pt x="584" y="547"/>
                    <a:pt x="584" y="545"/>
                    <a:pt x="584" y="542"/>
                  </a:cubicBezTo>
                  <a:cubicBezTo>
                    <a:pt x="585" y="540"/>
                    <a:pt x="587" y="540"/>
                    <a:pt x="588" y="538"/>
                  </a:cubicBezTo>
                  <a:cubicBezTo>
                    <a:pt x="591" y="537"/>
                    <a:pt x="598" y="533"/>
                    <a:pt x="601" y="536"/>
                  </a:cubicBezTo>
                  <a:cubicBezTo>
                    <a:pt x="602" y="536"/>
                    <a:pt x="604" y="541"/>
                    <a:pt x="604" y="541"/>
                  </a:cubicBezTo>
                  <a:cubicBezTo>
                    <a:pt x="605" y="543"/>
                    <a:pt x="603" y="547"/>
                    <a:pt x="606" y="548"/>
                  </a:cubicBezTo>
                  <a:cubicBezTo>
                    <a:pt x="612" y="551"/>
                    <a:pt x="611" y="540"/>
                    <a:pt x="611" y="537"/>
                  </a:cubicBezTo>
                  <a:cubicBezTo>
                    <a:pt x="611" y="533"/>
                    <a:pt x="610" y="526"/>
                    <a:pt x="616" y="526"/>
                  </a:cubicBezTo>
                  <a:cubicBezTo>
                    <a:pt x="617" y="523"/>
                    <a:pt x="619" y="518"/>
                    <a:pt x="618" y="515"/>
                  </a:cubicBezTo>
                  <a:cubicBezTo>
                    <a:pt x="617" y="512"/>
                    <a:pt x="611" y="514"/>
                    <a:pt x="609" y="515"/>
                  </a:cubicBezTo>
                  <a:cubicBezTo>
                    <a:pt x="607" y="516"/>
                    <a:pt x="606" y="516"/>
                    <a:pt x="604" y="516"/>
                  </a:cubicBezTo>
                  <a:cubicBezTo>
                    <a:pt x="602" y="517"/>
                    <a:pt x="602" y="517"/>
                    <a:pt x="600" y="518"/>
                  </a:cubicBezTo>
                  <a:cubicBezTo>
                    <a:pt x="597" y="519"/>
                    <a:pt x="593" y="518"/>
                    <a:pt x="589" y="518"/>
                  </a:cubicBezTo>
                  <a:cubicBezTo>
                    <a:pt x="585" y="518"/>
                    <a:pt x="585" y="520"/>
                    <a:pt x="582" y="522"/>
                  </a:cubicBezTo>
                  <a:cubicBezTo>
                    <a:pt x="580" y="523"/>
                    <a:pt x="579" y="522"/>
                    <a:pt x="577" y="523"/>
                  </a:cubicBezTo>
                  <a:cubicBezTo>
                    <a:pt x="576" y="524"/>
                    <a:pt x="575" y="525"/>
                    <a:pt x="575" y="526"/>
                  </a:cubicBezTo>
                  <a:cubicBezTo>
                    <a:pt x="574" y="529"/>
                    <a:pt x="575" y="528"/>
                    <a:pt x="572" y="529"/>
                  </a:cubicBezTo>
                  <a:cubicBezTo>
                    <a:pt x="570" y="529"/>
                    <a:pt x="568" y="528"/>
                    <a:pt x="566" y="528"/>
                  </a:cubicBezTo>
                  <a:cubicBezTo>
                    <a:pt x="564" y="527"/>
                    <a:pt x="564" y="527"/>
                    <a:pt x="562" y="525"/>
                  </a:cubicBezTo>
                  <a:cubicBezTo>
                    <a:pt x="561" y="524"/>
                    <a:pt x="557" y="525"/>
                    <a:pt x="558" y="522"/>
                  </a:cubicBezTo>
                  <a:cubicBezTo>
                    <a:pt x="559" y="520"/>
                    <a:pt x="556" y="516"/>
                    <a:pt x="555" y="515"/>
                  </a:cubicBezTo>
                  <a:cubicBezTo>
                    <a:pt x="553" y="514"/>
                    <a:pt x="552" y="514"/>
                    <a:pt x="551" y="512"/>
                  </a:cubicBezTo>
                  <a:cubicBezTo>
                    <a:pt x="551" y="511"/>
                    <a:pt x="552" y="509"/>
                    <a:pt x="551" y="507"/>
                  </a:cubicBezTo>
                  <a:cubicBezTo>
                    <a:pt x="550" y="506"/>
                    <a:pt x="547" y="507"/>
                    <a:pt x="546" y="505"/>
                  </a:cubicBezTo>
                  <a:cubicBezTo>
                    <a:pt x="545" y="504"/>
                    <a:pt x="546" y="501"/>
                    <a:pt x="546" y="500"/>
                  </a:cubicBezTo>
                  <a:cubicBezTo>
                    <a:pt x="546" y="498"/>
                    <a:pt x="546" y="497"/>
                    <a:pt x="547" y="496"/>
                  </a:cubicBezTo>
                  <a:cubicBezTo>
                    <a:pt x="548" y="495"/>
                    <a:pt x="550" y="495"/>
                    <a:pt x="551" y="494"/>
                  </a:cubicBezTo>
                  <a:cubicBezTo>
                    <a:pt x="552" y="488"/>
                    <a:pt x="559" y="484"/>
                    <a:pt x="556" y="477"/>
                  </a:cubicBezTo>
                  <a:cubicBezTo>
                    <a:pt x="554" y="475"/>
                    <a:pt x="551" y="472"/>
                    <a:pt x="550" y="469"/>
                  </a:cubicBezTo>
                  <a:cubicBezTo>
                    <a:pt x="549" y="466"/>
                    <a:pt x="551" y="463"/>
                    <a:pt x="552" y="460"/>
                  </a:cubicBezTo>
                  <a:cubicBezTo>
                    <a:pt x="554" y="458"/>
                    <a:pt x="554" y="458"/>
                    <a:pt x="556" y="457"/>
                  </a:cubicBezTo>
                  <a:cubicBezTo>
                    <a:pt x="558" y="456"/>
                    <a:pt x="557" y="457"/>
                    <a:pt x="559" y="454"/>
                  </a:cubicBezTo>
                  <a:cubicBezTo>
                    <a:pt x="560" y="452"/>
                    <a:pt x="560" y="448"/>
                    <a:pt x="559" y="445"/>
                  </a:cubicBezTo>
                  <a:cubicBezTo>
                    <a:pt x="559" y="444"/>
                    <a:pt x="558" y="441"/>
                    <a:pt x="558" y="441"/>
                  </a:cubicBezTo>
                  <a:cubicBezTo>
                    <a:pt x="557" y="439"/>
                    <a:pt x="556" y="439"/>
                    <a:pt x="555" y="438"/>
                  </a:cubicBezTo>
                  <a:cubicBezTo>
                    <a:pt x="555" y="436"/>
                    <a:pt x="556" y="434"/>
                    <a:pt x="555" y="433"/>
                  </a:cubicBezTo>
                  <a:cubicBezTo>
                    <a:pt x="555" y="431"/>
                    <a:pt x="554" y="430"/>
                    <a:pt x="554" y="428"/>
                  </a:cubicBezTo>
                  <a:cubicBezTo>
                    <a:pt x="552" y="428"/>
                    <a:pt x="550" y="428"/>
                    <a:pt x="548" y="427"/>
                  </a:cubicBezTo>
                  <a:cubicBezTo>
                    <a:pt x="548" y="427"/>
                    <a:pt x="545" y="425"/>
                    <a:pt x="545" y="425"/>
                  </a:cubicBezTo>
                  <a:cubicBezTo>
                    <a:pt x="544" y="424"/>
                    <a:pt x="545" y="422"/>
                    <a:pt x="545" y="420"/>
                  </a:cubicBezTo>
                  <a:cubicBezTo>
                    <a:pt x="544" y="419"/>
                    <a:pt x="543" y="418"/>
                    <a:pt x="543" y="416"/>
                  </a:cubicBezTo>
                  <a:cubicBezTo>
                    <a:pt x="543" y="416"/>
                    <a:pt x="542" y="416"/>
                    <a:pt x="542" y="416"/>
                  </a:cubicBezTo>
                  <a:cubicBezTo>
                    <a:pt x="542" y="414"/>
                    <a:pt x="542" y="413"/>
                    <a:pt x="541" y="412"/>
                  </a:cubicBezTo>
                  <a:cubicBezTo>
                    <a:pt x="540" y="411"/>
                    <a:pt x="540" y="411"/>
                    <a:pt x="539" y="410"/>
                  </a:cubicBezTo>
                  <a:cubicBezTo>
                    <a:pt x="539" y="410"/>
                    <a:pt x="539" y="409"/>
                    <a:pt x="539" y="408"/>
                  </a:cubicBezTo>
                  <a:cubicBezTo>
                    <a:pt x="538" y="406"/>
                    <a:pt x="536" y="404"/>
                    <a:pt x="536" y="401"/>
                  </a:cubicBezTo>
                  <a:cubicBezTo>
                    <a:pt x="536" y="401"/>
                    <a:pt x="535" y="401"/>
                    <a:pt x="534" y="401"/>
                  </a:cubicBezTo>
                  <a:cubicBezTo>
                    <a:pt x="534" y="399"/>
                    <a:pt x="533" y="399"/>
                    <a:pt x="532" y="397"/>
                  </a:cubicBezTo>
                  <a:cubicBezTo>
                    <a:pt x="532" y="396"/>
                    <a:pt x="532" y="395"/>
                    <a:pt x="533" y="394"/>
                  </a:cubicBezTo>
                  <a:cubicBezTo>
                    <a:pt x="533" y="393"/>
                    <a:pt x="532" y="393"/>
                    <a:pt x="531" y="393"/>
                  </a:cubicBezTo>
                  <a:cubicBezTo>
                    <a:pt x="529" y="390"/>
                    <a:pt x="526" y="391"/>
                    <a:pt x="523" y="390"/>
                  </a:cubicBezTo>
                  <a:cubicBezTo>
                    <a:pt x="523" y="387"/>
                    <a:pt x="522" y="387"/>
                    <a:pt x="521" y="385"/>
                  </a:cubicBezTo>
                  <a:cubicBezTo>
                    <a:pt x="520" y="384"/>
                    <a:pt x="520" y="382"/>
                    <a:pt x="519" y="380"/>
                  </a:cubicBezTo>
                  <a:cubicBezTo>
                    <a:pt x="518" y="377"/>
                    <a:pt x="518" y="373"/>
                    <a:pt x="516" y="370"/>
                  </a:cubicBezTo>
                  <a:cubicBezTo>
                    <a:pt x="515" y="367"/>
                    <a:pt x="513" y="363"/>
                    <a:pt x="511" y="361"/>
                  </a:cubicBezTo>
                  <a:cubicBezTo>
                    <a:pt x="508" y="359"/>
                    <a:pt x="505" y="362"/>
                    <a:pt x="504" y="356"/>
                  </a:cubicBezTo>
                  <a:cubicBezTo>
                    <a:pt x="503" y="353"/>
                    <a:pt x="505" y="346"/>
                    <a:pt x="504" y="343"/>
                  </a:cubicBezTo>
                  <a:cubicBezTo>
                    <a:pt x="503" y="342"/>
                    <a:pt x="501" y="341"/>
                    <a:pt x="500" y="340"/>
                  </a:cubicBezTo>
                  <a:cubicBezTo>
                    <a:pt x="499" y="340"/>
                    <a:pt x="498" y="340"/>
                    <a:pt x="498" y="339"/>
                  </a:cubicBezTo>
                  <a:cubicBezTo>
                    <a:pt x="498" y="338"/>
                    <a:pt x="499" y="337"/>
                    <a:pt x="499" y="336"/>
                  </a:cubicBezTo>
                  <a:cubicBezTo>
                    <a:pt x="498" y="333"/>
                    <a:pt x="495" y="336"/>
                    <a:pt x="493" y="334"/>
                  </a:cubicBezTo>
                  <a:cubicBezTo>
                    <a:pt x="492" y="334"/>
                    <a:pt x="491" y="331"/>
                    <a:pt x="491" y="330"/>
                  </a:cubicBezTo>
                  <a:cubicBezTo>
                    <a:pt x="490" y="327"/>
                    <a:pt x="490" y="322"/>
                    <a:pt x="491" y="319"/>
                  </a:cubicBezTo>
                  <a:cubicBezTo>
                    <a:pt x="492" y="318"/>
                    <a:pt x="493" y="318"/>
                    <a:pt x="494" y="318"/>
                  </a:cubicBezTo>
                  <a:cubicBezTo>
                    <a:pt x="495" y="315"/>
                    <a:pt x="495" y="312"/>
                    <a:pt x="493" y="310"/>
                  </a:cubicBezTo>
                  <a:cubicBezTo>
                    <a:pt x="493" y="308"/>
                    <a:pt x="491" y="306"/>
                    <a:pt x="490" y="305"/>
                  </a:cubicBezTo>
                  <a:cubicBezTo>
                    <a:pt x="487" y="303"/>
                    <a:pt x="481" y="304"/>
                    <a:pt x="481" y="298"/>
                  </a:cubicBezTo>
                  <a:cubicBezTo>
                    <a:pt x="477" y="298"/>
                    <a:pt x="477" y="298"/>
                    <a:pt x="475" y="294"/>
                  </a:cubicBezTo>
                  <a:cubicBezTo>
                    <a:pt x="475" y="293"/>
                    <a:pt x="474" y="293"/>
                    <a:pt x="474" y="291"/>
                  </a:cubicBezTo>
                  <a:cubicBezTo>
                    <a:pt x="474" y="290"/>
                    <a:pt x="475" y="288"/>
                    <a:pt x="474" y="287"/>
                  </a:cubicBezTo>
                  <a:cubicBezTo>
                    <a:pt x="473" y="282"/>
                    <a:pt x="465" y="284"/>
                    <a:pt x="461" y="283"/>
                  </a:cubicBezTo>
                  <a:cubicBezTo>
                    <a:pt x="457" y="283"/>
                    <a:pt x="456" y="282"/>
                    <a:pt x="455" y="279"/>
                  </a:cubicBezTo>
                  <a:cubicBezTo>
                    <a:pt x="453" y="277"/>
                    <a:pt x="454" y="276"/>
                    <a:pt x="455" y="273"/>
                  </a:cubicBezTo>
                  <a:cubicBezTo>
                    <a:pt x="456" y="269"/>
                    <a:pt x="456" y="261"/>
                    <a:pt x="453" y="258"/>
                  </a:cubicBezTo>
                  <a:cubicBezTo>
                    <a:pt x="452" y="256"/>
                    <a:pt x="450" y="254"/>
                    <a:pt x="448" y="254"/>
                  </a:cubicBezTo>
                  <a:cubicBezTo>
                    <a:pt x="447" y="253"/>
                    <a:pt x="445" y="254"/>
                    <a:pt x="444" y="253"/>
                  </a:cubicBezTo>
                  <a:cubicBezTo>
                    <a:pt x="442" y="252"/>
                    <a:pt x="444" y="252"/>
                    <a:pt x="443" y="250"/>
                  </a:cubicBezTo>
                  <a:cubicBezTo>
                    <a:pt x="442" y="248"/>
                    <a:pt x="442" y="245"/>
                    <a:pt x="442" y="242"/>
                  </a:cubicBezTo>
                  <a:cubicBezTo>
                    <a:pt x="441" y="240"/>
                    <a:pt x="439" y="239"/>
                    <a:pt x="438" y="237"/>
                  </a:cubicBezTo>
                  <a:cubicBezTo>
                    <a:pt x="437" y="235"/>
                    <a:pt x="439" y="231"/>
                    <a:pt x="437" y="229"/>
                  </a:cubicBezTo>
                  <a:cubicBezTo>
                    <a:pt x="436" y="228"/>
                    <a:pt x="432" y="227"/>
                    <a:pt x="431" y="227"/>
                  </a:cubicBezTo>
                  <a:cubicBezTo>
                    <a:pt x="430" y="227"/>
                    <a:pt x="425" y="226"/>
                    <a:pt x="424" y="224"/>
                  </a:cubicBezTo>
                  <a:cubicBezTo>
                    <a:pt x="424" y="224"/>
                    <a:pt x="423" y="222"/>
                    <a:pt x="423" y="222"/>
                  </a:cubicBezTo>
                  <a:cubicBezTo>
                    <a:pt x="422" y="221"/>
                    <a:pt x="421" y="221"/>
                    <a:pt x="421" y="220"/>
                  </a:cubicBezTo>
                  <a:cubicBezTo>
                    <a:pt x="424" y="219"/>
                    <a:pt x="428" y="219"/>
                    <a:pt x="429" y="216"/>
                  </a:cubicBezTo>
                  <a:cubicBezTo>
                    <a:pt x="430" y="215"/>
                    <a:pt x="429" y="213"/>
                    <a:pt x="429" y="211"/>
                  </a:cubicBezTo>
                  <a:cubicBezTo>
                    <a:pt x="430" y="209"/>
                    <a:pt x="431" y="209"/>
                    <a:pt x="432" y="207"/>
                  </a:cubicBezTo>
                  <a:cubicBezTo>
                    <a:pt x="434" y="207"/>
                    <a:pt x="438" y="208"/>
                    <a:pt x="439" y="206"/>
                  </a:cubicBezTo>
                  <a:cubicBezTo>
                    <a:pt x="440" y="203"/>
                    <a:pt x="438" y="201"/>
                    <a:pt x="437" y="199"/>
                  </a:cubicBezTo>
                  <a:cubicBezTo>
                    <a:pt x="436" y="197"/>
                    <a:pt x="435" y="194"/>
                    <a:pt x="435" y="192"/>
                  </a:cubicBezTo>
                  <a:cubicBezTo>
                    <a:pt x="435" y="190"/>
                    <a:pt x="436" y="188"/>
                    <a:pt x="436" y="186"/>
                  </a:cubicBezTo>
                  <a:cubicBezTo>
                    <a:pt x="439" y="186"/>
                    <a:pt x="440" y="184"/>
                    <a:pt x="443" y="184"/>
                  </a:cubicBezTo>
                  <a:cubicBezTo>
                    <a:pt x="443" y="182"/>
                    <a:pt x="443" y="179"/>
                    <a:pt x="443" y="177"/>
                  </a:cubicBezTo>
                  <a:cubicBezTo>
                    <a:pt x="442" y="175"/>
                    <a:pt x="441" y="175"/>
                    <a:pt x="440" y="174"/>
                  </a:cubicBezTo>
                  <a:cubicBezTo>
                    <a:pt x="438" y="170"/>
                    <a:pt x="439" y="165"/>
                    <a:pt x="439" y="161"/>
                  </a:cubicBezTo>
                  <a:cubicBezTo>
                    <a:pt x="439" y="158"/>
                    <a:pt x="439" y="158"/>
                    <a:pt x="441" y="156"/>
                  </a:cubicBezTo>
                  <a:cubicBezTo>
                    <a:pt x="442" y="155"/>
                    <a:pt x="444" y="154"/>
                    <a:pt x="444" y="153"/>
                  </a:cubicBezTo>
                  <a:cubicBezTo>
                    <a:pt x="446" y="149"/>
                    <a:pt x="443" y="143"/>
                    <a:pt x="443" y="139"/>
                  </a:cubicBezTo>
                  <a:cubicBezTo>
                    <a:pt x="440" y="139"/>
                    <a:pt x="436" y="139"/>
                    <a:pt x="436" y="135"/>
                  </a:cubicBezTo>
                  <a:cubicBezTo>
                    <a:pt x="436" y="132"/>
                    <a:pt x="439" y="130"/>
                    <a:pt x="439" y="127"/>
                  </a:cubicBezTo>
                  <a:cubicBezTo>
                    <a:pt x="442" y="127"/>
                    <a:pt x="444" y="127"/>
                    <a:pt x="444" y="123"/>
                  </a:cubicBezTo>
                  <a:cubicBezTo>
                    <a:pt x="444" y="122"/>
                    <a:pt x="444" y="120"/>
                    <a:pt x="444" y="119"/>
                  </a:cubicBezTo>
                  <a:cubicBezTo>
                    <a:pt x="444" y="118"/>
                    <a:pt x="445" y="118"/>
                    <a:pt x="446" y="116"/>
                  </a:cubicBezTo>
                  <a:cubicBezTo>
                    <a:pt x="446" y="116"/>
                    <a:pt x="446" y="116"/>
                    <a:pt x="446" y="116"/>
                  </a:cubicBezTo>
                  <a:cubicBezTo>
                    <a:pt x="427" y="87"/>
                    <a:pt x="427" y="87"/>
                    <a:pt x="427" y="87"/>
                  </a:cubicBezTo>
                  <a:cubicBezTo>
                    <a:pt x="426" y="87"/>
                    <a:pt x="425" y="87"/>
                    <a:pt x="424" y="86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A435458D-31CC-4B84-945B-3B10A7026D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4863" y="2674938"/>
              <a:ext cx="361950" cy="280987"/>
            </a:xfrm>
            <a:custGeom>
              <a:avLst/>
              <a:gdLst>
                <a:gd name="T0" fmla="*/ 112 w 144"/>
                <a:gd name="T1" fmla="*/ 108 h 112"/>
                <a:gd name="T2" fmla="*/ 114 w 144"/>
                <a:gd name="T3" fmla="*/ 99 h 112"/>
                <a:gd name="T4" fmla="*/ 104 w 144"/>
                <a:gd name="T5" fmla="*/ 100 h 112"/>
                <a:gd name="T6" fmla="*/ 104 w 144"/>
                <a:gd name="T7" fmla="*/ 105 h 112"/>
                <a:gd name="T8" fmla="*/ 136 w 144"/>
                <a:gd name="T9" fmla="*/ 87 h 112"/>
                <a:gd name="T10" fmla="*/ 136 w 144"/>
                <a:gd name="T11" fmla="*/ 77 h 112"/>
                <a:gd name="T12" fmla="*/ 91 w 144"/>
                <a:gd name="T13" fmla="*/ 67 h 112"/>
                <a:gd name="T14" fmla="*/ 77 w 144"/>
                <a:gd name="T15" fmla="*/ 85 h 112"/>
                <a:gd name="T16" fmla="*/ 65 w 144"/>
                <a:gd name="T17" fmla="*/ 78 h 112"/>
                <a:gd name="T18" fmla="*/ 66 w 144"/>
                <a:gd name="T19" fmla="*/ 66 h 112"/>
                <a:gd name="T20" fmla="*/ 72 w 144"/>
                <a:gd name="T21" fmla="*/ 66 h 112"/>
                <a:gd name="T22" fmla="*/ 80 w 144"/>
                <a:gd name="T23" fmla="*/ 66 h 112"/>
                <a:gd name="T24" fmla="*/ 83 w 144"/>
                <a:gd name="T25" fmla="*/ 56 h 112"/>
                <a:gd name="T26" fmla="*/ 89 w 144"/>
                <a:gd name="T27" fmla="*/ 70 h 112"/>
                <a:gd name="T28" fmla="*/ 89 w 144"/>
                <a:gd name="T29" fmla="*/ 80 h 112"/>
                <a:gd name="T30" fmla="*/ 80 w 144"/>
                <a:gd name="T31" fmla="*/ 89 h 112"/>
                <a:gd name="T32" fmla="*/ 89 w 144"/>
                <a:gd name="T33" fmla="*/ 89 h 112"/>
                <a:gd name="T34" fmla="*/ 66 w 144"/>
                <a:gd name="T35" fmla="*/ 90 h 112"/>
                <a:gd name="T36" fmla="*/ 77 w 144"/>
                <a:gd name="T37" fmla="*/ 92 h 112"/>
                <a:gd name="T38" fmla="*/ 80 w 144"/>
                <a:gd name="T39" fmla="*/ 98 h 112"/>
                <a:gd name="T40" fmla="*/ 76 w 144"/>
                <a:gd name="T41" fmla="*/ 101 h 112"/>
                <a:gd name="T42" fmla="*/ 63 w 144"/>
                <a:gd name="T43" fmla="*/ 95 h 112"/>
                <a:gd name="T44" fmla="*/ 50 w 144"/>
                <a:gd name="T45" fmla="*/ 67 h 112"/>
                <a:gd name="T46" fmla="*/ 53 w 144"/>
                <a:gd name="T47" fmla="*/ 67 h 112"/>
                <a:gd name="T48" fmla="*/ 52 w 144"/>
                <a:gd name="T49" fmla="*/ 93 h 112"/>
                <a:gd name="T50" fmla="*/ 55 w 144"/>
                <a:gd name="T51" fmla="*/ 94 h 112"/>
                <a:gd name="T52" fmla="*/ 58 w 144"/>
                <a:gd name="T53" fmla="*/ 84 h 112"/>
                <a:gd name="T54" fmla="*/ 52 w 144"/>
                <a:gd name="T55" fmla="*/ 73 h 112"/>
                <a:gd name="T56" fmla="*/ 49 w 144"/>
                <a:gd name="T57" fmla="*/ 90 h 112"/>
                <a:gd name="T58" fmla="*/ 36 w 144"/>
                <a:gd name="T59" fmla="*/ 78 h 112"/>
                <a:gd name="T60" fmla="*/ 62 w 144"/>
                <a:gd name="T61" fmla="*/ 13 h 112"/>
                <a:gd name="T62" fmla="*/ 14 w 144"/>
                <a:gd name="T63" fmla="*/ 32 h 112"/>
                <a:gd name="T64" fmla="*/ 17 w 144"/>
                <a:gd name="T65" fmla="*/ 36 h 112"/>
                <a:gd name="T66" fmla="*/ 13 w 144"/>
                <a:gd name="T67" fmla="*/ 30 h 112"/>
                <a:gd name="T68" fmla="*/ 30 w 144"/>
                <a:gd name="T69" fmla="*/ 27 h 112"/>
                <a:gd name="T70" fmla="*/ 44 w 144"/>
                <a:gd name="T71" fmla="*/ 26 h 112"/>
                <a:gd name="T72" fmla="*/ 48 w 144"/>
                <a:gd name="T73" fmla="*/ 7 h 112"/>
                <a:gd name="T74" fmla="*/ 38 w 144"/>
                <a:gd name="T75" fmla="*/ 8 h 112"/>
                <a:gd name="T76" fmla="*/ 25 w 144"/>
                <a:gd name="T77" fmla="*/ 21 h 112"/>
                <a:gd name="T78" fmla="*/ 9 w 144"/>
                <a:gd name="T79" fmla="*/ 25 h 112"/>
                <a:gd name="T80" fmla="*/ 8 w 144"/>
                <a:gd name="T81" fmla="*/ 34 h 112"/>
                <a:gd name="T82" fmla="*/ 34 w 144"/>
                <a:gd name="T83" fmla="*/ 90 h 112"/>
                <a:gd name="T84" fmla="*/ 32 w 144"/>
                <a:gd name="T85" fmla="*/ 82 h 112"/>
                <a:gd name="T86" fmla="*/ 39 w 144"/>
                <a:gd name="T87" fmla="*/ 70 h 112"/>
                <a:gd name="T88" fmla="*/ 47 w 144"/>
                <a:gd name="T89" fmla="*/ 64 h 112"/>
                <a:gd name="T90" fmla="*/ 51 w 144"/>
                <a:gd name="T91" fmla="*/ 50 h 112"/>
                <a:gd name="T92" fmla="*/ 59 w 144"/>
                <a:gd name="T93" fmla="*/ 51 h 112"/>
                <a:gd name="T94" fmla="*/ 49 w 144"/>
                <a:gd name="T95" fmla="*/ 44 h 112"/>
                <a:gd name="T96" fmla="*/ 43 w 144"/>
                <a:gd name="T97" fmla="*/ 35 h 112"/>
                <a:gd name="T98" fmla="*/ 29 w 144"/>
                <a:gd name="T99" fmla="*/ 29 h 112"/>
                <a:gd name="T100" fmla="*/ 26 w 144"/>
                <a:gd name="T101" fmla="*/ 37 h 112"/>
                <a:gd name="T102" fmla="*/ 22 w 144"/>
                <a:gd name="T103" fmla="*/ 43 h 112"/>
                <a:gd name="T104" fmla="*/ 20 w 144"/>
                <a:gd name="T105" fmla="*/ 34 h 112"/>
                <a:gd name="T106" fmla="*/ 12 w 144"/>
                <a:gd name="T107" fmla="*/ 42 h 112"/>
                <a:gd name="T108" fmla="*/ 7 w 144"/>
                <a:gd name="T109" fmla="*/ 47 h 112"/>
                <a:gd name="T110" fmla="*/ 3 w 144"/>
                <a:gd name="T111" fmla="*/ 56 h 112"/>
                <a:gd name="T112" fmla="*/ 3 w 144"/>
                <a:gd name="T113" fmla="*/ 68 h 112"/>
                <a:gd name="T114" fmla="*/ 12 w 144"/>
                <a:gd name="T115" fmla="*/ 79 h 112"/>
                <a:gd name="T116" fmla="*/ 18 w 144"/>
                <a:gd name="T117" fmla="*/ 9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4" h="112">
                  <a:moveTo>
                    <a:pt x="103" y="109"/>
                  </a:moveTo>
                  <a:cubicBezTo>
                    <a:pt x="105" y="110"/>
                    <a:pt x="105" y="110"/>
                    <a:pt x="105" y="110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15" y="109"/>
                    <a:pt x="115" y="109"/>
                    <a:pt x="115" y="109"/>
                  </a:cubicBezTo>
                  <a:cubicBezTo>
                    <a:pt x="115" y="107"/>
                    <a:pt x="115" y="107"/>
                    <a:pt x="115" y="107"/>
                  </a:cubicBezTo>
                  <a:cubicBezTo>
                    <a:pt x="113" y="103"/>
                    <a:pt x="113" y="103"/>
                    <a:pt x="113" y="103"/>
                  </a:cubicBezTo>
                  <a:cubicBezTo>
                    <a:pt x="114" y="99"/>
                    <a:pt x="114" y="99"/>
                    <a:pt x="114" y="99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09" y="100"/>
                    <a:pt x="109" y="100"/>
                    <a:pt x="109" y="100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5" y="102"/>
                    <a:pt x="105" y="102"/>
                    <a:pt x="105" y="102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7" y="104"/>
                    <a:pt x="107" y="104"/>
                    <a:pt x="107" y="104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03" y="109"/>
                    <a:pt x="103" y="109"/>
                    <a:pt x="103" y="109"/>
                  </a:cubicBezTo>
                  <a:close/>
                  <a:moveTo>
                    <a:pt x="136" y="77"/>
                  </a:moveTo>
                  <a:cubicBezTo>
                    <a:pt x="135" y="83"/>
                    <a:pt x="135" y="83"/>
                    <a:pt x="135" y="83"/>
                  </a:cubicBezTo>
                  <a:cubicBezTo>
                    <a:pt x="136" y="87"/>
                    <a:pt x="136" y="87"/>
                    <a:pt x="136" y="87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4" y="86"/>
                    <a:pt x="144" y="86"/>
                    <a:pt x="144" y="8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36" y="77"/>
                    <a:pt x="136" y="77"/>
                    <a:pt x="136" y="77"/>
                  </a:cubicBezTo>
                  <a:close/>
                  <a:moveTo>
                    <a:pt x="91" y="67"/>
                  </a:moveTo>
                  <a:cubicBezTo>
                    <a:pt x="90" y="72"/>
                    <a:pt x="90" y="72"/>
                    <a:pt x="90" y="72"/>
                  </a:cubicBezTo>
                  <a:cubicBezTo>
                    <a:pt x="93" y="73"/>
                    <a:pt x="93" y="73"/>
                    <a:pt x="93" y="73"/>
                  </a:cubicBezTo>
                  <a:cubicBezTo>
                    <a:pt x="91" y="67"/>
                    <a:pt x="91" y="67"/>
                    <a:pt x="91" y="67"/>
                  </a:cubicBezTo>
                  <a:close/>
                  <a:moveTo>
                    <a:pt x="80" y="89"/>
                  </a:moveTo>
                  <a:cubicBezTo>
                    <a:pt x="77" y="90"/>
                    <a:pt x="77" y="90"/>
                    <a:pt x="77" y="90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3"/>
                    <a:pt x="76" y="83"/>
                    <a:pt x="76" y="83"/>
                  </a:cubicBezTo>
                  <a:cubicBezTo>
                    <a:pt x="71" y="81"/>
                    <a:pt x="71" y="81"/>
                    <a:pt x="71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63" y="67"/>
                    <a:pt x="63" y="67"/>
                    <a:pt x="63" y="67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0" y="66"/>
                    <a:pt x="80" y="66"/>
                    <a:pt x="80" y="66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89" y="70"/>
                    <a:pt x="89" y="70"/>
                    <a:pt x="89" y="70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4"/>
                    <a:pt x="84" y="74"/>
                    <a:pt x="84" y="74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2" y="84"/>
                    <a:pt x="82" y="84"/>
                    <a:pt x="82" y="84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0" y="89"/>
                    <a:pt x="80" y="89"/>
                    <a:pt x="80" y="89"/>
                  </a:cubicBezTo>
                  <a:close/>
                  <a:moveTo>
                    <a:pt x="83" y="91"/>
                  </a:moveTo>
                  <a:cubicBezTo>
                    <a:pt x="84" y="92"/>
                    <a:pt x="84" y="92"/>
                    <a:pt x="84" y="92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3" y="91"/>
                    <a:pt x="83" y="91"/>
                    <a:pt x="83" y="91"/>
                  </a:cubicBezTo>
                  <a:close/>
                  <a:moveTo>
                    <a:pt x="66" y="90"/>
                  </a:moveTo>
                  <a:cubicBezTo>
                    <a:pt x="70" y="96"/>
                    <a:pt x="70" y="96"/>
                    <a:pt x="70" y="96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7" y="92"/>
                    <a:pt x="77" y="92"/>
                    <a:pt x="77" y="92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2" y="94"/>
                    <a:pt x="82" y="94"/>
                    <a:pt x="82" y="94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76" y="101"/>
                    <a:pt x="76" y="101"/>
                    <a:pt x="76" y="101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1" y="96"/>
                    <a:pt x="61" y="96"/>
                    <a:pt x="61" y="96"/>
                  </a:cubicBezTo>
                  <a:cubicBezTo>
                    <a:pt x="63" y="95"/>
                    <a:pt x="63" y="95"/>
                    <a:pt x="63" y="95"/>
                  </a:cubicBezTo>
                  <a:cubicBezTo>
                    <a:pt x="62" y="93"/>
                    <a:pt x="62" y="93"/>
                    <a:pt x="62" y="93"/>
                  </a:cubicBezTo>
                  <a:cubicBezTo>
                    <a:pt x="64" y="91"/>
                    <a:pt x="64" y="91"/>
                    <a:pt x="64" y="91"/>
                  </a:cubicBezTo>
                  <a:cubicBezTo>
                    <a:pt x="66" y="90"/>
                    <a:pt x="66" y="90"/>
                    <a:pt x="66" y="90"/>
                  </a:cubicBezTo>
                  <a:close/>
                  <a:moveTo>
                    <a:pt x="50" y="67"/>
                  </a:moveTo>
                  <a:cubicBezTo>
                    <a:pt x="52" y="64"/>
                    <a:pt x="52" y="64"/>
                    <a:pt x="52" y="64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0" y="67"/>
                    <a:pt x="50" y="67"/>
                    <a:pt x="50" y="67"/>
                  </a:cubicBezTo>
                  <a:close/>
                  <a:moveTo>
                    <a:pt x="47" y="92"/>
                  </a:moveTo>
                  <a:cubicBezTo>
                    <a:pt x="51" y="95"/>
                    <a:pt x="51" y="95"/>
                    <a:pt x="51" y="95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47" y="92"/>
                    <a:pt x="47" y="92"/>
                    <a:pt x="47" y="92"/>
                  </a:cubicBezTo>
                  <a:close/>
                  <a:moveTo>
                    <a:pt x="58" y="84"/>
                  </a:moveTo>
                  <a:cubicBezTo>
                    <a:pt x="57" y="91"/>
                    <a:pt x="57" y="91"/>
                    <a:pt x="57" y="91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57" y="84"/>
                    <a:pt x="58" y="84"/>
                  </a:cubicBezTo>
                  <a:close/>
                  <a:moveTo>
                    <a:pt x="37" y="73"/>
                  </a:moveTo>
                  <a:cubicBezTo>
                    <a:pt x="44" y="71"/>
                    <a:pt x="44" y="71"/>
                    <a:pt x="44" y="71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9" y="90"/>
                    <a:pt x="49" y="90"/>
                    <a:pt x="49" y="90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7" y="73"/>
                    <a:pt x="37" y="73"/>
                    <a:pt x="37" y="73"/>
                  </a:cubicBezTo>
                  <a:close/>
                  <a:moveTo>
                    <a:pt x="55" y="16"/>
                  </a:moveTo>
                  <a:cubicBezTo>
                    <a:pt x="57" y="13"/>
                    <a:pt x="57" y="13"/>
                    <a:pt x="57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5" y="16"/>
                    <a:pt x="55" y="16"/>
                    <a:pt x="55" y="16"/>
                  </a:cubicBezTo>
                  <a:close/>
                  <a:moveTo>
                    <a:pt x="15" y="37"/>
                  </a:moveTo>
                  <a:cubicBezTo>
                    <a:pt x="14" y="32"/>
                    <a:pt x="14" y="32"/>
                    <a:pt x="14" y="3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5" y="37"/>
                    <a:pt x="15" y="37"/>
                    <a:pt x="15" y="37"/>
                  </a:cubicBezTo>
                  <a:close/>
                  <a:moveTo>
                    <a:pt x="13" y="39"/>
                  </a:moveTo>
                  <a:cubicBezTo>
                    <a:pt x="12" y="33"/>
                    <a:pt x="12" y="33"/>
                    <a:pt x="12" y="33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13" y="39"/>
                    <a:pt x="13" y="39"/>
                    <a:pt x="13" y="39"/>
                  </a:cubicBezTo>
                  <a:close/>
                  <a:moveTo>
                    <a:pt x="33" y="93"/>
                  </a:moveTo>
                  <a:cubicBezTo>
                    <a:pt x="33" y="93"/>
                    <a:pt x="33" y="93"/>
                    <a:pt x="33" y="93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2" y="82"/>
                    <a:pt x="32" y="82"/>
                    <a:pt x="32" y="82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2" y="66"/>
                    <a:pt x="42" y="66"/>
                    <a:pt x="42" y="66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4" y="44"/>
                    <a:pt x="54" y="44"/>
                    <a:pt x="54" y="44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12" y="91"/>
                    <a:pt x="12" y="91"/>
                    <a:pt x="12" y="91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9" y="94"/>
                    <a:pt x="29" y="94"/>
                    <a:pt x="29" y="94"/>
                  </a:cubicBezTo>
                  <a:lnTo>
                    <a:pt x="33" y="93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C7253271-884E-49A0-9919-C63A8B1FAC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3888" y="1319213"/>
              <a:ext cx="1165225" cy="1343025"/>
            </a:xfrm>
            <a:custGeom>
              <a:avLst/>
              <a:gdLst>
                <a:gd name="T0" fmla="*/ 445 w 463"/>
                <a:gd name="T1" fmla="*/ 67 h 533"/>
                <a:gd name="T2" fmla="*/ 459 w 463"/>
                <a:gd name="T3" fmla="*/ 37 h 533"/>
                <a:gd name="T4" fmla="*/ 425 w 463"/>
                <a:gd name="T5" fmla="*/ 24 h 533"/>
                <a:gd name="T6" fmla="*/ 405 w 463"/>
                <a:gd name="T7" fmla="*/ 25 h 533"/>
                <a:gd name="T8" fmla="*/ 392 w 463"/>
                <a:gd name="T9" fmla="*/ 0 h 533"/>
                <a:gd name="T10" fmla="*/ 377 w 463"/>
                <a:gd name="T11" fmla="*/ 34 h 533"/>
                <a:gd name="T12" fmla="*/ 347 w 463"/>
                <a:gd name="T13" fmla="*/ 48 h 533"/>
                <a:gd name="T14" fmla="*/ 333 w 463"/>
                <a:gd name="T15" fmla="*/ 18 h 533"/>
                <a:gd name="T16" fmla="*/ 321 w 463"/>
                <a:gd name="T17" fmla="*/ 56 h 533"/>
                <a:gd name="T18" fmla="*/ 293 w 463"/>
                <a:gd name="T19" fmla="*/ 61 h 533"/>
                <a:gd name="T20" fmla="*/ 264 w 463"/>
                <a:gd name="T21" fmla="*/ 90 h 533"/>
                <a:gd name="T22" fmla="*/ 253 w 463"/>
                <a:gd name="T23" fmla="*/ 99 h 533"/>
                <a:gd name="T24" fmla="*/ 227 w 463"/>
                <a:gd name="T25" fmla="*/ 99 h 533"/>
                <a:gd name="T26" fmla="*/ 205 w 463"/>
                <a:gd name="T27" fmla="*/ 131 h 533"/>
                <a:gd name="T28" fmla="*/ 202 w 463"/>
                <a:gd name="T29" fmla="*/ 145 h 533"/>
                <a:gd name="T30" fmla="*/ 179 w 463"/>
                <a:gd name="T31" fmla="*/ 162 h 533"/>
                <a:gd name="T32" fmla="*/ 183 w 463"/>
                <a:gd name="T33" fmla="*/ 182 h 533"/>
                <a:gd name="T34" fmla="*/ 159 w 463"/>
                <a:gd name="T35" fmla="*/ 206 h 533"/>
                <a:gd name="T36" fmla="*/ 156 w 463"/>
                <a:gd name="T37" fmla="*/ 226 h 533"/>
                <a:gd name="T38" fmla="*/ 147 w 463"/>
                <a:gd name="T39" fmla="*/ 256 h 533"/>
                <a:gd name="T40" fmla="*/ 122 w 463"/>
                <a:gd name="T41" fmla="*/ 287 h 533"/>
                <a:gd name="T42" fmla="*/ 92 w 463"/>
                <a:gd name="T43" fmla="*/ 323 h 533"/>
                <a:gd name="T44" fmla="*/ 126 w 463"/>
                <a:gd name="T45" fmla="*/ 320 h 533"/>
                <a:gd name="T46" fmla="*/ 84 w 463"/>
                <a:gd name="T47" fmla="*/ 333 h 533"/>
                <a:gd name="T48" fmla="*/ 72 w 463"/>
                <a:gd name="T49" fmla="*/ 354 h 533"/>
                <a:gd name="T50" fmla="*/ 53 w 463"/>
                <a:gd name="T51" fmla="*/ 360 h 533"/>
                <a:gd name="T52" fmla="*/ 43 w 463"/>
                <a:gd name="T53" fmla="*/ 378 h 533"/>
                <a:gd name="T54" fmla="*/ 8 w 463"/>
                <a:gd name="T55" fmla="*/ 383 h 533"/>
                <a:gd name="T56" fmla="*/ 13 w 463"/>
                <a:gd name="T57" fmla="*/ 406 h 533"/>
                <a:gd name="T58" fmla="*/ 36 w 463"/>
                <a:gd name="T59" fmla="*/ 414 h 533"/>
                <a:gd name="T60" fmla="*/ 44 w 463"/>
                <a:gd name="T61" fmla="*/ 424 h 533"/>
                <a:gd name="T62" fmla="*/ 12 w 463"/>
                <a:gd name="T63" fmla="*/ 436 h 533"/>
                <a:gd name="T64" fmla="*/ 42 w 463"/>
                <a:gd name="T65" fmla="*/ 443 h 533"/>
                <a:gd name="T66" fmla="*/ 20 w 463"/>
                <a:gd name="T67" fmla="*/ 474 h 533"/>
                <a:gd name="T68" fmla="*/ 33 w 463"/>
                <a:gd name="T69" fmla="*/ 499 h 533"/>
                <a:gd name="T70" fmla="*/ 54 w 463"/>
                <a:gd name="T71" fmla="*/ 533 h 533"/>
                <a:gd name="T72" fmla="*/ 96 w 463"/>
                <a:gd name="T73" fmla="*/ 493 h 533"/>
                <a:gd name="T74" fmla="*/ 114 w 463"/>
                <a:gd name="T75" fmla="*/ 479 h 533"/>
                <a:gd name="T76" fmla="*/ 143 w 463"/>
                <a:gd name="T77" fmla="*/ 495 h 533"/>
                <a:gd name="T78" fmla="*/ 145 w 463"/>
                <a:gd name="T79" fmla="*/ 375 h 533"/>
                <a:gd name="T80" fmla="*/ 176 w 463"/>
                <a:gd name="T81" fmla="*/ 225 h 533"/>
                <a:gd name="T82" fmla="*/ 234 w 463"/>
                <a:gd name="T83" fmla="*/ 139 h 533"/>
                <a:gd name="T84" fmla="*/ 274 w 463"/>
                <a:gd name="T85" fmla="*/ 103 h 533"/>
                <a:gd name="T86" fmla="*/ 354 w 463"/>
                <a:gd name="T87" fmla="*/ 113 h 533"/>
                <a:gd name="T88" fmla="*/ 407 w 463"/>
                <a:gd name="T89" fmla="*/ 54 h 533"/>
                <a:gd name="T90" fmla="*/ 16 w 463"/>
                <a:gd name="T91" fmla="*/ 460 h 533"/>
                <a:gd name="T92" fmla="*/ 7 w 463"/>
                <a:gd name="T93" fmla="*/ 450 h 533"/>
                <a:gd name="T94" fmla="*/ 21 w 463"/>
                <a:gd name="T95" fmla="*/ 379 h 533"/>
                <a:gd name="T96" fmla="*/ 80 w 463"/>
                <a:gd name="T97" fmla="*/ 328 h 533"/>
                <a:gd name="T98" fmla="*/ 135 w 463"/>
                <a:gd name="T99" fmla="*/ 248 h 533"/>
                <a:gd name="T100" fmla="*/ 140 w 463"/>
                <a:gd name="T101" fmla="*/ 167 h 533"/>
                <a:gd name="T102" fmla="*/ 171 w 463"/>
                <a:gd name="T103" fmla="*/ 128 h 533"/>
                <a:gd name="T104" fmla="*/ 185 w 463"/>
                <a:gd name="T105" fmla="*/ 110 h 533"/>
                <a:gd name="T106" fmla="*/ 182 w 463"/>
                <a:gd name="T107" fmla="*/ 124 h 533"/>
                <a:gd name="T108" fmla="*/ 227 w 463"/>
                <a:gd name="T109" fmla="*/ 90 h 533"/>
                <a:gd name="T110" fmla="*/ 227 w 463"/>
                <a:gd name="T111" fmla="*/ 90 h 533"/>
                <a:gd name="T112" fmla="*/ 252 w 463"/>
                <a:gd name="T113" fmla="*/ 68 h 533"/>
                <a:gd name="T114" fmla="*/ 261 w 463"/>
                <a:gd name="T115" fmla="*/ 53 h 533"/>
                <a:gd name="T116" fmla="*/ 319 w 463"/>
                <a:gd name="T117" fmla="*/ 34 h 533"/>
                <a:gd name="T118" fmla="*/ 319 w 463"/>
                <a:gd name="T119" fmla="*/ 24 h 533"/>
                <a:gd name="T120" fmla="*/ 364 w 463"/>
                <a:gd name="T121" fmla="*/ 7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63" h="533">
                  <a:moveTo>
                    <a:pt x="430" y="96"/>
                  </a:moveTo>
                  <a:cubicBezTo>
                    <a:pt x="432" y="95"/>
                    <a:pt x="432" y="95"/>
                    <a:pt x="432" y="95"/>
                  </a:cubicBezTo>
                  <a:cubicBezTo>
                    <a:pt x="433" y="87"/>
                    <a:pt x="433" y="87"/>
                    <a:pt x="433" y="87"/>
                  </a:cubicBezTo>
                  <a:cubicBezTo>
                    <a:pt x="439" y="82"/>
                    <a:pt x="439" y="82"/>
                    <a:pt x="439" y="82"/>
                  </a:cubicBezTo>
                  <a:cubicBezTo>
                    <a:pt x="444" y="81"/>
                    <a:pt x="444" y="81"/>
                    <a:pt x="444" y="81"/>
                  </a:cubicBezTo>
                  <a:cubicBezTo>
                    <a:pt x="448" y="76"/>
                    <a:pt x="448" y="76"/>
                    <a:pt x="448" y="76"/>
                  </a:cubicBezTo>
                  <a:cubicBezTo>
                    <a:pt x="447" y="70"/>
                    <a:pt x="447" y="70"/>
                    <a:pt x="447" y="70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6" y="71"/>
                    <a:pt x="456" y="71"/>
                    <a:pt x="456" y="71"/>
                  </a:cubicBezTo>
                  <a:cubicBezTo>
                    <a:pt x="458" y="68"/>
                    <a:pt x="458" y="68"/>
                    <a:pt x="458" y="68"/>
                  </a:cubicBezTo>
                  <a:cubicBezTo>
                    <a:pt x="458" y="63"/>
                    <a:pt x="458" y="63"/>
                    <a:pt x="458" y="63"/>
                  </a:cubicBezTo>
                  <a:cubicBezTo>
                    <a:pt x="457" y="63"/>
                    <a:pt x="457" y="63"/>
                    <a:pt x="457" y="63"/>
                  </a:cubicBezTo>
                  <a:cubicBezTo>
                    <a:pt x="453" y="60"/>
                    <a:pt x="453" y="60"/>
                    <a:pt x="453" y="60"/>
                  </a:cubicBezTo>
                  <a:cubicBezTo>
                    <a:pt x="452" y="60"/>
                    <a:pt x="452" y="60"/>
                    <a:pt x="452" y="60"/>
                  </a:cubicBezTo>
                  <a:cubicBezTo>
                    <a:pt x="450" y="61"/>
                    <a:pt x="450" y="61"/>
                    <a:pt x="450" y="61"/>
                  </a:cubicBezTo>
                  <a:cubicBezTo>
                    <a:pt x="450" y="64"/>
                    <a:pt x="450" y="64"/>
                    <a:pt x="450" y="64"/>
                  </a:cubicBezTo>
                  <a:cubicBezTo>
                    <a:pt x="448" y="62"/>
                    <a:pt x="448" y="62"/>
                    <a:pt x="448" y="62"/>
                  </a:cubicBezTo>
                  <a:cubicBezTo>
                    <a:pt x="447" y="59"/>
                    <a:pt x="447" y="59"/>
                    <a:pt x="447" y="59"/>
                  </a:cubicBezTo>
                  <a:cubicBezTo>
                    <a:pt x="445" y="59"/>
                    <a:pt x="445" y="59"/>
                    <a:pt x="445" y="59"/>
                  </a:cubicBezTo>
                  <a:cubicBezTo>
                    <a:pt x="445" y="62"/>
                    <a:pt x="445" y="62"/>
                    <a:pt x="445" y="62"/>
                  </a:cubicBezTo>
                  <a:cubicBezTo>
                    <a:pt x="445" y="67"/>
                    <a:pt x="445" y="67"/>
                    <a:pt x="445" y="67"/>
                  </a:cubicBezTo>
                  <a:cubicBezTo>
                    <a:pt x="443" y="66"/>
                    <a:pt x="443" y="66"/>
                    <a:pt x="443" y="66"/>
                  </a:cubicBezTo>
                  <a:cubicBezTo>
                    <a:pt x="441" y="62"/>
                    <a:pt x="441" y="62"/>
                    <a:pt x="441" y="62"/>
                  </a:cubicBezTo>
                  <a:cubicBezTo>
                    <a:pt x="438" y="65"/>
                    <a:pt x="438" y="65"/>
                    <a:pt x="438" y="65"/>
                  </a:cubicBezTo>
                  <a:cubicBezTo>
                    <a:pt x="436" y="67"/>
                    <a:pt x="436" y="67"/>
                    <a:pt x="436" y="67"/>
                  </a:cubicBezTo>
                  <a:cubicBezTo>
                    <a:pt x="435" y="63"/>
                    <a:pt x="435" y="63"/>
                    <a:pt x="435" y="63"/>
                  </a:cubicBezTo>
                  <a:cubicBezTo>
                    <a:pt x="434" y="59"/>
                    <a:pt x="434" y="59"/>
                    <a:pt x="434" y="59"/>
                  </a:cubicBezTo>
                  <a:cubicBezTo>
                    <a:pt x="433" y="58"/>
                    <a:pt x="433" y="58"/>
                    <a:pt x="433" y="58"/>
                  </a:cubicBezTo>
                  <a:cubicBezTo>
                    <a:pt x="431" y="53"/>
                    <a:pt x="431" y="53"/>
                    <a:pt x="431" y="53"/>
                  </a:cubicBezTo>
                  <a:cubicBezTo>
                    <a:pt x="429" y="52"/>
                    <a:pt x="429" y="52"/>
                    <a:pt x="429" y="52"/>
                  </a:cubicBezTo>
                  <a:cubicBezTo>
                    <a:pt x="425" y="53"/>
                    <a:pt x="425" y="53"/>
                    <a:pt x="425" y="53"/>
                  </a:cubicBezTo>
                  <a:cubicBezTo>
                    <a:pt x="422" y="51"/>
                    <a:pt x="422" y="51"/>
                    <a:pt x="422" y="51"/>
                  </a:cubicBezTo>
                  <a:cubicBezTo>
                    <a:pt x="417" y="51"/>
                    <a:pt x="417" y="51"/>
                    <a:pt x="417" y="51"/>
                  </a:cubicBezTo>
                  <a:cubicBezTo>
                    <a:pt x="414" y="47"/>
                    <a:pt x="414" y="47"/>
                    <a:pt x="414" y="47"/>
                  </a:cubicBezTo>
                  <a:cubicBezTo>
                    <a:pt x="415" y="46"/>
                    <a:pt x="415" y="46"/>
                    <a:pt x="415" y="46"/>
                  </a:cubicBezTo>
                  <a:cubicBezTo>
                    <a:pt x="422" y="48"/>
                    <a:pt x="422" y="48"/>
                    <a:pt x="422" y="48"/>
                  </a:cubicBezTo>
                  <a:cubicBezTo>
                    <a:pt x="427" y="48"/>
                    <a:pt x="427" y="48"/>
                    <a:pt x="427" y="48"/>
                  </a:cubicBezTo>
                  <a:cubicBezTo>
                    <a:pt x="432" y="48"/>
                    <a:pt x="432" y="48"/>
                    <a:pt x="432" y="48"/>
                  </a:cubicBezTo>
                  <a:cubicBezTo>
                    <a:pt x="441" y="50"/>
                    <a:pt x="441" y="50"/>
                    <a:pt x="441" y="50"/>
                  </a:cubicBezTo>
                  <a:cubicBezTo>
                    <a:pt x="447" y="47"/>
                    <a:pt x="447" y="47"/>
                    <a:pt x="447" y="47"/>
                  </a:cubicBezTo>
                  <a:cubicBezTo>
                    <a:pt x="451" y="39"/>
                    <a:pt x="451" y="39"/>
                    <a:pt x="451" y="39"/>
                  </a:cubicBezTo>
                  <a:cubicBezTo>
                    <a:pt x="459" y="37"/>
                    <a:pt x="459" y="37"/>
                    <a:pt x="459" y="37"/>
                  </a:cubicBezTo>
                  <a:cubicBezTo>
                    <a:pt x="463" y="34"/>
                    <a:pt x="463" y="34"/>
                    <a:pt x="463" y="34"/>
                  </a:cubicBezTo>
                  <a:cubicBezTo>
                    <a:pt x="463" y="33"/>
                    <a:pt x="463" y="33"/>
                    <a:pt x="463" y="33"/>
                  </a:cubicBezTo>
                  <a:cubicBezTo>
                    <a:pt x="460" y="32"/>
                    <a:pt x="460" y="32"/>
                    <a:pt x="460" y="32"/>
                  </a:cubicBezTo>
                  <a:cubicBezTo>
                    <a:pt x="460" y="30"/>
                    <a:pt x="460" y="30"/>
                    <a:pt x="460" y="30"/>
                  </a:cubicBezTo>
                  <a:cubicBezTo>
                    <a:pt x="456" y="29"/>
                    <a:pt x="456" y="29"/>
                    <a:pt x="456" y="29"/>
                  </a:cubicBezTo>
                  <a:cubicBezTo>
                    <a:pt x="452" y="30"/>
                    <a:pt x="452" y="30"/>
                    <a:pt x="452" y="30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4" y="25"/>
                    <a:pt x="444" y="25"/>
                    <a:pt x="444" y="25"/>
                  </a:cubicBezTo>
                  <a:cubicBezTo>
                    <a:pt x="440" y="29"/>
                    <a:pt x="440" y="29"/>
                    <a:pt x="440" y="29"/>
                  </a:cubicBezTo>
                  <a:cubicBezTo>
                    <a:pt x="438" y="29"/>
                    <a:pt x="438" y="29"/>
                    <a:pt x="438" y="29"/>
                  </a:cubicBezTo>
                  <a:cubicBezTo>
                    <a:pt x="437" y="28"/>
                    <a:pt x="437" y="28"/>
                    <a:pt x="437" y="28"/>
                  </a:cubicBezTo>
                  <a:cubicBezTo>
                    <a:pt x="441" y="25"/>
                    <a:pt x="441" y="25"/>
                    <a:pt x="441" y="25"/>
                  </a:cubicBezTo>
                  <a:cubicBezTo>
                    <a:pt x="441" y="22"/>
                    <a:pt x="441" y="22"/>
                    <a:pt x="441" y="22"/>
                  </a:cubicBezTo>
                  <a:cubicBezTo>
                    <a:pt x="437" y="20"/>
                    <a:pt x="437" y="20"/>
                    <a:pt x="437" y="20"/>
                  </a:cubicBezTo>
                  <a:cubicBezTo>
                    <a:pt x="436" y="19"/>
                    <a:pt x="436" y="19"/>
                    <a:pt x="436" y="19"/>
                  </a:cubicBezTo>
                  <a:cubicBezTo>
                    <a:pt x="433" y="19"/>
                    <a:pt x="433" y="19"/>
                    <a:pt x="433" y="19"/>
                  </a:cubicBezTo>
                  <a:cubicBezTo>
                    <a:pt x="430" y="25"/>
                    <a:pt x="430" y="25"/>
                    <a:pt x="430" y="25"/>
                  </a:cubicBezTo>
                  <a:cubicBezTo>
                    <a:pt x="428" y="25"/>
                    <a:pt x="428" y="25"/>
                    <a:pt x="428" y="25"/>
                  </a:cubicBezTo>
                  <a:cubicBezTo>
                    <a:pt x="429" y="21"/>
                    <a:pt x="429" y="21"/>
                    <a:pt x="429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5" y="24"/>
                    <a:pt x="425" y="24"/>
                    <a:pt x="425" y="24"/>
                  </a:cubicBezTo>
                  <a:cubicBezTo>
                    <a:pt x="423" y="24"/>
                    <a:pt x="423" y="24"/>
                    <a:pt x="423" y="24"/>
                  </a:cubicBezTo>
                  <a:cubicBezTo>
                    <a:pt x="422" y="21"/>
                    <a:pt x="422" y="21"/>
                    <a:pt x="422" y="21"/>
                  </a:cubicBezTo>
                  <a:cubicBezTo>
                    <a:pt x="425" y="19"/>
                    <a:pt x="425" y="19"/>
                    <a:pt x="425" y="19"/>
                  </a:cubicBezTo>
                  <a:cubicBezTo>
                    <a:pt x="425" y="17"/>
                    <a:pt x="425" y="17"/>
                    <a:pt x="425" y="17"/>
                  </a:cubicBezTo>
                  <a:cubicBezTo>
                    <a:pt x="421" y="14"/>
                    <a:pt x="421" y="14"/>
                    <a:pt x="421" y="14"/>
                  </a:cubicBezTo>
                  <a:cubicBezTo>
                    <a:pt x="417" y="14"/>
                    <a:pt x="417" y="14"/>
                    <a:pt x="417" y="14"/>
                  </a:cubicBezTo>
                  <a:cubicBezTo>
                    <a:pt x="414" y="16"/>
                    <a:pt x="414" y="16"/>
                    <a:pt x="414" y="16"/>
                  </a:cubicBezTo>
                  <a:cubicBezTo>
                    <a:pt x="413" y="22"/>
                    <a:pt x="413" y="22"/>
                    <a:pt x="413" y="22"/>
                  </a:cubicBezTo>
                  <a:cubicBezTo>
                    <a:pt x="410" y="23"/>
                    <a:pt x="410" y="23"/>
                    <a:pt x="410" y="23"/>
                  </a:cubicBezTo>
                  <a:cubicBezTo>
                    <a:pt x="410" y="25"/>
                    <a:pt x="410" y="25"/>
                    <a:pt x="410" y="25"/>
                  </a:cubicBezTo>
                  <a:cubicBezTo>
                    <a:pt x="413" y="32"/>
                    <a:pt x="413" y="32"/>
                    <a:pt x="413" y="32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0" y="37"/>
                    <a:pt x="410" y="37"/>
                    <a:pt x="410" y="37"/>
                  </a:cubicBezTo>
                  <a:cubicBezTo>
                    <a:pt x="408" y="33"/>
                    <a:pt x="408" y="33"/>
                    <a:pt x="408" y="33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5" y="34"/>
                    <a:pt x="405" y="34"/>
                    <a:pt x="405" y="34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395" y="36"/>
                    <a:pt x="395" y="36"/>
                    <a:pt x="395" y="36"/>
                  </a:cubicBezTo>
                  <a:cubicBezTo>
                    <a:pt x="400" y="30"/>
                    <a:pt x="400" y="30"/>
                    <a:pt x="400" y="30"/>
                  </a:cubicBezTo>
                  <a:cubicBezTo>
                    <a:pt x="403" y="29"/>
                    <a:pt x="403" y="29"/>
                    <a:pt x="403" y="29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2"/>
                    <a:pt x="405" y="22"/>
                    <a:pt x="405" y="22"/>
                  </a:cubicBezTo>
                  <a:cubicBezTo>
                    <a:pt x="403" y="23"/>
                    <a:pt x="403" y="23"/>
                    <a:pt x="403" y="23"/>
                  </a:cubicBezTo>
                  <a:cubicBezTo>
                    <a:pt x="398" y="26"/>
                    <a:pt x="398" y="26"/>
                    <a:pt x="398" y="26"/>
                  </a:cubicBezTo>
                  <a:cubicBezTo>
                    <a:pt x="396" y="25"/>
                    <a:pt x="396" y="25"/>
                    <a:pt x="396" y="25"/>
                  </a:cubicBezTo>
                  <a:cubicBezTo>
                    <a:pt x="397" y="23"/>
                    <a:pt x="397" y="23"/>
                    <a:pt x="397" y="23"/>
                  </a:cubicBezTo>
                  <a:cubicBezTo>
                    <a:pt x="399" y="21"/>
                    <a:pt x="399" y="21"/>
                    <a:pt x="399" y="21"/>
                  </a:cubicBezTo>
                  <a:cubicBezTo>
                    <a:pt x="400" y="19"/>
                    <a:pt x="400" y="19"/>
                    <a:pt x="400" y="19"/>
                  </a:cubicBezTo>
                  <a:cubicBezTo>
                    <a:pt x="396" y="18"/>
                    <a:pt x="396" y="18"/>
                    <a:pt x="396" y="18"/>
                  </a:cubicBezTo>
                  <a:cubicBezTo>
                    <a:pt x="395" y="16"/>
                    <a:pt x="395" y="16"/>
                    <a:pt x="395" y="16"/>
                  </a:cubicBezTo>
                  <a:cubicBezTo>
                    <a:pt x="398" y="15"/>
                    <a:pt x="398" y="15"/>
                    <a:pt x="398" y="15"/>
                  </a:cubicBezTo>
                  <a:cubicBezTo>
                    <a:pt x="400" y="17"/>
                    <a:pt x="400" y="17"/>
                    <a:pt x="400" y="17"/>
                  </a:cubicBezTo>
                  <a:cubicBezTo>
                    <a:pt x="404" y="17"/>
                    <a:pt x="404" y="17"/>
                    <a:pt x="404" y="17"/>
                  </a:cubicBezTo>
                  <a:cubicBezTo>
                    <a:pt x="407" y="10"/>
                    <a:pt x="407" y="10"/>
                    <a:pt x="407" y="10"/>
                  </a:cubicBezTo>
                  <a:cubicBezTo>
                    <a:pt x="406" y="7"/>
                    <a:pt x="406" y="7"/>
                    <a:pt x="406" y="7"/>
                  </a:cubicBezTo>
                  <a:cubicBezTo>
                    <a:pt x="402" y="8"/>
                    <a:pt x="402" y="8"/>
                    <a:pt x="402" y="8"/>
                  </a:cubicBezTo>
                  <a:cubicBezTo>
                    <a:pt x="400" y="6"/>
                    <a:pt x="400" y="6"/>
                    <a:pt x="400" y="6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97" y="3"/>
                    <a:pt x="397" y="3"/>
                    <a:pt x="397" y="3"/>
                  </a:cubicBezTo>
                  <a:cubicBezTo>
                    <a:pt x="394" y="2"/>
                    <a:pt x="394" y="2"/>
                    <a:pt x="394" y="2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388" y="3"/>
                    <a:pt x="388" y="3"/>
                    <a:pt x="388" y="3"/>
                  </a:cubicBezTo>
                  <a:cubicBezTo>
                    <a:pt x="389" y="5"/>
                    <a:pt x="389" y="5"/>
                    <a:pt x="389" y="5"/>
                  </a:cubicBezTo>
                  <a:cubicBezTo>
                    <a:pt x="391" y="9"/>
                    <a:pt x="391" y="9"/>
                    <a:pt x="391" y="9"/>
                  </a:cubicBezTo>
                  <a:cubicBezTo>
                    <a:pt x="389" y="11"/>
                    <a:pt x="389" y="11"/>
                    <a:pt x="389" y="11"/>
                  </a:cubicBezTo>
                  <a:cubicBezTo>
                    <a:pt x="387" y="11"/>
                    <a:pt x="387" y="11"/>
                    <a:pt x="387" y="11"/>
                  </a:cubicBezTo>
                  <a:cubicBezTo>
                    <a:pt x="384" y="7"/>
                    <a:pt x="384" y="7"/>
                    <a:pt x="384" y="7"/>
                  </a:cubicBezTo>
                  <a:cubicBezTo>
                    <a:pt x="382" y="9"/>
                    <a:pt x="382" y="9"/>
                    <a:pt x="382" y="9"/>
                  </a:cubicBezTo>
                  <a:cubicBezTo>
                    <a:pt x="381" y="13"/>
                    <a:pt x="381" y="13"/>
                    <a:pt x="381" y="13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385" y="14"/>
                    <a:pt x="385" y="14"/>
                    <a:pt x="385" y="14"/>
                  </a:cubicBezTo>
                  <a:cubicBezTo>
                    <a:pt x="387" y="16"/>
                    <a:pt x="387" y="16"/>
                    <a:pt x="387" y="16"/>
                  </a:cubicBezTo>
                  <a:cubicBezTo>
                    <a:pt x="386" y="18"/>
                    <a:pt x="386" y="18"/>
                    <a:pt x="386" y="18"/>
                  </a:cubicBezTo>
                  <a:cubicBezTo>
                    <a:pt x="384" y="19"/>
                    <a:pt x="384" y="19"/>
                    <a:pt x="384" y="19"/>
                  </a:cubicBezTo>
                  <a:cubicBezTo>
                    <a:pt x="384" y="22"/>
                    <a:pt x="384" y="22"/>
                    <a:pt x="384" y="22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79" y="30"/>
                    <a:pt x="379" y="30"/>
                    <a:pt x="379" y="30"/>
                  </a:cubicBezTo>
                  <a:cubicBezTo>
                    <a:pt x="381" y="34"/>
                    <a:pt x="381" y="34"/>
                    <a:pt x="381" y="34"/>
                  </a:cubicBezTo>
                  <a:cubicBezTo>
                    <a:pt x="380" y="36"/>
                    <a:pt x="380" y="36"/>
                    <a:pt x="380" y="36"/>
                  </a:cubicBezTo>
                  <a:cubicBezTo>
                    <a:pt x="377" y="34"/>
                    <a:pt x="377" y="34"/>
                    <a:pt x="377" y="34"/>
                  </a:cubicBezTo>
                  <a:cubicBezTo>
                    <a:pt x="374" y="36"/>
                    <a:pt x="374" y="36"/>
                    <a:pt x="374" y="36"/>
                  </a:cubicBezTo>
                  <a:cubicBezTo>
                    <a:pt x="373" y="37"/>
                    <a:pt x="373" y="37"/>
                    <a:pt x="373" y="37"/>
                  </a:cubicBezTo>
                  <a:cubicBezTo>
                    <a:pt x="370" y="39"/>
                    <a:pt x="370" y="39"/>
                    <a:pt x="370" y="39"/>
                  </a:cubicBezTo>
                  <a:cubicBezTo>
                    <a:pt x="370" y="35"/>
                    <a:pt x="370" y="35"/>
                    <a:pt x="370" y="35"/>
                  </a:cubicBezTo>
                  <a:cubicBezTo>
                    <a:pt x="374" y="27"/>
                    <a:pt x="374" y="27"/>
                    <a:pt x="374" y="27"/>
                  </a:cubicBezTo>
                  <a:cubicBezTo>
                    <a:pt x="370" y="26"/>
                    <a:pt x="370" y="26"/>
                    <a:pt x="370" y="26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3" y="21"/>
                    <a:pt x="373" y="21"/>
                    <a:pt x="373" y="21"/>
                  </a:cubicBezTo>
                  <a:cubicBezTo>
                    <a:pt x="373" y="14"/>
                    <a:pt x="373" y="14"/>
                    <a:pt x="373" y="14"/>
                  </a:cubicBezTo>
                  <a:cubicBezTo>
                    <a:pt x="372" y="12"/>
                    <a:pt x="372" y="12"/>
                    <a:pt x="372" y="12"/>
                  </a:cubicBezTo>
                  <a:cubicBezTo>
                    <a:pt x="370" y="12"/>
                    <a:pt x="370" y="12"/>
                    <a:pt x="370" y="12"/>
                  </a:cubicBezTo>
                  <a:cubicBezTo>
                    <a:pt x="364" y="21"/>
                    <a:pt x="364" y="21"/>
                    <a:pt x="364" y="21"/>
                  </a:cubicBezTo>
                  <a:cubicBezTo>
                    <a:pt x="364" y="27"/>
                    <a:pt x="364" y="27"/>
                    <a:pt x="364" y="27"/>
                  </a:cubicBezTo>
                  <a:cubicBezTo>
                    <a:pt x="358" y="35"/>
                    <a:pt x="358" y="35"/>
                    <a:pt x="358" y="35"/>
                  </a:cubicBezTo>
                  <a:cubicBezTo>
                    <a:pt x="357" y="40"/>
                    <a:pt x="357" y="40"/>
                    <a:pt x="357" y="40"/>
                  </a:cubicBezTo>
                  <a:cubicBezTo>
                    <a:pt x="358" y="43"/>
                    <a:pt x="358" y="43"/>
                    <a:pt x="358" y="43"/>
                  </a:cubicBezTo>
                  <a:cubicBezTo>
                    <a:pt x="357" y="47"/>
                    <a:pt x="357" y="47"/>
                    <a:pt x="357" y="47"/>
                  </a:cubicBezTo>
                  <a:cubicBezTo>
                    <a:pt x="352" y="54"/>
                    <a:pt x="352" y="54"/>
                    <a:pt x="352" y="54"/>
                  </a:cubicBezTo>
                  <a:cubicBezTo>
                    <a:pt x="349" y="55"/>
                    <a:pt x="349" y="55"/>
                    <a:pt x="349" y="55"/>
                  </a:cubicBezTo>
                  <a:cubicBezTo>
                    <a:pt x="349" y="51"/>
                    <a:pt x="349" y="51"/>
                    <a:pt x="349" y="51"/>
                  </a:cubicBezTo>
                  <a:cubicBezTo>
                    <a:pt x="347" y="48"/>
                    <a:pt x="347" y="48"/>
                    <a:pt x="347" y="48"/>
                  </a:cubicBezTo>
                  <a:cubicBezTo>
                    <a:pt x="351" y="42"/>
                    <a:pt x="351" y="42"/>
                    <a:pt x="351" y="42"/>
                  </a:cubicBezTo>
                  <a:cubicBezTo>
                    <a:pt x="350" y="38"/>
                    <a:pt x="350" y="38"/>
                    <a:pt x="350" y="38"/>
                  </a:cubicBezTo>
                  <a:cubicBezTo>
                    <a:pt x="352" y="35"/>
                    <a:pt x="352" y="35"/>
                    <a:pt x="352" y="35"/>
                  </a:cubicBezTo>
                  <a:cubicBezTo>
                    <a:pt x="350" y="31"/>
                    <a:pt x="350" y="31"/>
                    <a:pt x="350" y="31"/>
                  </a:cubicBezTo>
                  <a:cubicBezTo>
                    <a:pt x="357" y="24"/>
                    <a:pt x="357" y="24"/>
                    <a:pt x="357" y="24"/>
                  </a:cubicBezTo>
                  <a:cubicBezTo>
                    <a:pt x="358" y="20"/>
                    <a:pt x="358" y="20"/>
                    <a:pt x="358" y="20"/>
                  </a:cubicBezTo>
                  <a:cubicBezTo>
                    <a:pt x="359" y="19"/>
                    <a:pt x="359" y="19"/>
                    <a:pt x="359" y="19"/>
                  </a:cubicBezTo>
                  <a:cubicBezTo>
                    <a:pt x="358" y="16"/>
                    <a:pt x="358" y="16"/>
                    <a:pt x="358" y="16"/>
                  </a:cubicBezTo>
                  <a:cubicBezTo>
                    <a:pt x="355" y="16"/>
                    <a:pt x="355" y="16"/>
                    <a:pt x="355" y="16"/>
                  </a:cubicBezTo>
                  <a:cubicBezTo>
                    <a:pt x="351" y="12"/>
                    <a:pt x="351" y="12"/>
                    <a:pt x="351" y="12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50" y="17"/>
                    <a:pt x="350" y="17"/>
                    <a:pt x="350" y="17"/>
                  </a:cubicBezTo>
                  <a:cubicBezTo>
                    <a:pt x="347" y="20"/>
                    <a:pt x="347" y="20"/>
                    <a:pt x="347" y="20"/>
                  </a:cubicBezTo>
                  <a:cubicBezTo>
                    <a:pt x="347" y="16"/>
                    <a:pt x="347" y="16"/>
                    <a:pt x="347" y="16"/>
                  </a:cubicBezTo>
                  <a:cubicBezTo>
                    <a:pt x="344" y="13"/>
                    <a:pt x="344" y="13"/>
                    <a:pt x="344" y="13"/>
                  </a:cubicBezTo>
                  <a:cubicBezTo>
                    <a:pt x="340" y="12"/>
                    <a:pt x="340" y="12"/>
                    <a:pt x="340" y="12"/>
                  </a:cubicBezTo>
                  <a:cubicBezTo>
                    <a:pt x="338" y="14"/>
                    <a:pt x="338" y="14"/>
                    <a:pt x="338" y="14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7" y="22"/>
                    <a:pt x="337" y="22"/>
                    <a:pt x="337" y="22"/>
                  </a:cubicBezTo>
                  <a:cubicBezTo>
                    <a:pt x="335" y="20"/>
                    <a:pt x="335" y="20"/>
                    <a:pt x="335" y="20"/>
                  </a:cubicBezTo>
                  <a:cubicBezTo>
                    <a:pt x="333" y="18"/>
                    <a:pt x="333" y="18"/>
                    <a:pt x="333" y="18"/>
                  </a:cubicBezTo>
                  <a:cubicBezTo>
                    <a:pt x="331" y="20"/>
                    <a:pt x="331" y="20"/>
                    <a:pt x="331" y="20"/>
                  </a:cubicBezTo>
                  <a:cubicBezTo>
                    <a:pt x="331" y="22"/>
                    <a:pt x="331" y="22"/>
                    <a:pt x="331" y="22"/>
                  </a:cubicBezTo>
                  <a:cubicBezTo>
                    <a:pt x="336" y="25"/>
                    <a:pt x="336" y="25"/>
                    <a:pt x="336" y="25"/>
                  </a:cubicBezTo>
                  <a:cubicBezTo>
                    <a:pt x="338" y="29"/>
                    <a:pt x="338" y="29"/>
                    <a:pt x="338" y="29"/>
                  </a:cubicBezTo>
                  <a:cubicBezTo>
                    <a:pt x="336" y="30"/>
                    <a:pt x="336" y="30"/>
                    <a:pt x="336" y="30"/>
                  </a:cubicBezTo>
                  <a:cubicBezTo>
                    <a:pt x="334" y="28"/>
                    <a:pt x="334" y="28"/>
                    <a:pt x="334" y="28"/>
                  </a:cubicBezTo>
                  <a:cubicBezTo>
                    <a:pt x="331" y="31"/>
                    <a:pt x="331" y="31"/>
                    <a:pt x="331" y="31"/>
                  </a:cubicBezTo>
                  <a:cubicBezTo>
                    <a:pt x="331" y="33"/>
                    <a:pt x="331" y="33"/>
                    <a:pt x="331" y="33"/>
                  </a:cubicBezTo>
                  <a:cubicBezTo>
                    <a:pt x="333" y="35"/>
                    <a:pt x="333" y="35"/>
                    <a:pt x="333" y="35"/>
                  </a:cubicBezTo>
                  <a:cubicBezTo>
                    <a:pt x="331" y="36"/>
                    <a:pt x="331" y="36"/>
                    <a:pt x="331" y="36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5" y="34"/>
                    <a:pt x="325" y="34"/>
                    <a:pt x="325" y="34"/>
                  </a:cubicBezTo>
                  <a:cubicBezTo>
                    <a:pt x="323" y="38"/>
                    <a:pt x="323" y="38"/>
                    <a:pt x="323" y="38"/>
                  </a:cubicBezTo>
                  <a:cubicBezTo>
                    <a:pt x="320" y="40"/>
                    <a:pt x="320" y="40"/>
                    <a:pt x="320" y="40"/>
                  </a:cubicBezTo>
                  <a:cubicBezTo>
                    <a:pt x="320" y="41"/>
                    <a:pt x="320" y="41"/>
                    <a:pt x="320" y="41"/>
                  </a:cubicBezTo>
                  <a:cubicBezTo>
                    <a:pt x="321" y="43"/>
                    <a:pt x="321" y="43"/>
                    <a:pt x="321" y="43"/>
                  </a:cubicBezTo>
                  <a:cubicBezTo>
                    <a:pt x="317" y="45"/>
                    <a:pt x="317" y="45"/>
                    <a:pt x="317" y="45"/>
                  </a:cubicBezTo>
                  <a:cubicBezTo>
                    <a:pt x="316" y="49"/>
                    <a:pt x="316" y="49"/>
                    <a:pt x="316" y="49"/>
                  </a:cubicBezTo>
                  <a:cubicBezTo>
                    <a:pt x="320" y="52"/>
                    <a:pt x="320" y="52"/>
                    <a:pt x="320" y="52"/>
                  </a:cubicBezTo>
                  <a:cubicBezTo>
                    <a:pt x="317" y="55"/>
                    <a:pt x="317" y="55"/>
                    <a:pt x="317" y="55"/>
                  </a:cubicBezTo>
                  <a:cubicBezTo>
                    <a:pt x="321" y="56"/>
                    <a:pt x="321" y="56"/>
                    <a:pt x="321" y="56"/>
                  </a:cubicBezTo>
                  <a:cubicBezTo>
                    <a:pt x="322" y="58"/>
                    <a:pt x="322" y="58"/>
                    <a:pt x="322" y="58"/>
                  </a:cubicBezTo>
                  <a:cubicBezTo>
                    <a:pt x="320" y="60"/>
                    <a:pt x="320" y="60"/>
                    <a:pt x="320" y="60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3" y="54"/>
                    <a:pt x="313" y="54"/>
                    <a:pt x="313" y="54"/>
                  </a:cubicBezTo>
                  <a:cubicBezTo>
                    <a:pt x="311" y="53"/>
                    <a:pt x="311" y="53"/>
                    <a:pt x="311" y="53"/>
                  </a:cubicBezTo>
                  <a:cubicBezTo>
                    <a:pt x="313" y="50"/>
                    <a:pt x="313" y="50"/>
                    <a:pt x="313" y="50"/>
                  </a:cubicBezTo>
                  <a:cubicBezTo>
                    <a:pt x="310" y="48"/>
                    <a:pt x="310" y="48"/>
                    <a:pt x="310" y="4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01" y="48"/>
                    <a:pt x="301" y="48"/>
                    <a:pt x="301" y="48"/>
                  </a:cubicBezTo>
                  <a:cubicBezTo>
                    <a:pt x="294" y="43"/>
                    <a:pt x="294" y="43"/>
                    <a:pt x="294" y="43"/>
                  </a:cubicBezTo>
                  <a:cubicBezTo>
                    <a:pt x="292" y="43"/>
                    <a:pt x="292" y="43"/>
                    <a:pt x="292" y="43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88" y="43"/>
                    <a:pt x="288" y="43"/>
                    <a:pt x="288" y="43"/>
                  </a:cubicBezTo>
                  <a:cubicBezTo>
                    <a:pt x="284" y="46"/>
                    <a:pt x="284" y="46"/>
                    <a:pt x="284" y="46"/>
                  </a:cubicBezTo>
                  <a:cubicBezTo>
                    <a:pt x="280" y="47"/>
                    <a:pt x="280" y="47"/>
                    <a:pt x="280" y="47"/>
                  </a:cubicBezTo>
                  <a:cubicBezTo>
                    <a:pt x="280" y="49"/>
                    <a:pt x="280" y="49"/>
                    <a:pt x="280" y="49"/>
                  </a:cubicBezTo>
                  <a:cubicBezTo>
                    <a:pt x="285" y="54"/>
                    <a:pt x="285" y="54"/>
                    <a:pt x="285" y="54"/>
                  </a:cubicBezTo>
                  <a:cubicBezTo>
                    <a:pt x="288" y="54"/>
                    <a:pt x="288" y="54"/>
                    <a:pt x="288" y="54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6" y="57"/>
                    <a:pt x="296" y="57"/>
                    <a:pt x="296" y="57"/>
                  </a:cubicBezTo>
                  <a:cubicBezTo>
                    <a:pt x="293" y="61"/>
                    <a:pt x="293" y="61"/>
                    <a:pt x="293" y="61"/>
                  </a:cubicBezTo>
                  <a:cubicBezTo>
                    <a:pt x="293" y="65"/>
                    <a:pt x="293" y="65"/>
                    <a:pt x="293" y="65"/>
                  </a:cubicBezTo>
                  <a:cubicBezTo>
                    <a:pt x="297" y="70"/>
                    <a:pt x="297" y="70"/>
                    <a:pt x="297" y="70"/>
                  </a:cubicBezTo>
                  <a:cubicBezTo>
                    <a:pt x="296" y="73"/>
                    <a:pt x="296" y="73"/>
                    <a:pt x="296" y="73"/>
                  </a:cubicBezTo>
                  <a:cubicBezTo>
                    <a:pt x="293" y="71"/>
                    <a:pt x="293" y="71"/>
                    <a:pt x="293" y="71"/>
                  </a:cubicBezTo>
                  <a:cubicBezTo>
                    <a:pt x="290" y="66"/>
                    <a:pt x="290" y="66"/>
                    <a:pt x="290" y="66"/>
                  </a:cubicBezTo>
                  <a:cubicBezTo>
                    <a:pt x="287" y="64"/>
                    <a:pt x="287" y="64"/>
                    <a:pt x="287" y="64"/>
                  </a:cubicBezTo>
                  <a:cubicBezTo>
                    <a:pt x="284" y="61"/>
                    <a:pt x="284" y="61"/>
                    <a:pt x="284" y="61"/>
                  </a:cubicBezTo>
                  <a:cubicBezTo>
                    <a:pt x="283" y="65"/>
                    <a:pt x="283" y="65"/>
                    <a:pt x="283" y="65"/>
                  </a:cubicBezTo>
                  <a:cubicBezTo>
                    <a:pt x="280" y="68"/>
                    <a:pt x="280" y="68"/>
                    <a:pt x="280" y="68"/>
                  </a:cubicBezTo>
                  <a:cubicBezTo>
                    <a:pt x="279" y="62"/>
                    <a:pt x="279" y="62"/>
                    <a:pt x="279" y="62"/>
                  </a:cubicBezTo>
                  <a:cubicBezTo>
                    <a:pt x="276" y="65"/>
                    <a:pt x="276" y="65"/>
                    <a:pt x="276" y="65"/>
                  </a:cubicBezTo>
                  <a:cubicBezTo>
                    <a:pt x="275" y="68"/>
                    <a:pt x="275" y="68"/>
                    <a:pt x="275" y="68"/>
                  </a:cubicBezTo>
                  <a:cubicBezTo>
                    <a:pt x="272" y="71"/>
                    <a:pt x="272" y="71"/>
                    <a:pt x="272" y="71"/>
                  </a:cubicBezTo>
                  <a:cubicBezTo>
                    <a:pt x="272" y="75"/>
                    <a:pt x="272" y="75"/>
                    <a:pt x="272" y="75"/>
                  </a:cubicBezTo>
                  <a:cubicBezTo>
                    <a:pt x="277" y="77"/>
                    <a:pt x="277" y="77"/>
                    <a:pt x="277" y="77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5" y="80"/>
                    <a:pt x="275" y="80"/>
                    <a:pt x="275" y="80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70" y="83"/>
                    <a:pt x="270" y="83"/>
                    <a:pt x="270" y="83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4" y="90"/>
                    <a:pt x="264" y="90"/>
                    <a:pt x="264" y="90"/>
                  </a:cubicBezTo>
                  <a:cubicBezTo>
                    <a:pt x="264" y="88"/>
                    <a:pt x="264" y="88"/>
                    <a:pt x="264" y="88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66" y="82"/>
                    <a:pt x="266" y="82"/>
                    <a:pt x="266" y="82"/>
                  </a:cubicBezTo>
                  <a:cubicBezTo>
                    <a:pt x="269" y="76"/>
                    <a:pt x="269" y="76"/>
                    <a:pt x="269" y="76"/>
                  </a:cubicBezTo>
                  <a:cubicBezTo>
                    <a:pt x="267" y="63"/>
                    <a:pt x="267" y="63"/>
                    <a:pt x="267" y="63"/>
                  </a:cubicBezTo>
                  <a:cubicBezTo>
                    <a:pt x="263" y="65"/>
                    <a:pt x="263" y="65"/>
                    <a:pt x="263" y="65"/>
                  </a:cubicBezTo>
                  <a:cubicBezTo>
                    <a:pt x="258" y="74"/>
                    <a:pt x="258" y="74"/>
                    <a:pt x="258" y="74"/>
                  </a:cubicBezTo>
                  <a:cubicBezTo>
                    <a:pt x="258" y="79"/>
                    <a:pt x="258" y="79"/>
                    <a:pt x="258" y="79"/>
                  </a:cubicBezTo>
                  <a:cubicBezTo>
                    <a:pt x="259" y="81"/>
                    <a:pt x="259" y="81"/>
                    <a:pt x="259" y="81"/>
                  </a:cubicBezTo>
                  <a:cubicBezTo>
                    <a:pt x="255" y="86"/>
                    <a:pt x="255" y="86"/>
                    <a:pt x="255" y="86"/>
                  </a:cubicBezTo>
                  <a:cubicBezTo>
                    <a:pt x="255" y="82"/>
                    <a:pt x="255" y="82"/>
                    <a:pt x="255" y="82"/>
                  </a:cubicBezTo>
                  <a:cubicBezTo>
                    <a:pt x="257" y="77"/>
                    <a:pt x="257" y="77"/>
                    <a:pt x="257" y="77"/>
                  </a:cubicBezTo>
                  <a:cubicBezTo>
                    <a:pt x="256" y="71"/>
                    <a:pt x="256" y="71"/>
                    <a:pt x="256" y="71"/>
                  </a:cubicBezTo>
                  <a:cubicBezTo>
                    <a:pt x="253" y="70"/>
                    <a:pt x="253" y="70"/>
                    <a:pt x="253" y="70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8" y="83"/>
                    <a:pt x="248" y="83"/>
                    <a:pt x="248" y="83"/>
                  </a:cubicBezTo>
                  <a:cubicBezTo>
                    <a:pt x="248" y="87"/>
                    <a:pt x="248" y="87"/>
                    <a:pt x="248" y="87"/>
                  </a:cubicBezTo>
                  <a:cubicBezTo>
                    <a:pt x="254" y="91"/>
                    <a:pt x="254" y="91"/>
                    <a:pt x="254" y="91"/>
                  </a:cubicBezTo>
                  <a:cubicBezTo>
                    <a:pt x="255" y="94"/>
                    <a:pt x="255" y="94"/>
                    <a:pt x="255" y="94"/>
                  </a:cubicBezTo>
                  <a:cubicBezTo>
                    <a:pt x="253" y="99"/>
                    <a:pt x="253" y="99"/>
                    <a:pt x="253" y="99"/>
                  </a:cubicBezTo>
                  <a:cubicBezTo>
                    <a:pt x="251" y="93"/>
                    <a:pt x="251" y="93"/>
                    <a:pt x="251" y="93"/>
                  </a:cubicBezTo>
                  <a:cubicBezTo>
                    <a:pt x="246" y="91"/>
                    <a:pt x="246" y="91"/>
                    <a:pt x="246" y="91"/>
                  </a:cubicBezTo>
                  <a:cubicBezTo>
                    <a:pt x="243" y="83"/>
                    <a:pt x="243" y="83"/>
                    <a:pt x="243" y="83"/>
                  </a:cubicBezTo>
                  <a:cubicBezTo>
                    <a:pt x="242" y="82"/>
                    <a:pt x="242" y="82"/>
                    <a:pt x="242" y="82"/>
                  </a:cubicBezTo>
                  <a:cubicBezTo>
                    <a:pt x="236" y="84"/>
                    <a:pt x="236" y="84"/>
                    <a:pt x="236" y="84"/>
                  </a:cubicBezTo>
                  <a:cubicBezTo>
                    <a:pt x="235" y="87"/>
                    <a:pt x="235" y="87"/>
                    <a:pt x="235" y="87"/>
                  </a:cubicBezTo>
                  <a:cubicBezTo>
                    <a:pt x="241" y="92"/>
                    <a:pt x="241" y="92"/>
                    <a:pt x="241" y="92"/>
                  </a:cubicBezTo>
                  <a:cubicBezTo>
                    <a:pt x="244" y="92"/>
                    <a:pt x="244" y="92"/>
                    <a:pt x="244" y="92"/>
                  </a:cubicBezTo>
                  <a:cubicBezTo>
                    <a:pt x="245" y="94"/>
                    <a:pt x="245" y="94"/>
                    <a:pt x="245" y="94"/>
                  </a:cubicBezTo>
                  <a:cubicBezTo>
                    <a:pt x="242" y="93"/>
                    <a:pt x="242" y="93"/>
                    <a:pt x="242" y="93"/>
                  </a:cubicBezTo>
                  <a:cubicBezTo>
                    <a:pt x="238" y="94"/>
                    <a:pt x="238" y="94"/>
                    <a:pt x="238" y="94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36" y="96"/>
                    <a:pt x="236" y="96"/>
                    <a:pt x="236" y="96"/>
                  </a:cubicBezTo>
                  <a:cubicBezTo>
                    <a:pt x="235" y="90"/>
                    <a:pt x="235" y="90"/>
                    <a:pt x="235" y="90"/>
                  </a:cubicBezTo>
                  <a:cubicBezTo>
                    <a:pt x="234" y="89"/>
                    <a:pt x="234" y="89"/>
                    <a:pt x="234" y="89"/>
                  </a:cubicBezTo>
                  <a:cubicBezTo>
                    <a:pt x="233" y="86"/>
                    <a:pt x="233" y="86"/>
                    <a:pt x="233" y="86"/>
                  </a:cubicBezTo>
                  <a:cubicBezTo>
                    <a:pt x="230" y="88"/>
                    <a:pt x="230" y="88"/>
                    <a:pt x="230" y="88"/>
                  </a:cubicBezTo>
                  <a:cubicBezTo>
                    <a:pt x="229" y="93"/>
                    <a:pt x="229" y="93"/>
                    <a:pt x="229" y="93"/>
                  </a:cubicBezTo>
                  <a:cubicBezTo>
                    <a:pt x="231" y="96"/>
                    <a:pt x="231" y="96"/>
                    <a:pt x="231" y="96"/>
                  </a:cubicBezTo>
                  <a:cubicBezTo>
                    <a:pt x="230" y="101"/>
                    <a:pt x="230" y="101"/>
                    <a:pt x="230" y="101"/>
                  </a:cubicBezTo>
                  <a:cubicBezTo>
                    <a:pt x="227" y="99"/>
                    <a:pt x="227" y="99"/>
                    <a:pt x="227" y="99"/>
                  </a:cubicBezTo>
                  <a:cubicBezTo>
                    <a:pt x="224" y="100"/>
                    <a:pt x="224" y="100"/>
                    <a:pt x="224" y="100"/>
                  </a:cubicBezTo>
                  <a:cubicBezTo>
                    <a:pt x="219" y="105"/>
                    <a:pt x="219" y="105"/>
                    <a:pt x="219" y="105"/>
                  </a:cubicBezTo>
                  <a:cubicBezTo>
                    <a:pt x="220" y="106"/>
                    <a:pt x="220" y="106"/>
                    <a:pt x="220" y="106"/>
                  </a:cubicBezTo>
                  <a:cubicBezTo>
                    <a:pt x="223" y="105"/>
                    <a:pt x="223" y="105"/>
                    <a:pt x="223" y="105"/>
                  </a:cubicBezTo>
                  <a:cubicBezTo>
                    <a:pt x="226" y="109"/>
                    <a:pt x="226" y="109"/>
                    <a:pt x="226" y="109"/>
                  </a:cubicBezTo>
                  <a:cubicBezTo>
                    <a:pt x="222" y="109"/>
                    <a:pt x="222" y="109"/>
                    <a:pt x="222" y="109"/>
                  </a:cubicBezTo>
                  <a:cubicBezTo>
                    <a:pt x="220" y="111"/>
                    <a:pt x="220" y="111"/>
                    <a:pt x="220" y="111"/>
                  </a:cubicBezTo>
                  <a:cubicBezTo>
                    <a:pt x="222" y="113"/>
                    <a:pt x="222" y="113"/>
                    <a:pt x="222" y="113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7" y="117"/>
                    <a:pt x="217" y="117"/>
                    <a:pt x="217" y="117"/>
                  </a:cubicBezTo>
                  <a:cubicBezTo>
                    <a:pt x="218" y="118"/>
                    <a:pt x="218" y="118"/>
                    <a:pt x="218" y="118"/>
                  </a:cubicBezTo>
                  <a:cubicBezTo>
                    <a:pt x="216" y="119"/>
                    <a:pt x="216" y="119"/>
                    <a:pt x="216" y="119"/>
                  </a:cubicBezTo>
                  <a:cubicBezTo>
                    <a:pt x="214" y="117"/>
                    <a:pt x="214" y="117"/>
                    <a:pt x="214" y="117"/>
                  </a:cubicBezTo>
                  <a:cubicBezTo>
                    <a:pt x="211" y="117"/>
                    <a:pt x="211" y="117"/>
                    <a:pt x="211" y="117"/>
                  </a:cubicBezTo>
                  <a:cubicBezTo>
                    <a:pt x="208" y="121"/>
                    <a:pt x="208" y="121"/>
                    <a:pt x="208" y="121"/>
                  </a:cubicBezTo>
                  <a:cubicBezTo>
                    <a:pt x="209" y="123"/>
                    <a:pt x="209" y="123"/>
                    <a:pt x="209" y="123"/>
                  </a:cubicBezTo>
                  <a:cubicBezTo>
                    <a:pt x="208" y="125"/>
                    <a:pt x="208" y="125"/>
                    <a:pt x="208" y="125"/>
                  </a:cubicBezTo>
                  <a:cubicBezTo>
                    <a:pt x="203" y="125"/>
                    <a:pt x="203" y="125"/>
                    <a:pt x="203" y="125"/>
                  </a:cubicBezTo>
                  <a:cubicBezTo>
                    <a:pt x="201" y="129"/>
                    <a:pt x="201" y="129"/>
                    <a:pt x="201" y="129"/>
                  </a:cubicBezTo>
                  <a:cubicBezTo>
                    <a:pt x="205" y="131"/>
                    <a:pt x="205" y="131"/>
                    <a:pt x="205" y="131"/>
                  </a:cubicBezTo>
                  <a:cubicBezTo>
                    <a:pt x="214" y="128"/>
                    <a:pt x="214" y="128"/>
                    <a:pt x="214" y="128"/>
                  </a:cubicBezTo>
                  <a:cubicBezTo>
                    <a:pt x="217" y="129"/>
                    <a:pt x="217" y="129"/>
                    <a:pt x="217" y="129"/>
                  </a:cubicBezTo>
                  <a:cubicBezTo>
                    <a:pt x="221" y="127"/>
                    <a:pt x="221" y="127"/>
                    <a:pt x="221" y="127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3" y="130"/>
                    <a:pt x="223" y="130"/>
                    <a:pt x="223" y="130"/>
                  </a:cubicBezTo>
                  <a:cubicBezTo>
                    <a:pt x="221" y="133"/>
                    <a:pt x="221" y="133"/>
                    <a:pt x="221" y="133"/>
                  </a:cubicBezTo>
                  <a:cubicBezTo>
                    <a:pt x="220" y="139"/>
                    <a:pt x="220" y="139"/>
                    <a:pt x="220" y="139"/>
                  </a:cubicBezTo>
                  <a:cubicBezTo>
                    <a:pt x="219" y="141"/>
                    <a:pt x="219" y="141"/>
                    <a:pt x="219" y="141"/>
                  </a:cubicBezTo>
                  <a:cubicBezTo>
                    <a:pt x="217" y="138"/>
                    <a:pt x="217" y="138"/>
                    <a:pt x="217" y="138"/>
                  </a:cubicBezTo>
                  <a:cubicBezTo>
                    <a:pt x="216" y="135"/>
                    <a:pt x="216" y="135"/>
                    <a:pt x="216" y="135"/>
                  </a:cubicBezTo>
                  <a:cubicBezTo>
                    <a:pt x="213" y="136"/>
                    <a:pt x="213" y="136"/>
                    <a:pt x="213" y="136"/>
                  </a:cubicBezTo>
                  <a:cubicBezTo>
                    <a:pt x="211" y="134"/>
                    <a:pt x="211" y="134"/>
                    <a:pt x="211" y="134"/>
                  </a:cubicBezTo>
                  <a:cubicBezTo>
                    <a:pt x="207" y="134"/>
                    <a:pt x="207" y="134"/>
                    <a:pt x="207" y="134"/>
                  </a:cubicBezTo>
                  <a:cubicBezTo>
                    <a:pt x="208" y="136"/>
                    <a:pt x="208" y="136"/>
                    <a:pt x="208" y="136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203" y="137"/>
                    <a:pt x="203" y="137"/>
                    <a:pt x="203" y="137"/>
                  </a:cubicBezTo>
                  <a:cubicBezTo>
                    <a:pt x="201" y="137"/>
                    <a:pt x="201" y="137"/>
                    <a:pt x="201" y="137"/>
                  </a:cubicBezTo>
                  <a:cubicBezTo>
                    <a:pt x="204" y="139"/>
                    <a:pt x="204" y="139"/>
                    <a:pt x="204" y="139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3" y="143"/>
                    <a:pt x="203" y="143"/>
                    <a:pt x="203" y="143"/>
                  </a:cubicBezTo>
                  <a:cubicBezTo>
                    <a:pt x="202" y="145"/>
                    <a:pt x="202" y="145"/>
                    <a:pt x="202" y="145"/>
                  </a:cubicBezTo>
                  <a:cubicBezTo>
                    <a:pt x="203" y="149"/>
                    <a:pt x="203" y="149"/>
                    <a:pt x="203" y="149"/>
                  </a:cubicBezTo>
                  <a:cubicBezTo>
                    <a:pt x="202" y="151"/>
                    <a:pt x="202" y="151"/>
                    <a:pt x="202" y="151"/>
                  </a:cubicBezTo>
                  <a:cubicBezTo>
                    <a:pt x="200" y="148"/>
                    <a:pt x="200" y="148"/>
                    <a:pt x="200" y="148"/>
                  </a:cubicBezTo>
                  <a:cubicBezTo>
                    <a:pt x="200" y="144"/>
                    <a:pt x="200" y="144"/>
                    <a:pt x="200" y="144"/>
                  </a:cubicBezTo>
                  <a:cubicBezTo>
                    <a:pt x="197" y="140"/>
                    <a:pt x="197" y="140"/>
                    <a:pt x="197" y="140"/>
                  </a:cubicBezTo>
                  <a:cubicBezTo>
                    <a:pt x="194" y="143"/>
                    <a:pt x="194" y="143"/>
                    <a:pt x="194" y="143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89" y="141"/>
                    <a:pt x="189" y="141"/>
                    <a:pt x="189" y="141"/>
                  </a:cubicBezTo>
                  <a:cubicBezTo>
                    <a:pt x="190" y="139"/>
                    <a:pt x="190" y="139"/>
                    <a:pt x="190" y="139"/>
                  </a:cubicBezTo>
                  <a:cubicBezTo>
                    <a:pt x="188" y="139"/>
                    <a:pt x="188" y="139"/>
                    <a:pt x="188" y="139"/>
                  </a:cubicBezTo>
                  <a:cubicBezTo>
                    <a:pt x="184" y="143"/>
                    <a:pt x="184" y="143"/>
                    <a:pt x="184" y="143"/>
                  </a:cubicBezTo>
                  <a:cubicBezTo>
                    <a:pt x="187" y="146"/>
                    <a:pt x="187" y="146"/>
                    <a:pt x="187" y="146"/>
                  </a:cubicBezTo>
                  <a:cubicBezTo>
                    <a:pt x="192" y="146"/>
                    <a:pt x="192" y="146"/>
                    <a:pt x="192" y="146"/>
                  </a:cubicBezTo>
                  <a:cubicBezTo>
                    <a:pt x="196" y="149"/>
                    <a:pt x="196" y="149"/>
                    <a:pt x="196" y="149"/>
                  </a:cubicBezTo>
                  <a:cubicBezTo>
                    <a:pt x="194" y="152"/>
                    <a:pt x="194" y="152"/>
                    <a:pt x="194" y="152"/>
                  </a:cubicBezTo>
                  <a:cubicBezTo>
                    <a:pt x="186" y="153"/>
                    <a:pt x="186" y="153"/>
                    <a:pt x="186" y="153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1" y="152"/>
                    <a:pt x="181" y="152"/>
                    <a:pt x="181" y="152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82" y="159"/>
                    <a:pt x="182" y="159"/>
                    <a:pt x="182" y="159"/>
                  </a:cubicBezTo>
                  <a:cubicBezTo>
                    <a:pt x="179" y="162"/>
                    <a:pt x="179" y="162"/>
                    <a:pt x="179" y="162"/>
                  </a:cubicBezTo>
                  <a:cubicBezTo>
                    <a:pt x="182" y="162"/>
                    <a:pt x="182" y="162"/>
                    <a:pt x="182" y="162"/>
                  </a:cubicBezTo>
                  <a:cubicBezTo>
                    <a:pt x="186" y="157"/>
                    <a:pt x="186" y="157"/>
                    <a:pt x="186" y="157"/>
                  </a:cubicBezTo>
                  <a:cubicBezTo>
                    <a:pt x="190" y="157"/>
                    <a:pt x="190" y="157"/>
                    <a:pt x="190" y="157"/>
                  </a:cubicBezTo>
                  <a:cubicBezTo>
                    <a:pt x="192" y="160"/>
                    <a:pt x="192" y="160"/>
                    <a:pt x="192" y="160"/>
                  </a:cubicBezTo>
                  <a:cubicBezTo>
                    <a:pt x="186" y="161"/>
                    <a:pt x="186" y="161"/>
                    <a:pt x="186" y="161"/>
                  </a:cubicBezTo>
                  <a:cubicBezTo>
                    <a:pt x="185" y="165"/>
                    <a:pt x="185" y="165"/>
                    <a:pt x="185" y="165"/>
                  </a:cubicBezTo>
                  <a:cubicBezTo>
                    <a:pt x="187" y="168"/>
                    <a:pt x="187" y="168"/>
                    <a:pt x="187" y="168"/>
                  </a:cubicBezTo>
                  <a:cubicBezTo>
                    <a:pt x="192" y="171"/>
                    <a:pt x="192" y="171"/>
                    <a:pt x="192" y="171"/>
                  </a:cubicBezTo>
                  <a:cubicBezTo>
                    <a:pt x="192" y="175"/>
                    <a:pt x="192" y="175"/>
                    <a:pt x="192" y="175"/>
                  </a:cubicBezTo>
                  <a:cubicBezTo>
                    <a:pt x="189" y="172"/>
                    <a:pt x="189" y="172"/>
                    <a:pt x="189" y="172"/>
                  </a:cubicBezTo>
                  <a:cubicBezTo>
                    <a:pt x="186" y="172"/>
                    <a:pt x="186" y="172"/>
                    <a:pt x="186" y="172"/>
                  </a:cubicBezTo>
                  <a:cubicBezTo>
                    <a:pt x="182" y="168"/>
                    <a:pt x="182" y="168"/>
                    <a:pt x="182" y="168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78" y="171"/>
                    <a:pt x="178" y="171"/>
                    <a:pt x="178" y="171"/>
                  </a:cubicBezTo>
                  <a:cubicBezTo>
                    <a:pt x="181" y="174"/>
                    <a:pt x="181" y="174"/>
                    <a:pt x="181" y="174"/>
                  </a:cubicBezTo>
                  <a:cubicBezTo>
                    <a:pt x="177" y="174"/>
                    <a:pt x="177" y="174"/>
                    <a:pt x="177" y="174"/>
                  </a:cubicBezTo>
                  <a:cubicBezTo>
                    <a:pt x="173" y="177"/>
                    <a:pt x="173" y="177"/>
                    <a:pt x="173" y="177"/>
                  </a:cubicBezTo>
                  <a:cubicBezTo>
                    <a:pt x="173" y="180"/>
                    <a:pt x="173" y="180"/>
                    <a:pt x="173" y="180"/>
                  </a:cubicBezTo>
                  <a:cubicBezTo>
                    <a:pt x="177" y="182"/>
                    <a:pt x="177" y="182"/>
                    <a:pt x="177" y="182"/>
                  </a:cubicBezTo>
                  <a:cubicBezTo>
                    <a:pt x="181" y="179"/>
                    <a:pt x="181" y="179"/>
                    <a:pt x="181" y="179"/>
                  </a:cubicBezTo>
                  <a:cubicBezTo>
                    <a:pt x="183" y="182"/>
                    <a:pt x="183" y="182"/>
                    <a:pt x="183" y="182"/>
                  </a:cubicBezTo>
                  <a:cubicBezTo>
                    <a:pt x="187" y="180"/>
                    <a:pt x="187" y="180"/>
                    <a:pt x="187" y="180"/>
                  </a:cubicBezTo>
                  <a:cubicBezTo>
                    <a:pt x="188" y="184"/>
                    <a:pt x="188" y="184"/>
                    <a:pt x="188" y="184"/>
                  </a:cubicBezTo>
                  <a:cubicBezTo>
                    <a:pt x="191" y="186"/>
                    <a:pt x="191" y="186"/>
                    <a:pt x="191" y="186"/>
                  </a:cubicBezTo>
                  <a:cubicBezTo>
                    <a:pt x="191" y="188"/>
                    <a:pt x="191" y="188"/>
                    <a:pt x="191" y="188"/>
                  </a:cubicBezTo>
                  <a:cubicBezTo>
                    <a:pt x="185" y="184"/>
                    <a:pt x="185" y="184"/>
                    <a:pt x="185" y="184"/>
                  </a:cubicBezTo>
                  <a:cubicBezTo>
                    <a:pt x="180" y="184"/>
                    <a:pt x="180" y="184"/>
                    <a:pt x="180" y="184"/>
                  </a:cubicBezTo>
                  <a:cubicBezTo>
                    <a:pt x="178" y="186"/>
                    <a:pt x="178" y="186"/>
                    <a:pt x="178" y="186"/>
                  </a:cubicBezTo>
                  <a:cubicBezTo>
                    <a:pt x="172" y="187"/>
                    <a:pt x="172" y="187"/>
                    <a:pt x="172" y="187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68" y="192"/>
                    <a:pt x="168" y="192"/>
                    <a:pt x="168" y="192"/>
                  </a:cubicBezTo>
                  <a:cubicBezTo>
                    <a:pt x="166" y="191"/>
                    <a:pt x="166" y="191"/>
                    <a:pt x="166" y="191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58" y="194"/>
                    <a:pt x="158" y="194"/>
                    <a:pt x="158" y="194"/>
                  </a:cubicBezTo>
                  <a:cubicBezTo>
                    <a:pt x="157" y="196"/>
                    <a:pt x="157" y="196"/>
                    <a:pt x="157" y="196"/>
                  </a:cubicBezTo>
                  <a:cubicBezTo>
                    <a:pt x="161" y="197"/>
                    <a:pt x="161" y="197"/>
                    <a:pt x="161" y="197"/>
                  </a:cubicBezTo>
                  <a:cubicBezTo>
                    <a:pt x="163" y="201"/>
                    <a:pt x="163" y="201"/>
                    <a:pt x="163" y="201"/>
                  </a:cubicBezTo>
                  <a:cubicBezTo>
                    <a:pt x="160" y="202"/>
                    <a:pt x="160" y="202"/>
                    <a:pt x="160" y="202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57" y="202"/>
                    <a:pt x="157" y="202"/>
                    <a:pt x="157" y="202"/>
                  </a:cubicBezTo>
                  <a:cubicBezTo>
                    <a:pt x="160" y="204"/>
                    <a:pt x="160" y="204"/>
                    <a:pt x="160" y="204"/>
                  </a:cubicBezTo>
                  <a:cubicBezTo>
                    <a:pt x="159" y="206"/>
                    <a:pt x="159" y="206"/>
                    <a:pt x="159" y="206"/>
                  </a:cubicBezTo>
                  <a:cubicBezTo>
                    <a:pt x="155" y="206"/>
                    <a:pt x="155" y="206"/>
                    <a:pt x="155" y="206"/>
                  </a:cubicBezTo>
                  <a:cubicBezTo>
                    <a:pt x="154" y="204"/>
                    <a:pt x="154" y="204"/>
                    <a:pt x="154" y="204"/>
                  </a:cubicBezTo>
                  <a:cubicBezTo>
                    <a:pt x="153" y="206"/>
                    <a:pt x="153" y="206"/>
                    <a:pt x="153" y="206"/>
                  </a:cubicBezTo>
                  <a:cubicBezTo>
                    <a:pt x="156" y="208"/>
                    <a:pt x="156" y="208"/>
                    <a:pt x="156" y="208"/>
                  </a:cubicBezTo>
                  <a:cubicBezTo>
                    <a:pt x="154" y="210"/>
                    <a:pt x="154" y="210"/>
                    <a:pt x="154" y="210"/>
                  </a:cubicBezTo>
                  <a:cubicBezTo>
                    <a:pt x="155" y="212"/>
                    <a:pt x="155" y="212"/>
                    <a:pt x="155" y="212"/>
                  </a:cubicBezTo>
                  <a:cubicBezTo>
                    <a:pt x="157" y="212"/>
                    <a:pt x="157" y="212"/>
                    <a:pt x="157" y="212"/>
                  </a:cubicBezTo>
                  <a:cubicBezTo>
                    <a:pt x="155" y="214"/>
                    <a:pt x="155" y="214"/>
                    <a:pt x="155" y="214"/>
                  </a:cubicBezTo>
                  <a:cubicBezTo>
                    <a:pt x="152" y="214"/>
                    <a:pt x="152" y="214"/>
                    <a:pt x="152" y="214"/>
                  </a:cubicBezTo>
                  <a:cubicBezTo>
                    <a:pt x="150" y="213"/>
                    <a:pt x="150" y="213"/>
                    <a:pt x="150" y="213"/>
                  </a:cubicBezTo>
                  <a:cubicBezTo>
                    <a:pt x="150" y="215"/>
                    <a:pt x="150" y="215"/>
                    <a:pt x="150" y="215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51" y="219"/>
                    <a:pt x="151" y="219"/>
                    <a:pt x="151" y="219"/>
                  </a:cubicBezTo>
                  <a:cubicBezTo>
                    <a:pt x="157" y="221"/>
                    <a:pt x="157" y="221"/>
                    <a:pt x="157" y="221"/>
                  </a:cubicBezTo>
                  <a:cubicBezTo>
                    <a:pt x="158" y="224"/>
                    <a:pt x="158" y="224"/>
                    <a:pt x="158" y="224"/>
                  </a:cubicBezTo>
                  <a:cubicBezTo>
                    <a:pt x="161" y="224"/>
                    <a:pt x="161" y="224"/>
                    <a:pt x="161" y="224"/>
                  </a:cubicBezTo>
                  <a:cubicBezTo>
                    <a:pt x="164" y="223"/>
                    <a:pt x="164" y="223"/>
                    <a:pt x="164" y="223"/>
                  </a:cubicBezTo>
                  <a:cubicBezTo>
                    <a:pt x="161" y="225"/>
                    <a:pt x="161" y="225"/>
                    <a:pt x="161" y="225"/>
                  </a:cubicBezTo>
                  <a:cubicBezTo>
                    <a:pt x="161" y="227"/>
                    <a:pt x="161" y="227"/>
                    <a:pt x="161" y="227"/>
                  </a:cubicBezTo>
                  <a:cubicBezTo>
                    <a:pt x="158" y="227"/>
                    <a:pt x="158" y="227"/>
                    <a:pt x="158" y="227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0" y="226"/>
                    <a:pt x="150" y="226"/>
                    <a:pt x="150" y="226"/>
                  </a:cubicBezTo>
                  <a:cubicBezTo>
                    <a:pt x="145" y="230"/>
                    <a:pt x="145" y="230"/>
                    <a:pt x="145" y="230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51" y="231"/>
                    <a:pt x="151" y="231"/>
                    <a:pt x="151" y="231"/>
                  </a:cubicBezTo>
                  <a:cubicBezTo>
                    <a:pt x="151" y="234"/>
                    <a:pt x="151" y="234"/>
                    <a:pt x="151" y="234"/>
                  </a:cubicBezTo>
                  <a:cubicBezTo>
                    <a:pt x="154" y="236"/>
                    <a:pt x="154" y="236"/>
                    <a:pt x="154" y="236"/>
                  </a:cubicBezTo>
                  <a:cubicBezTo>
                    <a:pt x="154" y="240"/>
                    <a:pt x="154" y="240"/>
                    <a:pt x="154" y="240"/>
                  </a:cubicBezTo>
                  <a:cubicBezTo>
                    <a:pt x="151" y="237"/>
                    <a:pt x="151" y="237"/>
                    <a:pt x="151" y="237"/>
                  </a:cubicBezTo>
                  <a:cubicBezTo>
                    <a:pt x="149" y="237"/>
                    <a:pt x="149" y="237"/>
                    <a:pt x="149" y="237"/>
                  </a:cubicBezTo>
                  <a:cubicBezTo>
                    <a:pt x="147" y="240"/>
                    <a:pt x="147" y="240"/>
                    <a:pt x="147" y="240"/>
                  </a:cubicBezTo>
                  <a:cubicBezTo>
                    <a:pt x="147" y="242"/>
                    <a:pt x="147" y="242"/>
                    <a:pt x="147" y="242"/>
                  </a:cubicBezTo>
                  <a:cubicBezTo>
                    <a:pt x="146" y="243"/>
                    <a:pt x="146" y="243"/>
                    <a:pt x="146" y="243"/>
                  </a:cubicBezTo>
                  <a:cubicBezTo>
                    <a:pt x="148" y="246"/>
                    <a:pt x="148" y="246"/>
                    <a:pt x="148" y="246"/>
                  </a:cubicBezTo>
                  <a:cubicBezTo>
                    <a:pt x="148" y="249"/>
                    <a:pt x="148" y="249"/>
                    <a:pt x="148" y="249"/>
                  </a:cubicBezTo>
                  <a:cubicBezTo>
                    <a:pt x="147" y="249"/>
                    <a:pt x="147" y="249"/>
                    <a:pt x="147" y="249"/>
                  </a:cubicBezTo>
                  <a:cubicBezTo>
                    <a:pt x="144" y="246"/>
                    <a:pt x="144" y="246"/>
                    <a:pt x="144" y="246"/>
                  </a:cubicBezTo>
                  <a:cubicBezTo>
                    <a:pt x="143" y="247"/>
                    <a:pt x="143" y="247"/>
                    <a:pt x="143" y="247"/>
                  </a:cubicBezTo>
                  <a:cubicBezTo>
                    <a:pt x="143" y="251"/>
                    <a:pt x="143" y="251"/>
                    <a:pt x="143" y="251"/>
                  </a:cubicBezTo>
                  <a:cubicBezTo>
                    <a:pt x="147" y="252"/>
                    <a:pt x="147" y="252"/>
                    <a:pt x="147" y="252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42" y="253"/>
                    <a:pt x="142" y="253"/>
                    <a:pt x="142" y="253"/>
                  </a:cubicBezTo>
                  <a:cubicBezTo>
                    <a:pt x="140" y="254"/>
                    <a:pt x="140" y="254"/>
                    <a:pt x="140" y="254"/>
                  </a:cubicBezTo>
                  <a:cubicBezTo>
                    <a:pt x="140" y="258"/>
                    <a:pt x="140" y="258"/>
                    <a:pt x="140" y="258"/>
                  </a:cubicBezTo>
                  <a:cubicBezTo>
                    <a:pt x="141" y="258"/>
                    <a:pt x="141" y="258"/>
                    <a:pt x="141" y="258"/>
                  </a:cubicBezTo>
                  <a:cubicBezTo>
                    <a:pt x="141" y="262"/>
                    <a:pt x="141" y="262"/>
                    <a:pt x="141" y="262"/>
                  </a:cubicBezTo>
                  <a:cubicBezTo>
                    <a:pt x="143" y="266"/>
                    <a:pt x="143" y="266"/>
                    <a:pt x="143" y="266"/>
                  </a:cubicBezTo>
                  <a:cubicBezTo>
                    <a:pt x="145" y="266"/>
                    <a:pt x="145" y="266"/>
                    <a:pt x="145" y="266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9" y="262"/>
                    <a:pt x="149" y="262"/>
                    <a:pt x="149" y="262"/>
                  </a:cubicBezTo>
                  <a:cubicBezTo>
                    <a:pt x="147" y="268"/>
                    <a:pt x="147" y="268"/>
                    <a:pt x="147" y="268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41" y="272"/>
                    <a:pt x="141" y="272"/>
                    <a:pt x="141" y="272"/>
                  </a:cubicBezTo>
                  <a:cubicBezTo>
                    <a:pt x="137" y="272"/>
                    <a:pt x="137" y="272"/>
                    <a:pt x="137" y="272"/>
                  </a:cubicBezTo>
                  <a:cubicBezTo>
                    <a:pt x="135" y="273"/>
                    <a:pt x="135" y="273"/>
                    <a:pt x="135" y="273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1" y="277"/>
                    <a:pt x="131" y="277"/>
                    <a:pt x="131" y="277"/>
                  </a:cubicBezTo>
                  <a:cubicBezTo>
                    <a:pt x="128" y="280"/>
                    <a:pt x="128" y="280"/>
                    <a:pt x="128" y="280"/>
                  </a:cubicBezTo>
                  <a:cubicBezTo>
                    <a:pt x="131" y="281"/>
                    <a:pt x="131" y="281"/>
                    <a:pt x="131" y="281"/>
                  </a:cubicBezTo>
                  <a:cubicBezTo>
                    <a:pt x="130" y="283"/>
                    <a:pt x="130" y="283"/>
                    <a:pt x="130" y="283"/>
                  </a:cubicBezTo>
                  <a:cubicBezTo>
                    <a:pt x="124" y="284"/>
                    <a:pt x="124" y="284"/>
                    <a:pt x="124" y="284"/>
                  </a:cubicBezTo>
                  <a:cubicBezTo>
                    <a:pt x="122" y="287"/>
                    <a:pt x="122" y="287"/>
                    <a:pt x="122" y="287"/>
                  </a:cubicBezTo>
                  <a:cubicBezTo>
                    <a:pt x="122" y="289"/>
                    <a:pt x="122" y="289"/>
                    <a:pt x="122" y="289"/>
                  </a:cubicBezTo>
                  <a:cubicBezTo>
                    <a:pt x="127" y="290"/>
                    <a:pt x="127" y="290"/>
                    <a:pt x="127" y="290"/>
                  </a:cubicBezTo>
                  <a:cubicBezTo>
                    <a:pt x="123" y="292"/>
                    <a:pt x="123" y="292"/>
                    <a:pt x="123" y="292"/>
                  </a:cubicBezTo>
                  <a:cubicBezTo>
                    <a:pt x="121" y="296"/>
                    <a:pt x="121" y="296"/>
                    <a:pt x="121" y="296"/>
                  </a:cubicBezTo>
                  <a:cubicBezTo>
                    <a:pt x="118" y="296"/>
                    <a:pt x="118" y="296"/>
                    <a:pt x="118" y="296"/>
                  </a:cubicBezTo>
                  <a:cubicBezTo>
                    <a:pt x="117" y="293"/>
                    <a:pt x="117" y="293"/>
                    <a:pt x="117" y="293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4" y="293"/>
                    <a:pt x="114" y="293"/>
                    <a:pt x="114" y="293"/>
                  </a:cubicBezTo>
                  <a:cubicBezTo>
                    <a:pt x="111" y="293"/>
                    <a:pt x="111" y="293"/>
                    <a:pt x="111" y="293"/>
                  </a:cubicBezTo>
                  <a:cubicBezTo>
                    <a:pt x="112" y="296"/>
                    <a:pt x="112" y="296"/>
                    <a:pt x="112" y="296"/>
                  </a:cubicBezTo>
                  <a:cubicBezTo>
                    <a:pt x="110" y="298"/>
                    <a:pt x="110" y="298"/>
                    <a:pt x="110" y="298"/>
                  </a:cubicBezTo>
                  <a:cubicBezTo>
                    <a:pt x="109" y="300"/>
                    <a:pt x="109" y="300"/>
                    <a:pt x="109" y="300"/>
                  </a:cubicBezTo>
                  <a:cubicBezTo>
                    <a:pt x="110" y="303"/>
                    <a:pt x="110" y="303"/>
                    <a:pt x="110" y="303"/>
                  </a:cubicBezTo>
                  <a:cubicBezTo>
                    <a:pt x="105" y="303"/>
                    <a:pt x="105" y="303"/>
                    <a:pt x="105" y="303"/>
                  </a:cubicBezTo>
                  <a:cubicBezTo>
                    <a:pt x="103" y="304"/>
                    <a:pt x="103" y="304"/>
                    <a:pt x="103" y="304"/>
                  </a:cubicBezTo>
                  <a:cubicBezTo>
                    <a:pt x="103" y="308"/>
                    <a:pt x="103" y="308"/>
                    <a:pt x="103" y="308"/>
                  </a:cubicBezTo>
                  <a:cubicBezTo>
                    <a:pt x="99" y="311"/>
                    <a:pt x="99" y="311"/>
                    <a:pt x="99" y="311"/>
                  </a:cubicBezTo>
                  <a:cubicBezTo>
                    <a:pt x="100" y="312"/>
                    <a:pt x="100" y="312"/>
                    <a:pt x="100" y="312"/>
                  </a:cubicBezTo>
                  <a:cubicBezTo>
                    <a:pt x="99" y="317"/>
                    <a:pt x="99" y="317"/>
                    <a:pt x="99" y="317"/>
                  </a:cubicBezTo>
                  <a:cubicBezTo>
                    <a:pt x="96" y="320"/>
                    <a:pt x="96" y="320"/>
                    <a:pt x="96" y="320"/>
                  </a:cubicBezTo>
                  <a:cubicBezTo>
                    <a:pt x="92" y="323"/>
                    <a:pt x="92" y="323"/>
                    <a:pt x="92" y="323"/>
                  </a:cubicBezTo>
                  <a:cubicBezTo>
                    <a:pt x="94" y="325"/>
                    <a:pt x="94" y="325"/>
                    <a:pt x="94" y="325"/>
                  </a:cubicBezTo>
                  <a:cubicBezTo>
                    <a:pt x="98" y="322"/>
                    <a:pt x="98" y="322"/>
                    <a:pt x="98" y="322"/>
                  </a:cubicBezTo>
                  <a:cubicBezTo>
                    <a:pt x="100" y="322"/>
                    <a:pt x="100" y="322"/>
                    <a:pt x="100" y="322"/>
                  </a:cubicBezTo>
                  <a:cubicBezTo>
                    <a:pt x="100" y="325"/>
                    <a:pt x="100" y="325"/>
                    <a:pt x="100" y="325"/>
                  </a:cubicBezTo>
                  <a:cubicBezTo>
                    <a:pt x="97" y="326"/>
                    <a:pt x="97" y="326"/>
                    <a:pt x="97" y="326"/>
                  </a:cubicBezTo>
                  <a:cubicBezTo>
                    <a:pt x="97" y="331"/>
                    <a:pt x="97" y="331"/>
                    <a:pt x="97" y="331"/>
                  </a:cubicBezTo>
                  <a:cubicBezTo>
                    <a:pt x="99" y="334"/>
                    <a:pt x="99" y="334"/>
                    <a:pt x="99" y="334"/>
                  </a:cubicBezTo>
                  <a:cubicBezTo>
                    <a:pt x="104" y="331"/>
                    <a:pt x="104" y="331"/>
                    <a:pt x="104" y="331"/>
                  </a:cubicBezTo>
                  <a:cubicBezTo>
                    <a:pt x="109" y="331"/>
                    <a:pt x="109" y="331"/>
                    <a:pt x="109" y="331"/>
                  </a:cubicBezTo>
                  <a:cubicBezTo>
                    <a:pt x="116" y="324"/>
                    <a:pt x="116" y="324"/>
                    <a:pt x="116" y="324"/>
                  </a:cubicBezTo>
                  <a:cubicBezTo>
                    <a:pt x="116" y="321"/>
                    <a:pt x="116" y="321"/>
                    <a:pt x="116" y="321"/>
                  </a:cubicBezTo>
                  <a:cubicBezTo>
                    <a:pt x="113" y="322"/>
                    <a:pt x="113" y="322"/>
                    <a:pt x="113" y="322"/>
                  </a:cubicBezTo>
                  <a:cubicBezTo>
                    <a:pt x="116" y="318"/>
                    <a:pt x="116" y="318"/>
                    <a:pt x="116" y="318"/>
                  </a:cubicBezTo>
                  <a:cubicBezTo>
                    <a:pt x="117" y="313"/>
                    <a:pt x="117" y="313"/>
                    <a:pt x="117" y="313"/>
                  </a:cubicBezTo>
                  <a:cubicBezTo>
                    <a:pt x="118" y="312"/>
                    <a:pt x="118" y="312"/>
                    <a:pt x="118" y="312"/>
                  </a:cubicBezTo>
                  <a:cubicBezTo>
                    <a:pt x="120" y="311"/>
                    <a:pt x="120" y="311"/>
                    <a:pt x="120" y="311"/>
                  </a:cubicBezTo>
                  <a:cubicBezTo>
                    <a:pt x="124" y="311"/>
                    <a:pt x="124" y="311"/>
                    <a:pt x="124" y="311"/>
                  </a:cubicBezTo>
                  <a:cubicBezTo>
                    <a:pt x="127" y="311"/>
                    <a:pt x="127" y="311"/>
                    <a:pt x="127" y="311"/>
                  </a:cubicBezTo>
                  <a:cubicBezTo>
                    <a:pt x="120" y="315"/>
                    <a:pt x="120" y="315"/>
                    <a:pt x="120" y="315"/>
                  </a:cubicBezTo>
                  <a:cubicBezTo>
                    <a:pt x="120" y="318"/>
                    <a:pt x="120" y="318"/>
                    <a:pt x="120" y="318"/>
                  </a:cubicBezTo>
                  <a:cubicBezTo>
                    <a:pt x="126" y="320"/>
                    <a:pt x="126" y="320"/>
                    <a:pt x="126" y="320"/>
                  </a:cubicBezTo>
                  <a:cubicBezTo>
                    <a:pt x="124" y="323"/>
                    <a:pt x="124" y="323"/>
                    <a:pt x="124" y="323"/>
                  </a:cubicBezTo>
                  <a:cubicBezTo>
                    <a:pt x="121" y="323"/>
                    <a:pt x="121" y="323"/>
                    <a:pt x="121" y="323"/>
                  </a:cubicBezTo>
                  <a:cubicBezTo>
                    <a:pt x="115" y="330"/>
                    <a:pt x="115" y="330"/>
                    <a:pt x="115" y="330"/>
                  </a:cubicBezTo>
                  <a:cubicBezTo>
                    <a:pt x="118" y="332"/>
                    <a:pt x="118" y="332"/>
                    <a:pt x="118" y="332"/>
                  </a:cubicBezTo>
                  <a:cubicBezTo>
                    <a:pt x="116" y="335"/>
                    <a:pt x="116" y="335"/>
                    <a:pt x="116" y="335"/>
                  </a:cubicBezTo>
                  <a:cubicBezTo>
                    <a:pt x="116" y="339"/>
                    <a:pt x="116" y="339"/>
                    <a:pt x="116" y="339"/>
                  </a:cubicBezTo>
                  <a:cubicBezTo>
                    <a:pt x="112" y="339"/>
                    <a:pt x="112" y="339"/>
                    <a:pt x="112" y="339"/>
                  </a:cubicBezTo>
                  <a:cubicBezTo>
                    <a:pt x="109" y="335"/>
                    <a:pt x="109" y="335"/>
                    <a:pt x="109" y="335"/>
                  </a:cubicBezTo>
                  <a:cubicBezTo>
                    <a:pt x="105" y="336"/>
                    <a:pt x="105" y="336"/>
                    <a:pt x="105" y="336"/>
                  </a:cubicBezTo>
                  <a:cubicBezTo>
                    <a:pt x="102" y="338"/>
                    <a:pt x="102" y="338"/>
                    <a:pt x="102" y="338"/>
                  </a:cubicBezTo>
                  <a:cubicBezTo>
                    <a:pt x="102" y="342"/>
                    <a:pt x="102" y="342"/>
                    <a:pt x="102" y="342"/>
                  </a:cubicBezTo>
                  <a:cubicBezTo>
                    <a:pt x="98" y="344"/>
                    <a:pt x="98" y="344"/>
                    <a:pt x="98" y="344"/>
                  </a:cubicBezTo>
                  <a:cubicBezTo>
                    <a:pt x="95" y="346"/>
                    <a:pt x="95" y="346"/>
                    <a:pt x="95" y="346"/>
                  </a:cubicBezTo>
                  <a:cubicBezTo>
                    <a:pt x="97" y="343"/>
                    <a:pt x="97" y="343"/>
                    <a:pt x="97" y="343"/>
                  </a:cubicBezTo>
                  <a:cubicBezTo>
                    <a:pt x="99" y="341"/>
                    <a:pt x="99" y="341"/>
                    <a:pt x="99" y="341"/>
                  </a:cubicBezTo>
                  <a:cubicBezTo>
                    <a:pt x="96" y="338"/>
                    <a:pt x="96" y="338"/>
                    <a:pt x="96" y="338"/>
                  </a:cubicBezTo>
                  <a:cubicBezTo>
                    <a:pt x="96" y="333"/>
                    <a:pt x="96" y="333"/>
                    <a:pt x="96" y="333"/>
                  </a:cubicBezTo>
                  <a:cubicBezTo>
                    <a:pt x="93" y="329"/>
                    <a:pt x="93" y="329"/>
                    <a:pt x="93" y="329"/>
                  </a:cubicBezTo>
                  <a:cubicBezTo>
                    <a:pt x="90" y="329"/>
                    <a:pt x="90" y="329"/>
                    <a:pt x="90" y="329"/>
                  </a:cubicBezTo>
                  <a:cubicBezTo>
                    <a:pt x="88" y="332"/>
                    <a:pt x="88" y="332"/>
                    <a:pt x="88" y="332"/>
                  </a:cubicBezTo>
                  <a:cubicBezTo>
                    <a:pt x="84" y="333"/>
                    <a:pt x="84" y="333"/>
                    <a:pt x="84" y="333"/>
                  </a:cubicBezTo>
                  <a:cubicBezTo>
                    <a:pt x="84" y="335"/>
                    <a:pt x="84" y="335"/>
                    <a:pt x="84" y="335"/>
                  </a:cubicBezTo>
                  <a:cubicBezTo>
                    <a:pt x="90" y="335"/>
                    <a:pt x="90" y="335"/>
                    <a:pt x="90" y="335"/>
                  </a:cubicBezTo>
                  <a:cubicBezTo>
                    <a:pt x="84" y="340"/>
                    <a:pt x="84" y="340"/>
                    <a:pt x="84" y="340"/>
                  </a:cubicBezTo>
                  <a:cubicBezTo>
                    <a:pt x="80" y="338"/>
                    <a:pt x="80" y="338"/>
                    <a:pt x="80" y="338"/>
                  </a:cubicBezTo>
                  <a:cubicBezTo>
                    <a:pt x="77" y="339"/>
                    <a:pt x="77" y="339"/>
                    <a:pt x="77" y="339"/>
                  </a:cubicBezTo>
                  <a:cubicBezTo>
                    <a:pt x="73" y="343"/>
                    <a:pt x="73" y="343"/>
                    <a:pt x="73" y="343"/>
                  </a:cubicBezTo>
                  <a:cubicBezTo>
                    <a:pt x="75" y="343"/>
                    <a:pt x="75" y="343"/>
                    <a:pt x="75" y="343"/>
                  </a:cubicBezTo>
                  <a:cubicBezTo>
                    <a:pt x="77" y="342"/>
                    <a:pt x="77" y="342"/>
                    <a:pt x="77" y="342"/>
                  </a:cubicBezTo>
                  <a:cubicBezTo>
                    <a:pt x="78" y="343"/>
                    <a:pt x="78" y="343"/>
                    <a:pt x="78" y="343"/>
                  </a:cubicBezTo>
                  <a:cubicBezTo>
                    <a:pt x="74" y="346"/>
                    <a:pt x="74" y="346"/>
                    <a:pt x="74" y="346"/>
                  </a:cubicBezTo>
                  <a:cubicBezTo>
                    <a:pt x="72" y="349"/>
                    <a:pt x="72" y="349"/>
                    <a:pt x="72" y="349"/>
                  </a:cubicBezTo>
                  <a:cubicBezTo>
                    <a:pt x="70" y="347"/>
                    <a:pt x="70" y="347"/>
                    <a:pt x="70" y="347"/>
                  </a:cubicBezTo>
                  <a:cubicBezTo>
                    <a:pt x="67" y="347"/>
                    <a:pt x="67" y="347"/>
                    <a:pt x="67" y="347"/>
                  </a:cubicBezTo>
                  <a:cubicBezTo>
                    <a:pt x="66" y="349"/>
                    <a:pt x="66" y="349"/>
                    <a:pt x="66" y="349"/>
                  </a:cubicBezTo>
                  <a:cubicBezTo>
                    <a:pt x="71" y="352"/>
                    <a:pt x="71" y="352"/>
                    <a:pt x="71" y="352"/>
                  </a:cubicBezTo>
                  <a:cubicBezTo>
                    <a:pt x="77" y="352"/>
                    <a:pt x="77" y="352"/>
                    <a:pt x="77" y="352"/>
                  </a:cubicBezTo>
                  <a:cubicBezTo>
                    <a:pt x="76" y="355"/>
                    <a:pt x="76" y="355"/>
                    <a:pt x="76" y="355"/>
                  </a:cubicBezTo>
                  <a:cubicBezTo>
                    <a:pt x="78" y="356"/>
                    <a:pt x="78" y="356"/>
                    <a:pt x="78" y="356"/>
                  </a:cubicBezTo>
                  <a:cubicBezTo>
                    <a:pt x="78" y="359"/>
                    <a:pt x="78" y="359"/>
                    <a:pt x="78" y="359"/>
                  </a:cubicBezTo>
                  <a:cubicBezTo>
                    <a:pt x="73" y="357"/>
                    <a:pt x="73" y="357"/>
                    <a:pt x="73" y="357"/>
                  </a:cubicBezTo>
                  <a:cubicBezTo>
                    <a:pt x="72" y="354"/>
                    <a:pt x="72" y="354"/>
                    <a:pt x="72" y="354"/>
                  </a:cubicBezTo>
                  <a:cubicBezTo>
                    <a:pt x="68" y="354"/>
                    <a:pt x="68" y="354"/>
                    <a:pt x="68" y="354"/>
                  </a:cubicBezTo>
                  <a:cubicBezTo>
                    <a:pt x="64" y="351"/>
                    <a:pt x="64" y="351"/>
                    <a:pt x="64" y="351"/>
                  </a:cubicBezTo>
                  <a:cubicBezTo>
                    <a:pt x="63" y="348"/>
                    <a:pt x="63" y="348"/>
                    <a:pt x="63" y="348"/>
                  </a:cubicBezTo>
                  <a:cubicBezTo>
                    <a:pt x="62" y="348"/>
                    <a:pt x="62" y="348"/>
                    <a:pt x="62" y="348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5" y="357"/>
                    <a:pt x="65" y="357"/>
                    <a:pt x="65" y="357"/>
                  </a:cubicBezTo>
                  <a:cubicBezTo>
                    <a:pt x="69" y="360"/>
                    <a:pt x="69" y="360"/>
                    <a:pt x="69" y="360"/>
                  </a:cubicBezTo>
                  <a:cubicBezTo>
                    <a:pt x="73" y="360"/>
                    <a:pt x="73" y="360"/>
                    <a:pt x="73" y="360"/>
                  </a:cubicBezTo>
                  <a:cubicBezTo>
                    <a:pt x="75" y="362"/>
                    <a:pt x="75" y="362"/>
                    <a:pt x="75" y="362"/>
                  </a:cubicBezTo>
                  <a:cubicBezTo>
                    <a:pt x="71" y="363"/>
                    <a:pt x="71" y="363"/>
                    <a:pt x="71" y="363"/>
                  </a:cubicBezTo>
                  <a:cubicBezTo>
                    <a:pt x="65" y="360"/>
                    <a:pt x="65" y="360"/>
                    <a:pt x="65" y="360"/>
                  </a:cubicBezTo>
                  <a:cubicBezTo>
                    <a:pt x="59" y="354"/>
                    <a:pt x="59" y="354"/>
                    <a:pt x="59" y="354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2" y="353"/>
                    <a:pt x="52" y="353"/>
                    <a:pt x="52" y="353"/>
                  </a:cubicBezTo>
                  <a:cubicBezTo>
                    <a:pt x="48" y="353"/>
                    <a:pt x="48" y="353"/>
                    <a:pt x="48" y="353"/>
                  </a:cubicBezTo>
                  <a:cubicBezTo>
                    <a:pt x="46" y="351"/>
                    <a:pt x="46" y="351"/>
                    <a:pt x="46" y="351"/>
                  </a:cubicBezTo>
                  <a:cubicBezTo>
                    <a:pt x="44" y="353"/>
                    <a:pt x="44" y="353"/>
                    <a:pt x="44" y="353"/>
                  </a:cubicBezTo>
                  <a:cubicBezTo>
                    <a:pt x="45" y="356"/>
                    <a:pt x="45" y="356"/>
                    <a:pt x="45" y="356"/>
                  </a:cubicBezTo>
                  <a:cubicBezTo>
                    <a:pt x="42" y="358"/>
                    <a:pt x="42" y="358"/>
                    <a:pt x="42" y="358"/>
                  </a:cubicBezTo>
                  <a:cubicBezTo>
                    <a:pt x="46" y="362"/>
                    <a:pt x="46" y="362"/>
                    <a:pt x="46" y="362"/>
                  </a:cubicBezTo>
                  <a:cubicBezTo>
                    <a:pt x="53" y="360"/>
                    <a:pt x="53" y="360"/>
                    <a:pt x="53" y="360"/>
                  </a:cubicBezTo>
                  <a:cubicBezTo>
                    <a:pt x="54" y="361"/>
                    <a:pt x="54" y="361"/>
                    <a:pt x="54" y="361"/>
                  </a:cubicBezTo>
                  <a:cubicBezTo>
                    <a:pt x="51" y="364"/>
                    <a:pt x="51" y="364"/>
                    <a:pt x="51" y="364"/>
                  </a:cubicBezTo>
                  <a:cubicBezTo>
                    <a:pt x="53" y="365"/>
                    <a:pt x="53" y="365"/>
                    <a:pt x="53" y="365"/>
                  </a:cubicBezTo>
                  <a:cubicBezTo>
                    <a:pt x="58" y="362"/>
                    <a:pt x="58" y="362"/>
                    <a:pt x="58" y="362"/>
                  </a:cubicBezTo>
                  <a:cubicBezTo>
                    <a:pt x="61" y="362"/>
                    <a:pt x="61" y="362"/>
                    <a:pt x="61" y="362"/>
                  </a:cubicBezTo>
                  <a:cubicBezTo>
                    <a:pt x="60" y="364"/>
                    <a:pt x="60" y="364"/>
                    <a:pt x="60" y="364"/>
                  </a:cubicBezTo>
                  <a:cubicBezTo>
                    <a:pt x="53" y="367"/>
                    <a:pt x="53" y="367"/>
                    <a:pt x="53" y="367"/>
                  </a:cubicBezTo>
                  <a:cubicBezTo>
                    <a:pt x="51" y="371"/>
                    <a:pt x="51" y="371"/>
                    <a:pt x="51" y="371"/>
                  </a:cubicBezTo>
                  <a:cubicBezTo>
                    <a:pt x="46" y="370"/>
                    <a:pt x="46" y="370"/>
                    <a:pt x="46" y="370"/>
                  </a:cubicBezTo>
                  <a:cubicBezTo>
                    <a:pt x="42" y="365"/>
                    <a:pt x="42" y="365"/>
                    <a:pt x="42" y="365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38" y="367"/>
                    <a:pt x="38" y="367"/>
                    <a:pt x="38" y="367"/>
                  </a:cubicBezTo>
                  <a:cubicBezTo>
                    <a:pt x="35" y="364"/>
                    <a:pt x="35" y="364"/>
                    <a:pt x="35" y="364"/>
                  </a:cubicBezTo>
                  <a:cubicBezTo>
                    <a:pt x="32" y="365"/>
                    <a:pt x="32" y="365"/>
                    <a:pt x="32" y="365"/>
                  </a:cubicBezTo>
                  <a:cubicBezTo>
                    <a:pt x="30" y="364"/>
                    <a:pt x="30" y="364"/>
                    <a:pt x="30" y="364"/>
                  </a:cubicBezTo>
                  <a:cubicBezTo>
                    <a:pt x="27" y="366"/>
                    <a:pt x="27" y="366"/>
                    <a:pt x="27" y="366"/>
                  </a:cubicBezTo>
                  <a:cubicBezTo>
                    <a:pt x="28" y="368"/>
                    <a:pt x="28" y="368"/>
                    <a:pt x="28" y="368"/>
                  </a:cubicBezTo>
                  <a:cubicBezTo>
                    <a:pt x="35" y="369"/>
                    <a:pt x="35" y="369"/>
                    <a:pt x="35" y="369"/>
                  </a:cubicBezTo>
                  <a:cubicBezTo>
                    <a:pt x="39" y="372"/>
                    <a:pt x="39" y="372"/>
                    <a:pt x="39" y="372"/>
                  </a:cubicBezTo>
                  <a:cubicBezTo>
                    <a:pt x="45" y="375"/>
                    <a:pt x="45" y="375"/>
                    <a:pt x="45" y="375"/>
                  </a:cubicBezTo>
                  <a:cubicBezTo>
                    <a:pt x="43" y="378"/>
                    <a:pt x="43" y="378"/>
                    <a:pt x="43" y="378"/>
                  </a:cubicBezTo>
                  <a:cubicBezTo>
                    <a:pt x="45" y="381"/>
                    <a:pt x="45" y="381"/>
                    <a:pt x="45" y="381"/>
                  </a:cubicBezTo>
                  <a:cubicBezTo>
                    <a:pt x="42" y="383"/>
                    <a:pt x="42" y="383"/>
                    <a:pt x="42" y="383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40" y="375"/>
                    <a:pt x="40" y="375"/>
                    <a:pt x="40" y="375"/>
                  </a:cubicBezTo>
                  <a:cubicBezTo>
                    <a:pt x="37" y="374"/>
                    <a:pt x="37" y="374"/>
                    <a:pt x="37" y="374"/>
                  </a:cubicBezTo>
                  <a:cubicBezTo>
                    <a:pt x="32" y="375"/>
                    <a:pt x="32" y="375"/>
                    <a:pt x="32" y="375"/>
                  </a:cubicBezTo>
                  <a:cubicBezTo>
                    <a:pt x="34" y="378"/>
                    <a:pt x="34" y="378"/>
                    <a:pt x="34" y="378"/>
                  </a:cubicBezTo>
                  <a:cubicBezTo>
                    <a:pt x="33" y="380"/>
                    <a:pt x="33" y="380"/>
                    <a:pt x="33" y="380"/>
                  </a:cubicBezTo>
                  <a:cubicBezTo>
                    <a:pt x="28" y="377"/>
                    <a:pt x="28" y="377"/>
                    <a:pt x="28" y="377"/>
                  </a:cubicBezTo>
                  <a:cubicBezTo>
                    <a:pt x="24" y="381"/>
                    <a:pt x="24" y="381"/>
                    <a:pt x="24" y="381"/>
                  </a:cubicBezTo>
                  <a:cubicBezTo>
                    <a:pt x="28" y="384"/>
                    <a:pt x="28" y="384"/>
                    <a:pt x="28" y="384"/>
                  </a:cubicBezTo>
                  <a:cubicBezTo>
                    <a:pt x="25" y="385"/>
                    <a:pt x="25" y="385"/>
                    <a:pt x="25" y="385"/>
                  </a:cubicBezTo>
                  <a:cubicBezTo>
                    <a:pt x="22" y="386"/>
                    <a:pt x="22" y="386"/>
                    <a:pt x="22" y="386"/>
                  </a:cubicBezTo>
                  <a:cubicBezTo>
                    <a:pt x="21" y="381"/>
                    <a:pt x="21" y="381"/>
                    <a:pt x="21" y="381"/>
                  </a:cubicBezTo>
                  <a:cubicBezTo>
                    <a:pt x="15" y="381"/>
                    <a:pt x="15" y="381"/>
                    <a:pt x="15" y="381"/>
                  </a:cubicBezTo>
                  <a:cubicBezTo>
                    <a:pt x="17" y="385"/>
                    <a:pt x="17" y="385"/>
                    <a:pt x="17" y="385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13" y="383"/>
                    <a:pt x="13" y="383"/>
                    <a:pt x="13" y="383"/>
                  </a:cubicBezTo>
                  <a:cubicBezTo>
                    <a:pt x="9" y="380"/>
                    <a:pt x="9" y="380"/>
                    <a:pt x="9" y="380"/>
                  </a:cubicBezTo>
                  <a:cubicBezTo>
                    <a:pt x="7" y="380"/>
                    <a:pt x="7" y="380"/>
                    <a:pt x="7" y="380"/>
                  </a:cubicBezTo>
                  <a:cubicBezTo>
                    <a:pt x="8" y="383"/>
                    <a:pt x="8" y="383"/>
                    <a:pt x="8" y="383"/>
                  </a:cubicBezTo>
                  <a:cubicBezTo>
                    <a:pt x="12" y="387"/>
                    <a:pt x="12" y="387"/>
                    <a:pt x="12" y="387"/>
                  </a:cubicBezTo>
                  <a:cubicBezTo>
                    <a:pt x="10" y="389"/>
                    <a:pt x="10" y="389"/>
                    <a:pt x="10" y="389"/>
                  </a:cubicBezTo>
                  <a:cubicBezTo>
                    <a:pt x="12" y="391"/>
                    <a:pt x="12" y="391"/>
                    <a:pt x="12" y="391"/>
                  </a:cubicBezTo>
                  <a:cubicBezTo>
                    <a:pt x="17" y="390"/>
                    <a:pt x="17" y="390"/>
                    <a:pt x="17" y="390"/>
                  </a:cubicBezTo>
                  <a:cubicBezTo>
                    <a:pt x="24" y="391"/>
                    <a:pt x="24" y="391"/>
                    <a:pt x="24" y="391"/>
                  </a:cubicBezTo>
                  <a:cubicBezTo>
                    <a:pt x="28" y="394"/>
                    <a:pt x="28" y="394"/>
                    <a:pt x="28" y="394"/>
                  </a:cubicBezTo>
                  <a:cubicBezTo>
                    <a:pt x="34" y="394"/>
                    <a:pt x="34" y="394"/>
                    <a:pt x="34" y="394"/>
                  </a:cubicBezTo>
                  <a:cubicBezTo>
                    <a:pt x="36" y="392"/>
                    <a:pt x="36" y="392"/>
                    <a:pt x="36" y="392"/>
                  </a:cubicBezTo>
                  <a:cubicBezTo>
                    <a:pt x="40" y="392"/>
                    <a:pt x="40" y="392"/>
                    <a:pt x="40" y="392"/>
                  </a:cubicBezTo>
                  <a:cubicBezTo>
                    <a:pt x="35" y="397"/>
                    <a:pt x="35" y="397"/>
                    <a:pt x="35" y="397"/>
                  </a:cubicBezTo>
                  <a:cubicBezTo>
                    <a:pt x="30" y="396"/>
                    <a:pt x="30" y="396"/>
                    <a:pt x="30" y="396"/>
                  </a:cubicBezTo>
                  <a:cubicBezTo>
                    <a:pt x="27" y="397"/>
                    <a:pt x="27" y="397"/>
                    <a:pt x="27" y="397"/>
                  </a:cubicBezTo>
                  <a:cubicBezTo>
                    <a:pt x="20" y="393"/>
                    <a:pt x="20" y="393"/>
                    <a:pt x="20" y="393"/>
                  </a:cubicBezTo>
                  <a:cubicBezTo>
                    <a:pt x="16" y="395"/>
                    <a:pt x="16" y="395"/>
                    <a:pt x="16" y="395"/>
                  </a:cubicBezTo>
                  <a:cubicBezTo>
                    <a:pt x="14" y="394"/>
                    <a:pt x="14" y="394"/>
                    <a:pt x="14" y="394"/>
                  </a:cubicBezTo>
                  <a:cubicBezTo>
                    <a:pt x="10" y="397"/>
                    <a:pt x="10" y="397"/>
                    <a:pt x="10" y="397"/>
                  </a:cubicBezTo>
                  <a:cubicBezTo>
                    <a:pt x="5" y="397"/>
                    <a:pt x="5" y="397"/>
                    <a:pt x="5" y="397"/>
                  </a:cubicBezTo>
                  <a:cubicBezTo>
                    <a:pt x="5" y="399"/>
                    <a:pt x="5" y="399"/>
                    <a:pt x="5" y="399"/>
                  </a:cubicBezTo>
                  <a:cubicBezTo>
                    <a:pt x="12" y="402"/>
                    <a:pt x="12" y="402"/>
                    <a:pt x="12" y="402"/>
                  </a:cubicBezTo>
                  <a:cubicBezTo>
                    <a:pt x="10" y="406"/>
                    <a:pt x="10" y="406"/>
                    <a:pt x="10" y="406"/>
                  </a:cubicBezTo>
                  <a:cubicBezTo>
                    <a:pt x="13" y="406"/>
                    <a:pt x="13" y="406"/>
                    <a:pt x="13" y="406"/>
                  </a:cubicBezTo>
                  <a:cubicBezTo>
                    <a:pt x="16" y="405"/>
                    <a:pt x="16" y="405"/>
                    <a:pt x="16" y="405"/>
                  </a:cubicBezTo>
                  <a:cubicBezTo>
                    <a:pt x="22" y="405"/>
                    <a:pt x="22" y="405"/>
                    <a:pt x="22" y="405"/>
                  </a:cubicBezTo>
                  <a:cubicBezTo>
                    <a:pt x="17" y="408"/>
                    <a:pt x="17" y="408"/>
                    <a:pt x="17" y="408"/>
                  </a:cubicBezTo>
                  <a:cubicBezTo>
                    <a:pt x="11" y="408"/>
                    <a:pt x="11" y="408"/>
                    <a:pt x="11" y="408"/>
                  </a:cubicBezTo>
                  <a:cubicBezTo>
                    <a:pt x="9" y="409"/>
                    <a:pt x="9" y="409"/>
                    <a:pt x="9" y="409"/>
                  </a:cubicBezTo>
                  <a:cubicBezTo>
                    <a:pt x="7" y="408"/>
                    <a:pt x="7" y="408"/>
                    <a:pt x="7" y="408"/>
                  </a:cubicBezTo>
                  <a:cubicBezTo>
                    <a:pt x="7" y="410"/>
                    <a:pt x="7" y="410"/>
                    <a:pt x="7" y="410"/>
                  </a:cubicBezTo>
                  <a:cubicBezTo>
                    <a:pt x="10" y="411"/>
                    <a:pt x="10" y="411"/>
                    <a:pt x="10" y="411"/>
                  </a:cubicBezTo>
                  <a:cubicBezTo>
                    <a:pt x="13" y="411"/>
                    <a:pt x="13" y="411"/>
                    <a:pt x="13" y="411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7" y="414"/>
                    <a:pt x="7" y="414"/>
                    <a:pt x="7" y="414"/>
                  </a:cubicBezTo>
                  <a:cubicBezTo>
                    <a:pt x="8" y="416"/>
                    <a:pt x="8" y="416"/>
                    <a:pt x="8" y="416"/>
                  </a:cubicBezTo>
                  <a:cubicBezTo>
                    <a:pt x="10" y="417"/>
                    <a:pt x="10" y="417"/>
                    <a:pt x="10" y="417"/>
                  </a:cubicBezTo>
                  <a:cubicBezTo>
                    <a:pt x="11" y="420"/>
                    <a:pt x="11" y="420"/>
                    <a:pt x="11" y="420"/>
                  </a:cubicBezTo>
                  <a:cubicBezTo>
                    <a:pt x="16" y="419"/>
                    <a:pt x="16" y="419"/>
                    <a:pt x="16" y="419"/>
                  </a:cubicBezTo>
                  <a:cubicBezTo>
                    <a:pt x="19" y="417"/>
                    <a:pt x="19" y="417"/>
                    <a:pt x="19" y="417"/>
                  </a:cubicBezTo>
                  <a:cubicBezTo>
                    <a:pt x="26" y="417"/>
                    <a:pt x="26" y="417"/>
                    <a:pt x="26" y="417"/>
                  </a:cubicBezTo>
                  <a:cubicBezTo>
                    <a:pt x="31" y="418"/>
                    <a:pt x="31" y="418"/>
                    <a:pt x="31" y="418"/>
                  </a:cubicBezTo>
                  <a:cubicBezTo>
                    <a:pt x="32" y="419"/>
                    <a:pt x="32" y="419"/>
                    <a:pt x="32" y="419"/>
                  </a:cubicBezTo>
                  <a:cubicBezTo>
                    <a:pt x="36" y="417"/>
                    <a:pt x="36" y="417"/>
                    <a:pt x="36" y="417"/>
                  </a:cubicBezTo>
                  <a:cubicBezTo>
                    <a:pt x="36" y="414"/>
                    <a:pt x="36" y="414"/>
                    <a:pt x="36" y="414"/>
                  </a:cubicBezTo>
                  <a:cubicBezTo>
                    <a:pt x="39" y="413"/>
                    <a:pt x="39" y="413"/>
                    <a:pt x="39" y="413"/>
                  </a:cubicBezTo>
                  <a:cubicBezTo>
                    <a:pt x="40" y="416"/>
                    <a:pt x="40" y="416"/>
                    <a:pt x="40" y="416"/>
                  </a:cubicBezTo>
                  <a:cubicBezTo>
                    <a:pt x="43" y="416"/>
                    <a:pt x="43" y="416"/>
                    <a:pt x="43" y="416"/>
                  </a:cubicBezTo>
                  <a:cubicBezTo>
                    <a:pt x="48" y="412"/>
                    <a:pt x="48" y="412"/>
                    <a:pt x="48" y="412"/>
                  </a:cubicBezTo>
                  <a:cubicBezTo>
                    <a:pt x="50" y="413"/>
                    <a:pt x="50" y="413"/>
                    <a:pt x="50" y="413"/>
                  </a:cubicBezTo>
                  <a:cubicBezTo>
                    <a:pt x="49" y="414"/>
                    <a:pt x="49" y="414"/>
                    <a:pt x="49" y="414"/>
                  </a:cubicBezTo>
                  <a:cubicBezTo>
                    <a:pt x="47" y="416"/>
                    <a:pt x="47" y="416"/>
                    <a:pt x="47" y="416"/>
                  </a:cubicBezTo>
                  <a:cubicBezTo>
                    <a:pt x="51" y="417"/>
                    <a:pt x="51" y="417"/>
                    <a:pt x="51" y="417"/>
                  </a:cubicBezTo>
                  <a:cubicBezTo>
                    <a:pt x="53" y="415"/>
                    <a:pt x="53" y="415"/>
                    <a:pt x="53" y="415"/>
                  </a:cubicBezTo>
                  <a:cubicBezTo>
                    <a:pt x="52" y="413"/>
                    <a:pt x="52" y="413"/>
                    <a:pt x="52" y="413"/>
                  </a:cubicBezTo>
                  <a:cubicBezTo>
                    <a:pt x="56" y="408"/>
                    <a:pt x="56" y="408"/>
                    <a:pt x="56" y="408"/>
                  </a:cubicBezTo>
                  <a:cubicBezTo>
                    <a:pt x="55" y="412"/>
                    <a:pt x="55" y="412"/>
                    <a:pt x="55" y="412"/>
                  </a:cubicBezTo>
                  <a:cubicBezTo>
                    <a:pt x="58" y="416"/>
                    <a:pt x="58" y="416"/>
                    <a:pt x="58" y="416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0" y="421"/>
                    <a:pt x="50" y="421"/>
                    <a:pt x="50" y="421"/>
                  </a:cubicBezTo>
                  <a:cubicBezTo>
                    <a:pt x="47" y="423"/>
                    <a:pt x="47" y="423"/>
                    <a:pt x="47" y="423"/>
                  </a:cubicBezTo>
                  <a:cubicBezTo>
                    <a:pt x="48" y="424"/>
                    <a:pt x="48" y="424"/>
                    <a:pt x="48" y="424"/>
                  </a:cubicBezTo>
                  <a:cubicBezTo>
                    <a:pt x="46" y="428"/>
                    <a:pt x="46" y="428"/>
                    <a:pt x="46" y="428"/>
                  </a:cubicBezTo>
                  <a:cubicBezTo>
                    <a:pt x="41" y="428"/>
                    <a:pt x="41" y="428"/>
                    <a:pt x="41" y="428"/>
                  </a:cubicBezTo>
                  <a:cubicBezTo>
                    <a:pt x="41" y="426"/>
                    <a:pt x="41" y="426"/>
                    <a:pt x="41" y="426"/>
                  </a:cubicBezTo>
                  <a:cubicBezTo>
                    <a:pt x="44" y="424"/>
                    <a:pt x="44" y="424"/>
                    <a:pt x="44" y="424"/>
                  </a:cubicBezTo>
                  <a:cubicBezTo>
                    <a:pt x="43" y="420"/>
                    <a:pt x="43" y="420"/>
                    <a:pt x="43" y="420"/>
                  </a:cubicBezTo>
                  <a:cubicBezTo>
                    <a:pt x="39" y="419"/>
                    <a:pt x="39" y="419"/>
                    <a:pt x="39" y="419"/>
                  </a:cubicBezTo>
                  <a:cubicBezTo>
                    <a:pt x="34" y="424"/>
                    <a:pt x="34" y="424"/>
                    <a:pt x="34" y="424"/>
                  </a:cubicBezTo>
                  <a:cubicBezTo>
                    <a:pt x="34" y="426"/>
                    <a:pt x="34" y="426"/>
                    <a:pt x="34" y="426"/>
                  </a:cubicBezTo>
                  <a:cubicBezTo>
                    <a:pt x="30" y="422"/>
                    <a:pt x="30" y="422"/>
                    <a:pt x="30" y="422"/>
                  </a:cubicBezTo>
                  <a:cubicBezTo>
                    <a:pt x="26" y="421"/>
                    <a:pt x="26" y="421"/>
                    <a:pt x="26" y="421"/>
                  </a:cubicBezTo>
                  <a:cubicBezTo>
                    <a:pt x="22" y="422"/>
                    <a:pt x="22" y="422"/>
                    <a:pt x="22" y="422"/>
                  </a:cubicBezTo>
                  <a:cubicBezTo>
                    <a:pt x="19" y="421"/>
                    <a:pt x="19" y="421"/>
                    <a:pt x="19" y="421"/>
                  </a:cubicBezTo>
                  <a:cubicBezTo>
                    <a:pt x="13" y="424"/>
                    <a:pt x="13" y="424"/>
                    <a:pt x="13" y="424"/>
                  </a:cubicBezTo>
                  <a:cubicBezTo>
                    <a:pt x="10" y="424"/>
                    <a:pt x="10" y="424"/>
                    <a:pt x="10" y="424"/>
                  </a:cubicBezTo>
                  <a:cubicBezTo>
                    <a:pt x="7" y="422"/>
                    <a:pt x="7" y="422"/>
                    <a:pt x="7" y="422"/>
                  </a:cubicBezTo>
                  <a:cubicBezTo>
                    <a:pt x="6" y="422"/>
                    <a:pt x="6" y="422"/>
                    <a:pt x="6" y="422"/>
                  </a:cubicBezTo>
                  <a:cubicBezTo>
                    <a:pt x="8" y="426"/>
                    <a:pt x="8" y="426"/>
                    <a:pt x="8" y="426"/>
                  </a:cubicBezTo>
                  <a:cubicBezTo>
                    <a:pt x="7" y="429"/>
                    <a:pt x="7" y="429"/>
                    <a:pt x="7" y="429"/>
                  </a:cubicBezTo>
                  <a:cubicBezTo>
                    <a:pt x="9" y="430"/>
                    <a:pt x="9" y="430"/>
                    <a:pt x="9" y="430"/>
                  </a:cubicBezTo>
                  <a:cubicBezTo>
                    <a:pt x="12" y="430"/>
                    <a:pt x="12" y="430"/>
                    <a:pt x="12" y="430"/>
                  </a:cubicBezTo>
                  <a:cubicBezTo>
                    <a:pt x="14" y="427"/>
                    <a:pt x="14" y="427"/>
                    <a:pt x="14" y="427"/>
                  </a:cubicBezTo>
                  <a:cubicBezTo>
                    <a:pt x="16" y="428"/>
                    <a:pt x="16" y="428"/>
                    <a:pt x="16" y="428"/>
                  </a:cubicBezTo>
                  <a:cubicBezTo>
                    <a:pt x="13" y="431"/>
                    <a:pt x="13" y="431"/>
                    <a:pt x="13" y="431"/>
                  </a:cubicBezTo>
                  <a:cubicBezTo>
                    <a:pt x="14" y="434"/>
                    <a:pt x="14" y="434"/>
                    <a:pt x="14" y="434"/>
                  </a:cubicBezTo>
                  <a:cubicBezTo>
                    <a:pt x="12" y="436"/>
                    <a:pt x="12" y="436"/>
                    <a:pt x="12" y="436"/>
                  </a:cubicBezTo>
                  <a:cubicBezTo>
                    <a:pt x="9" y="434"/>
                    <a:pt x="9" y="434"/>
                    <a:pt x="9" y="434"/>
                  </a:cubicBezTo>
                  <a:cubicBezTo>
                    <a:pt x="10" y="439"/>
                    <a:pt x="10" y="439"/>
                    <a:pt x="10" y="439"/>
                  </a:cubicBezTo>
                  <a:cubicBezTo>
                    <a:pt x="13" y="441"/>
                    <a:pt x="13" y="441"/>
                    <a:pt x="13" y="441"/>
                  </a:cubicBezTo>
                  <a:cubicBezTo>
                    <a:pt x="19" y="434"/>
                    <a:pt x="19" y="434"/>
                    <a:pt x="19" y="434"/>
                  </a:cubicBezTo>
                  <a:cubicBezTo>
                    <a:pt x="24" y="436"/>
                    <a:pt x="24" y="436"/>
                    <a:pt x="24" y="436"/>
                  </a:cubicBezTo>
                  <a:cubicBezTo>
                    <a:pt x="22" y="438"/>
                    <a:pt x="22" y="438"/>
                    <a:pt x="22" y="438"/>
                  </a:cubicBezTo>
                  <a:cubicBezTo>
                    <a:pt x="22" y="442"/>
                    <a:pt x="22" y="442"/>
                    <a:pt x="22" y="442"/>
                  </a:cubicBezTo>
                  <a:cubicBezTo>
                    <a:pt x="17" y="445"/>
                    <a:pt x="17" y="445"/>
                    <a:pt x="17" y="445"/>
                  </a:cubicBezTo>
                  <a:cubicBezTo>
                    <a:pt x="18" y="446"/>
                    <a:pt x="18" y="446"/>
                    <a:pt x="18" y="446"/>
                  </a:cubicBezTo>
                  <a:cubicBezTo>
                    <a:pt x="21" y="447"/>
                    <a:pt x="21" y="447"/>
                    <a:pt x="21" y="447"/>
                  </a:cubicBezTo>
                  <a:cubicBezTo>
                    <a:pt x="19" y="449"/>
                    <a:pt x="19" y="449"/>
                    <a:pt x="19" y="449"/>
                  </a:cubicBezTo>
                  <a:cubicBezTo>
                    <a:pt x="22" y="453"/>
                    <a:pt x="22" y="453"/>
                    <a:pt x="22" y="453"/>
                  </a:cubicBezTo>
                  <a:cubicBezTo>
                    <a:pt x="20" y="457"/>
                    <a:pt x="20" y="457"/>
                    <a:pt x="20" y="457"/>
                  </a:cubicBezTo>
                  <a:cubicBezTo>
                    <a:pt x="22" y="458"/>
                    <a:pt x="22" y="458"/>
                    <a:pt x="22" y="458"/>
                  </a:cubicBezTo>
                  <a:cubicBezTo>
                    <a:pt x="25" y="452"/>
                    <a:pt x="25" y="452"/>
                    <a:pt x="25" y="452"/>
                  </a:cubicBezTo>
                  <a:cubicBezTo>
                    <a:pt x="28" y="450"/>
                    <a:pt x="28" y="450"/>
                    <a:pt x="28" y="450"/>
                  </a:cubicBezTo>
                  <a:cubicBezTo>
                    <a:pt x="29" y="446"/>
                    <a:pt x="29" y="446"/>
                    <a:pt x="29" y="446"/>
                  </a:cubicBezTo>
                  <a:cubicBezTo>
                    <a:pt x="37" y="443"/>
                    <a:pt x="37" y="443"/>
                    <a:pt x="37" y="443"/>
                  </a:cubicBezTo>
                  <a:cubicBezTo>
                    <a:pt x="41" y="443"/>
                    <a:pt x="41" y="443"/>
                    <a:pt x="41" y="443"/>
                  </a:cubicBezTo>
                  <a:cubicBezTo>
                    <a:pt x="45" y="442"/>
                    <a:pt x="45" y="442"/>
                    <a:pt x="45" y="442"/>
                  </a:cubicBezTo>
                  <a:cubicBezTo>
                    <a:pt x="42" y="443"/>
                    <a:pt x="42" y="443"/>
                    <a:pt x="42" y="443"/>
                  </a:cubicBezTo>
                  <a:cubicBezTo>
                    <a:pt x="38" y="447"/>
                    <a:pt x="38" y="447"/>
                    <a:pt x="38" y="447"/>
                  </a:cubicBezTo>
                  <a:cubicBezTo>
                    <a:pt x="38" y="452"/>
                    <a:pt x="38" y="452"/>
                    <a:pt x="38" y="452"/>
                  </a:cubicBezTo>
                  <a:cubicBezTo>
                    <a:pt x="39" y="455"/>
                    <a:pt x="39" y="455"/>
                    <a:pt x="39" y="455"/>
                  </a:cubicBezTo>
                  <a:cubicBezTo>
                    <a:pt x="36" y="453"/>
                    <a:pt x="36" y="453"/>
                    <a:pt x="36" y="453"/>
                  </a:cubicBezTo>
                  <a:cubicBezTo>
                    <a:pt x="35" y="448"/>
                    <a:pt x="35" y="448"/>
                    <a:pt x="35" y="448"/>
                  </a:cubicBezTo>
                  <a:cubicBezTo>
                    <a:pt x="33" y="448"/>
                    <a:pt x="33" y="448"/>
                    <a:pt x="33" y="448"/>
                  </a:cubicBezTo>
                  <a:cubicBezTo>
                    <a:pt x="30" y="453"/>
                    <a:pt x="30" y="453"/>
                    <a:pt x="30" y="453"/>
                  </a:cubicBezTo>
                  <a:cubicBezTo>
                    <a:pt x="28" y="454"/>
                    <a:pt x="28" y="454"/>
                    <a:pt x="28" y="454"/>
                  </a:cubicBezTo>
                  <a:cubicBezTo>
                    <a:pt x="32" y="455"/>
                    <a:pt x="32" y="455"/>
                    <a:pt x="32" y="455"/>
                  </a:cubicBezTo>
                  <a:cubicBezTo>
                    <a:pt x="28" y="460"/>
                    <a:pt x="28" y="460"/>
                    <a:pt x="28" y="460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4" y="463"/>
                    <a:pt x="24" y="463"/>
                    <a:pt x="24" y="463"/>
                  </a:cubicBezTo>
                  <a:cubicBezTo>
                    <a:pt x="26" y="464"/>
                    <a:pt x="26" y="464"/>
                    <a:pt x="26" y="464"/>
                  </a:cubicBezTo>
                  <a:cubicBezTo>
                    <a:pt x="32" y="464"/>
                    <a:pt x="32" y="464"/>
                    <a:pt x="32" y="464"/>
                  </a:cubicBezTo>
                  <a:cubicBezTo>
                    <a:pt x="34" y="467"/>
                    <a:pt x="34" y="467"/>
                    <a:pt x="34" y="467"/>
                  </a:cubicBezTo>
                  <a:cubicBezTo>
                    <a:pt x="29" y="467"/>
                    <a:pt x="29" y="467"/>
                    <a:pt x="29" y="467"/>
                  </a:cubicBezTo>
                  <a:cubicBezTo>
                    <a:pt x="28" y="470"/>
                    <a:pt x="28" y="470"/>
                    <a:pt x="28" y="470"/>
                  </a:cubicBezTo>
                  <a:cubicBezTo>
                    <a:pt x="27" y="473"/>
                    <a:pt x="27" y="473"/>
                    <a:pt x="27" y="473"/>
                  </a:cubicBezTo>
                  <a:cubicBezTo>
                    <a:pt x="23" y="470"/>
                    <a:pt x="23" y="470"/>
                    <a:pt x="23" y="470"/>
                  </a:cubicBezTo>
                  <a:cubicBezTo>
                    <a:pt x="20" y="471"/>
                    <a:pt x="20" y="471"/>
                    <a:pt x="20" y="471"/>
                  </a:cubicBezTo>
                  <a:cubicBezTo>
                    <a:pt x="20" y="474"/>
                    <a:pt x="20" y="474"/>
                    <a:pt x="20" y="474"/>
                  </a:cubicBezTo>
                  <a:cubicBezTo>
                    <a:pt x="19" y="470"/>
                    <a:pt x="19" y="470"/>
                    <a:pt x="19" y="470"/>
                  </a:cubicBezTo>
                  <a:cubicBezTo>
                    <a:pt x="16" y="472"/>
                    <a:pt x="16" y="472"/>
                    <a:pt x="16" y="472"/>
                  </a:cubicBezTo>
                  <a:cubicBezTo>
                    <a:pt x="12" y="477"/>
                    <a:pt x="12" y="477"/>
                    <a:pt x="12" y="477"/>
                  </a:cubicBezTo>
                  <a:cubicBezTo>
                    <a:pt x="13" y="481"/>
                    <a:pt x="13" y="481"/>
                    <a:pt x="13" y="481"/>
                  </a:cubicBezTo>
                  <a:cubicBezTo>
                    <a:pt x="19" y="488"/>
                    <a:pt x="19" y="488"/>
                    <a:pt x="19" y="488"/>
                  </a:cubicBezTo>
                  <a:cubicBezTo>
                    <a:pt x="20" y="484"/>
                    <a:pt x="20" y="484"/>
                    <a:pt x="20" y="484"/>
                  </a:cubicBezTo>
                  <a:cubicBezTo>
                    <a:pt x="22" y="485"/>
                    <a:pt x="22" y="485"/>
                    <a:pt x="22" y="485"/>
                  </a:cubicBezTo>
                  <a:cubicBezTo>
                    <a:pt x="25" y="484"/>
                    <a:pt x="25" y="484"/>
                    <a:pt x="25" y="484"/>
                  </a:cubicBezTo>
                  <a:cubicBezTo>
                    <a:pt x="24" y="482"/>
                    <a:pt x="24" y="482"/>
                    <a:pt x="24" y="482"/>
                  </a:cubicBezTo>
                  <a:cubicBezTo>
                    <a:pt x="26" y="478"/>
                    <a:pt x="26" y="478"/>
                    <a:pt x="26" y="478"/>
                  </a:cubicBezTo>
                  <a:cubicBezTo>
                    <a:pt x="31" y="481"/>
                    <a:pt x="31" y="481"/>
                    <a:pt x="31" y="481"/>
                  </a:cubicBezTo>
                  <a:cubicBezTo>
                    <a:pt x="29" y="483"/>
                    <a:pt x="29" y="483"/>
                    <a:pt x="29" y="483"/>
                  </a:cubicBezTo>
                  <a:cubicBezTo>
                    <a:pt x="32" y="486"/>
                    <a:pt x="32" y="486"/>
                    <a:pt x="32" y="486"/>
                  </a:cubicBezTo>
                  <a:cubicBezTo>
                    <a:pt x="31" y="489"/>
                    <a:pt x="31" y="489"/>
                    <a:pt x="31" y="489"/>
                  </a:cubicBezTo>
                  <a:cubicBezTo>
                    <a:pt x="28" y="491"/>
                    <a:pt x="28" y="491"/>
                    <a:pt x="28" y="491"/>
                  </a:cubicBezTo>
                  <a:cubicBezTo>
                    <a:pt x="30" y="498"/>
                    <a:pt x="30" y="498"/>
                    <a:pt x="30" y="498"/>
                  </a:cubicBezTo>
                  <a:cubicBezTo>
                    <a:pt x="32" y="495"/>
                    <a:pt x="32" y="495"/>
                    <a:pt x="32" y="495"/>
                  </a:cubicBezTo>
                  <a:cubicBezTo>
                    <a:pt x="38" y="494"/>
                    <a:pt x="38" y="494"/>
                    <a:pt x="38" y="494"/>
                  </a:cubicBezTo>
                  <a:cubicBezTo>
                    <a:pt x="40" y="497"/>
                    <a:pt x="40" y="497"/>
                    <a:pt x="40" y="497"/>
                  </a:cubicBezTo>
                  <a:cubicBezTo>
                    <a:pt x="35" y="497"/>
                    <a:pt x="35" y="497"/>
                    <a:pt x="35" y="497"/>
                  </a:cubicBezTo>
                  <a:cubicBezTo>
                    <a:pt x="33" y="499"/>
                    <a:pt x="33" y="499"/>
                    <a:pt x="33" y="499"/>
                  </a:cubicBezTo>
                  <a:cubicBezTo>
                    <a:pt x="36" y="503"/>
                    <a:pt x="36" y="503"/>
                    <a:pt x="36" y="503"/>
                  </a:cubicBezTo>
                  <a:cubicBezTo>
                    <a:pt x="35" y="504"/>
                    <a:pt x="35" y="504"/>
                    <a:pt x="35" y="504"/>
                  </a:cubicBezTo>
                  <a:cubicBezTo>
                    <a:pt x="27" y="498"/>
                    <a:pt x="27" y="498"/>
                    <a:pt x="27" y="498"/>
                  </a:cubicBezTo>
                  <a:cubicBezTo>
                    <a:pt x="24" y="499"/>
                    <a:pt x="24" y="499"/>
                    <a:pt x="24" y="499"/>
                  </a:cubicBezTo>
                  <a:cubicBezTo>
                    <a:pt x="22" y="497"/>
                    <a:pt x="22" y="497"/>
                    <a:pt x="22" y="497"/>
                  </a:cubicBezTo>
                  <a:cubicBezTo>
                    <a:pt x="18" y="498"/>
                    <a:pt x="18" y="498"/>
                    <a:pt x="18" y="498"/>
                  </a:cubicBezTo>
                  <a:cubicBezTo>
                    <a:pt x="18" y="501"/>
                    <a:pt x="18" y="501"/>
                    <a:pt x="18" y="501"/>
                  </a:cubicBezTo>
                  <a:cubicBezTo>
                    <a:pt x="16" y="504"/>
                    <a:pt x="16" y="504"/>
                    <a:pt x="16" y="504"/>
                  </a:cubicBezTo>
                  <a:cubicBezTo>
                    <a:pt x="21" y="513"/>
                    <a:pt x="21" y="513"/>
                    <a:pt x="21" y="513"/>
                  </a:cubicBezTo>
                  <a:cubicBezTo>
                    <a:pt x="26" y="514"/>
                    <a:pt x="26" y="514"/>
                    <a:pt x="26" y="514"/>
                  </a:cubicBezTo>
                  <a:cubicBezTo>
                    <a:pt x="32" y="519"/>
                    <a:pt x="32" y="519"/>
                    <a:pt x="32" y="519"/>
                  </a:cubicBezTo>
                  <a:cubicBezTo>
                    <a:pt x="41" y="523"/>
                    <a:pt x="41" y="523"/>
                    <a:pt x="41" y="523"/>
                  </a:cubicBezTo>
                  <a:cubicBezTo>
                    <a:pt x="42" y="525"/>
                    <a:pt x="42" y="525"/>
                    <a:pt x="42" y="525"/>
                  </a:cubicBezTo>
                  <a:cubicBezTo>
                    <a:pt x="40" y="526"/>
                    <a:pt x="40" y="526"/>
                    <a:pt x="40" y="526"/>
                  </a:cubicBezTo>
                  <a:cubicBezTo>
                    <a:pt x="43" y="530"/>
                    <a:pt x="43" y="530"/>
                    <a:pt x="43" y="530"/>
                  </a:cubicBezTo>
                  <a:cubicBezTo>
                    <a:pt x="46" y="528"/>
                    <a:pt x="46" y="528"/>
                    <a:pt x="46" y="528"/>
                  </a:cubicBezTo>
                  <a:cubicBezTo>
                    <a:pt x="45" y="524"/>
                    <a:pt x="45" y="524"/>
                    <a:pt x="45" y="524"/>
                  </a:cubicBezTo>
                  <a:cubicBezTo>
                    <a:pt x="48" y="524"/>
                    <a:pt x="48" y="524"/>
                    <a:pt x="48" y="524"/>
                  </a:cubicBezTo>
                  <a:cubicBezTo>
                    <a:pt x="50" y="526"/>
                    <a:pt x="50" y="526"/>
                    <a:pt x="50" y="526"/>
                  </a:cubicBezTo>
                  <a:cubicBezTo>
                    <a:pt x="50" y="527"/>
                    <a:pt x="50" y="527"/>
                    <a:pt x="50" y="527"/>
                  </a:cubicBezTo>
                  <a:cubicBezTo>
                    <a:pt x="54" y="533"/>
                    <a:pt x="54" y="533"/>
                    <a:pt x="54" y="533"/>
                  </a:cubicBezTo>
                  <a:cubicBezTo>
                    <a:pt x="56" y="530"/>
                    <a:pt x="56" y="530"/>
                    <a:pt x="56" y="530"/>
                  </a:cubicBezTo>
                  <a:cubicBezTo>
                    <a:pt x="58" y="531"/>
                    <a:pt x="58" y="531"/>
                    <a:pt x="58" y="531"/>
                  </a:cubicBezTo>
                  <a:cubicBezTo>
                    <a:pt x="62" y="530"/>
                    <a:pt x="62" y="530"/>
                    <a:pt x="62" y="530"/>
                  </a:cubicBezTo>
                  <a:cubicBezTo>
                    <a:pt x="67" y="525"/>
                    <a:pt x="67" y="525"/>
                    <a:pt x="67" y="525"/>
                  </a:cubicBezTo>
                  <a:cubicBezTo>
                    <a:pt x="69" y="525"/>
                    <a:pt x="69" y="525"/>
                    <a:pt x="69" y="525"/>
                  </a:cubicBezTo>
                  <a:cubicBezTo>
                    <a:pt x="71" y="522"/>
                    <a:pt x="71" y="522"/>
                    <a:pt x="71" y="522"/>
                  </a:cubicBezTo>
                  <a:cubicBezTo>
                    <a:pt x="72" y="523"/>
                    <a:pt x="72" y="523"/>
                    <a:pt x="72" y="523"/>
                  </a:cubicBezTo>
                  <a:cubicBezTo>
                    <a:pt x="73" y="526"/>
                    <a:pt x="73" y="526"/>
                    <a:pt x="73" y="526"/>
                  </a:cubicBezTo>
                  <a:cubicBezTo>
                    <a:pt x="76" y="526"/>
                    <a:pt x="76" y="526"/>
                    <a:pt x="76" y="526"/>
                  </a:cubicBezTo>
                  <a:cubicBezTo>
                    <a:pt x="83" y="518"/>
                    <a:pt x="83" y="518"/>
                    <a:pt x="83" y="518"/>
                  </a:cubicBezTo>
                  <a:cubicBezTo>
                    <a:pt x="83" y="516"/>
                    <a:pt x="83" y="516"/>
                    <a:pt x="83" y="516"/>
                  </a:cubicBezTo>
                  <a:cubicBezTo>
                    <a:pt x="80" y="511"/>
                    <a:pt x="80" y="511"/>
                    <a:pt x="80" y="511"/>
                  </a:cubicBezTo>
                  <a:cubicBezTo>
                    <a:pt x="86" y="515"/>
                    <a:pt x="86" y="515"/>
                    <a:pt x="86" y="515"/>
                  </a:cubicBezTo>
                  <a:cubicBezTo>
                    <a:pt x="90" y="510"/>
                    <a:pt x="90" y="510"/>
                    <a:pt x="90" y="510"/>
                  </a:cubicBezTo>
                  <a:cubicBezTo>
                    <a:pt x="89" y="509"/>
                    <a:pt x="89" y="509"/>
                    <a:pt x="89" y="509"/>
                  </a:cubicBezTo>
                  <a:cubicBezTo>
                    <a:pt x="92" y="507"/>
                    <a:pt x="92" y="507"/>
                    <a:pt x="92" y="507"/>
                  </a:cubicBezTo>
                  <a:cubicBezTo>
                    <a:pt x="92" y="504"/>
                    <a:pt x="92" y="504"/>
                    <a:pt x="92" y="504"/>
                  </a:cubicBezTo>
                  <a:cubicBezTo>
                    <a:pt x="95" y="501"/>
                    <a:pt x="95" y="501"/>
                    <a:pt x="95" y="501"/>
                  </a:cubicBezTo>
                  <a:cubicBezTo>
                    <a:pt x="99" y="501"/>
                    <a:pt x="99" y="501"/>
                    <a:pt x="99" y="501"/>
                  </a:cubicBezTo>
                  <a:cubicBezTo>
                    <a:pt x="100" y="498"/>
                    <a:pt x="100" y="498"/>
                    <a:pt x="100" y="498"/>
                  </a:cubicBezTo>
                  <a:cubicBezTo>
                    <a:pt x="96" y="493"/>
                    <a:pt x="96" y="493"/>
                    <a:pt x="96" y="493"/>
                  </a:cubicBezTo>
                  <a:cubicBezTo>
                    <a:pt x="97" y="490"/>
                    <a:pt x="97" y="490"/>
                    <a:pt x="97" y="490"/>
                  </a:cubicBezTo>
                  <a:cubicBezTo>
                    <a:pt x="94" y="486"/>
                    <a:pt x="94" y="486"/>
                    <a:pt x="94" y="486"/>
                  </a:cubicBezTo>
                  <a:cubicBezTo>
                    <a:pt x="90" y="483"/>
                    <a:pt x="90" y="483"/>
                    <a:pt x="90" y="483"/>
                  </a:cubicBezTo>
                  <a:cubicBezTo>
                    <a:pt x="91" y="479"/>
                    <a:pt x="91" y="479"/>
                    <a:pt x="91" y="479"/>
                  </a:cubicBezTo>
                  <a:cubicBezTo>
                    <a:pt x="93" y="481"/>
                    <a:pt x="93" y="481"/>
                    <a:pt x="93" y="481"/>
                  </a:cubicBezTo>
                  <a:cubicBezTo>
                    <a:pt x="97" y="486"/>
                    <a:pt x="97" y="486"/>
                    <a:pt x="97" y="486"/>
                  </a:cubicBezTo>
                  <a:cubicBezTo>
                    <a:pt x="99" y="492"/>
                    <a:pt x="99" y="492"/>
                    <a:pt x="99" y="492"/>
                  </a:cubicBezTo>
                  <a:cubicBezTo>
                    <a:pt x="100" y="493"/>
                    <a:pt x="100" y="493"/>
                    <a:pt x="100" y="493"/>
                  </a:cubicBezTo>
                  <a:cubicBezTo>
                    <a:pt x="103" y="494"/>
                    <a:pt x="103" y="494"/>
                    <a:pt x="103" y="494"/>
                  </a:cubicBezTo>
                  <a:cubicBezTo>
                    <a:pt x="102" y="496"/>
                    <a:pt x="102" y="496"/>
                    <a:pt x="102" y="496"/>
                  </a:cubicBezTo>
                  <a:cubicBezTo>
                    <a:pt x="105" y="499"/>
                    <a:pt x="105" y="499"/>
                    <a:pt x="105" y="499"/>
                  </a:cubicBezTo>
                  <a:cubicBezTo>
                    <a:pt x="109" y="497"/>
                    <a:pt x="109" y="497"/>
                    <a:pt x="109" y="497"/>
                  </a:cubicBezTo>
                  <a:cubicBezTo>
                    <a:pt x="108" y="495"/>
                    <a:pt x="108" y="495"/>
                    <a:pt x="108" y="495"/>
                  </a:cubicBezTo>
                  <a:cubicBezTo>
                    <a:pt x="106" y="493"/>
                    <a:pt x="106" y="493"/>
                    <a:pt x="106" y="493"/>
                  </a:cubicBezTo>
                  <a:cubicBezTo>
                    <a:pt x="107" y="490"/>
                    <a:pt x="107" y="490"/>
                    <a:pt x="107" y="490"/>
                  </a:cubicBezTo>
                  <a:cubicBezTo>
                    <a:pt x="111" y="494"/>
                    <a:pt x="111" y="494"/>
                    <a:pt x="111" y="494"/>
                  </a:cubicBezTo>
                  <a:cubicBezTo>
                    <a:pt x="111" y="495"/>
                    <a:pt x="111" y="495"/>
                    <a:pt x="111" y="495"/>
                  </a:cubicBezTo>
                  <a:cubicBezTo>
                    <a:pt x="117" y="490"/>
                    <a:pt x="117" y="490"/>
                    <a:pt x="117" y="490"/>
                  </a:cubicBezTo>
                  <a:cubicBezTo>
                    <a:pt x="118" y="485"/>
                    <a:pt x="118" y="485"/>
                    <a:pt x="118" y="485"/>
                  </a:cubicBezTo>
                  <a:cubicBezTo>
                    <a:pt x="117" y="481"/>
                    <a:pt x="117" y="481"/>
                    <a:pt x="117" y="481"/>
                  </a:cubicBezTo>
                  <a:cubicBezTo>
                    <a:pt x="114" y="479"/>
                    <a:pt x="114" y="479"/>
                    <a:pt x="114" y="479"/>
                  </a:cubicBezTo>
                  <a:cubicBezTo>
                    <a:pt x="112" y="477"/>
                    <a:pt x="112" y="477"/>
                    <a:pt x="112" y="477"/>
                  </a:cubicBezTo>
                  <a:cubicBezTo>
                    <a:pt x="114" y="475"/>
                    <a:pt x="114" y="475"/>
                    <a:pt x="114" y="475"/>
                  </a:cubicBezTo>
                  <a:cubicBezTo>
                    <a:pt x="115" y="474"/>
                    <a:pt x="115" y="474"/>
                    <a:pt x="115" y="474"/>
                  </a:cubicBezTo>
                  <a:cubicBezTo>
                    <a:pt x="117" y="473"/>
                    <a:pt x="117" y="473"/>
                    <a:pt x="117" y="473"/>
                  </a:cubicBezTo>
                  <a:cubicBezTo>
                    <a:pt x="119" y="471"/>
                    <a:pt x="119" y="471"/>
                    <a:pt x="119" y="471"/>
                  </a:cubicBezTo>
                  <a:cubicBezTo>
                    <a:pt x="116" y="469"/>
                    <a:pt x="116" y="469"/>
                    <a:pt x="116" y="469"/>
                  </a:cubicBezTo>
                  <a:cubicBezTo>
                    <a:pt x="117" y="464"/>
                    <a:pt x="117" y="464"/>
                    <a:pt x="117" y="464"/>
                  </a:cubicBezTo>
                  <a:cubicBezTo>
                    <a:pt x="120" y="462"/>
                    <a:pt x="120" y="462"/>
                    <a:pt x="120" y="462"/>
                  </a:cubicBezTo>
                  <a:cubicBezTo>
                    <a:pt x="123" y="465"/>
                    <a:pt x="123" y="465"/>
                    <a:pt x="123" y="465"/>
                  </a:cubicBezTo>
                  <a:cubicBezTo>
                    <a:pt x="121" y="469"/>
                    <a:pt x="121" y="469"/>
                    <a:pt x="121" y="469"/>
                  </a:cubicBezTo>
                  <a:cubicBezTo>
                    <a:pt x="122" y="474"/>
                    <a:pt x="122" y="474"/>
                    <a:pt x="122" y="474"/>
                  </a:cubicBezTo>
                  <a:cubicBezTo>
                    <a:pt x="121" y="478"/>
                    <a:pt x="121" y="478"/>
                    <a:pt x="121" y="478"/>
                  </a:cubicBezTo>
                  <a:cubicBezTo>
                    <a:pt x="123" y="482"/>
                    <a:pt x="123" y="482"/>
                    <a:pt x="123" y="482"/>
                  </a:cubicBezTo>
                  <a:cubicBezTo>
                    <a:pt x="124" y="485"/>
                    <a:pt x="124" y="485"/>
                    <a:pt x="124" y="485"/>
                  </a:cubicBezTo>
                  <a:cubicBezTo>
                    <a:pt x="129" y="490"/>
                    <a:pt x="129" y="490"/>
                    <a:pt x="129" y="490"/>
                  </a:cubicBezTo>
                  <a:cubicBezTo>
                    <a:pt x="134" y="490"/>
                    <a:pt x="134" y="490"/>
                    <a:pt x="134" y="490"/>
                  </a:cubicBezTo>
                  <a:cubicBezTo>
                    <a:pt x="136" y="492"/>
                    <a:pt x="136" y="492"/>
                    <a:pt x="136" y="492"/>
                  </a:cubicBezTo>
                  <a:cubicBezTo>
                    <a:pt x="135" y="493"/>
                    <a:pt x="135" y="493"/>
                    <a:pt x="135" y="493"/>
                  </a:cubicBezTo>
                  <a:cubicBezTo>
                    <a:pt x="138" y="495"/>
                    <a:pt x="138" y="495"/>
                    <a:pt x="138" y="495"/>
                  </a:cubicBezTo>
                  <a:cubicBezTo>
                    <a:pt x="140" y="500"/>
                    <a:pt x="140" y="500"/>
                    <a:pt x="140" y="500"/>
                  </a:cubicBezTo>
                  <a:cubicBezTo>
                    <a:pt x="143" y="495"/>
                    <a:pt x="143" y="495"/>
                    <a:pt x="143" y="495"/>
                  </a:cubicBezTo>
                  <a:cubicBezTo>
                    <a:pt x="142" y="481"/>
                    <a:pt x="142" y="481"/>
                    <a:pt x="142" y="481"/>
                  </a:cubicBezTo>
                  <a:cubicBezTo>
                    <a:pt x="138" y="475"/>
                    <a:pt x="138" y="475"/>
                    <a:pt x="138" y="475"/>
                  </a:cubicBezTo>
                  <a:cubicBezTo>
                    <a:pt x="140" y="471"/>
                    <a:pt x="140" y="471"/>
                    <a:pt x="140" y="471"/>
                  </a:cubicBezTo>
                  <a:cubicBezTo>
                    <a:pt x="143" y="469"/>
                    <a:pt x="143" y="469"/>
                    <a:pt x="143" y="469"/>
                  </a:cubicBezTo>
                  <a:cubicBezTo>
                    <a:pt x="141" y="465"/>
                    <a:pt x="141" y="465"/>
                    <a:pt x="141" y="465"/>
                  </a:cubicBezTo>
                  <a:cubicBezTo>
                    <a:pt x="142" y="462"/>
                    <a:pt x="142" y="462"/>
                    <a:pt x="142" y="462"/>
                  </a:cubicBezTo>
                  <a:cubicBezTo>
                    <a:pt x="149" y="462"/>
                    <a:pt x="149" y="462"/>
                    <a:pt x="149" y="462"/>
                  </a:cubicBezTo>
                  <a:cubicBezTo>
                    <a:pt x="151" y="458"/>
                    <a:pt x="151" y="458"/>
                    <a:pt x="151" y="458"/>
                  </a:cubicBezTo>
                  <a:cubicBezTo>
                    <a:pt x="151" y="453"/>
                    <a:pt x="151" y="453"/>
                    <a:pt x="151" y="453"/>
                  </a:cubicBezTo>
                  <a:cubicBezTo>
                    <a:pt x="154" y="446"/>
                    <a:pt x="154" y="446"/>
                    <a:pt x="154" y="446"/>
                  </a:cubicBezTo>
                  <a:cubicBezTo>
                    <a:pt x="151" y="442"/>
                    <a:pt x="151" y="442"/>
                    <a:pt x="151" y="442"/>
                  </a:cubicBezTo>
                  <a:cubicBezTo>
                    <a:pt x="149" y="431"/>
                    <a:pt x="149" y="431"/>
                    <a:pt x="149" y="431"/>
                  </a:cubicBezTo>
                  <a:cubicBezTo>
                    <a:pt x="145" y="423"/>
                    <a:pt x="145" y="423"/>
                    <a:pt x="145" y="423"/>
                  </a:cubicBezTo>
                  <a:cubicBezTo>
                    <a:pt x="146" y="419"/>
                    <a:pt x="146" y="419"/>
                    <a:pt x="146" y="419"/>
                  </a:cubicBezTo>
                  <a:cubicBezTo>
                    <a:pt x="156" y="416"/>
                    <a:pt x="156" y="416"/>
                    <a:pt x="156" y="416"/>
                  </a:cubicBezTo>
                  <a:cubicBezTo>
                    <a:pt x="156" y="408"/>
                    <a:pt x="156" y="408"/>
                    <a:pt x="156" y="408"/>
                  </a:cubicBezTo>
                  <a:cubicBezTo>
                    <a:pt x="158" y="403"/>
                    <a:pt x="158" y="403"/>
                    <a:pt x="158" y="403"/>
                  </a:cubicBezTo>
                  <a:cubicBezTo>
                    <a:pt x="150" y="395"/>
                    <a:pt x="150" y="395"/>
                    <a:pt x="150" y="395"/>
                  </a:cubicBezTo>
                  <a:cubicBezTo>
                    <a:pt x="144" y="391"/>
                    <a:pt x="144" y="391"/>
                    <a:pt x="144" y="391"/>
                  </a:cubicBezTo>
                  <a:cubicBezTo>
                    <a:pt x="143" y="383"/>
                    <a:pt x="143" y="383"/>
                    <a:pt x="143" y="383"/>
                  </a:cubicBezTo>
                  <a:cubicBezTo>
                    <a:pt x="145" y="375"/>
                    <a:pt x="145" y="375"/>
                    <a:pt x="145" y="375"/>
                  </a:cubicBezTo>
                  <a:cubicBezTo>
                    <a:pt x="144" y="365"/>
                    <a:pt x="144" y="365"/>
                    <a:pt x="144" y="365"/>
                  </a:cubicBezTo>
                  <a:cubicBezTo>
                    <a:pt x="141" y="359"/>
                    <a:pt x="141" y="359"/>
                    <a:pt x="141" y="359"/>
                  </a:cubicBezTo>
                  <a:cubicBezTo>
                    <a:pt x="143" y="352"/>
                    <a:pt x="143" y="352"/>
                    <a:pt x="143" y="352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0" y="329"/>
                    <a:pt x="140" y="329"/>
                    <a:pt x="140" y="329"/>
                  </a:cubicBezTo>
                  <a:cubicBezTo>
                    <a:pt x="141" y="318"/>
                    <a:pt x="141" y="318"/>
                    <a:pt x="141" y="318"/>
                  </a:cubicBezTo>
                  <a:cubicBezTo>
                    <a:pt x="146" y="309"/>
                    <a:pt x="146" y="309"/>
                    <a:pt x="146" y="309"/>
                  </a:cubicBezTo>
                  <a:cubicBezTo>
                    <a:pt x="151" y="306"/>
                    <a:pt x="151" y="306"/>
                    <a:pt x="151" y="306"/>
                  </a:cubicBezTo>
                  <a:cubicBezTo>
                    <a:pt x="157" y="308"/>
                    <a:pt x="157" y="308"/>
                    <a:pt x="157" y="308"/>
                  </a:cubicBezTo>
                  <a:cubicBezTo>
                    <a:pt x="165" y="308"/>
                    <a:pt x="165" y="308"/>
                    <a:pt x="165" y="308"/>
                  </a:cubicBezTo>
                  <a:cubicBezTo>
                    <a:pt x="169" y="303"/>
                    <a:pt x="169" y="303"/>
                    <a:pt x="169" y="303"/>
                  </a:cubicBezTo>
                  <a:cubicBezTo>
                    <a:pt x="168" y="294"/>
                    <a:pt x="168" y="294"/>
                    <a:pt x="168" y="294"/>
                  </a:cubicBezTo>
                  <a:cubicBezTo>
                    <a:pt x="166" y="291"/>
                    <a:pt x="166" y="291"/>
                    <a:pt x="166" y="291"/>
                  </a:cubicBezTo>
                  <a:cubicBezTo>
                    <a:pt x="167" y="285"/>
                    <a:pt x="167" y="285"/>
                    <a:pt x="167" y="285"/>
                  </a:cubicBezTo>
                  <a:cubicBezTo>
                    <a:pt x="174" y="266"/>
                    <a:pt x="174" y="266"/>
                    <a:pt x="174" y="266"/>
                  </a:cubicBezTo>
                  <a:cubicBezTo>
                    <a:pt x="175" y="256"/>
                    <a:pt x="175" y="256"/>
                    <a:pt x="175" y="256"/>
                  </a:cubicBezTo>
                  <a:cubicBezTo>
                    <a:pt x="177" y="245"/>
                    <a:pt x="177" y="245"/>
                    <a:pt x="177" y="245"/>
                  </a:cubicBezTo>
                  <a:cubicBezTo>
                    <a:pt x="179" y="240"/>
                    <a:pt x="179" y="240"/>
                    <a:pt x="179" y="240"/>
                  </a:cubicBezTo>
                  <a:cubicBezTo>
                    <a:pt x="179" y="233"/>
                    <a:pt x="179" y="233"/>
                    <a:pt x="179" y="233"/>
                  </a:cubicBezTo>
                  <a:cubicBezTo>
                    <a:pt x="176" y="230"/>
                    <a:pt x="176" y="230"/>
                    <a:pt x="176" y="230"/>
                  </a:cubicBezTo>
                  <a:cubicBezTo>
                    <a:pt x="176" y="225"/>
                    <a:pt x="176" y="225"/>
                    <a:pt x="176" y="225"/>
                  </a:cubicBezTo>
                  <a:cubicBezTo>
                    <a:pt x="183" y="221"/>
                    <a:pt x="183" y="221"/>
                    <a:pt x="183" y="221"/>
                  </a:cubicBezTo>
                  <a:cubicBezTo>
                    <a:pt x="191" y="219"/>
                    <a:pt x="191" y="219"/>
                    <a:pt x="191" y="219"/>
                  </a:cubicBezTo>
                  <a:cubicBezTo>
                    <a:pt x="195" y="216"/>
                    <a:pt x="195" y="216"/>
                    <a:pt x="195" y="216"/>
                  </a:cubicBezTo>
                  <a:cubicBezTo>
                    <a:pt x="195" y="212"/>
                    <a:pt x="195" y="212"/>
                    <a:pt x="195" y="212"/>
                  </a:cubicBezTo>
                  <a:cubicBezTo>
                    <a:pt x="201" y="201"/>
                    <a:pt x="201" y="201"/>
                    <a:pt x="201" y="201"/>
                  </a:cubicBezTo>
                  <a:cubicBezTo>
                    <a:pt x="207" y="192"/>
                    <a:pt x="207" y="192"/>
                    <a:pt x="207" y="192"/>
                  </a:cubicBezTo>
                  <a:cubicBezTo>
                    <a:pt x="210" y="186"/>
                    <a:pt x="210" y="186"/>
                    <a:pt x="210" y="186"/>
                  </a:cubicBezTo>
                  <a:cubicBezTo>
                    <a:pt x="207" y="180"/>
                    <a:pt x="207" y="180"/>
                    <a:pt x="207" y="180"/>
                  </a:cubicBezTo>
                  <a:cubicBezTo>
                    <a:pt x="205" y="177"/>
                    <a:pt x="205" y="177"/>
                    <a:pt x="205" y="177"/>
                  </a:cubicBezTo>
                  <a:cubicBezTo>
                    <a:pt x="204" y="166"/>
                    <a:pt x="204" y="166"/>
                    <a:pt x="204" y="166"/>
                  </a:cubicBezTo>
                  <a:cubicBezTo>
                    <a:pt x="207" y="165"/>
                    <a:pt x="207" y="165"/>
                    <a:pt x="207" y="165"/>
                  </a:cubicBezTo>
                  <a:cubicBezTo>
                    <a:pt x="210" y="161"/>
                    <a:pt x="210" y="161"/>
                    <a:pt x="210" y="161"/>
                  </a:cubicBezTo>
                  <a:cubicBezTo>
                    <a:pt x="211" y="155"/>
                    <a:pt x="211" y="155"/>
                    <a:pt x="211" y="155"/>
                  </a:cubicBezTo>
                  <a:cubicBezTo>
                    <a:pt x="215" y="154"/>
                    <a:pt x="215" y="154"/>
                    <a:pt x="215" y="154"/>
                  </a:cubicBezTo>
                  <a:cubicBezTo>
                    <a:pt x="218" y="146"/>
                    <a:pt x="218" y="146"/>
                    <a:pt x="218" y="146"/>
                  </a:cubicBezTo>
                  <a:cubicBezTo>
                    <a:pt x="223" y="143"/>
                    <a:pt x="223" y="143"/>
                    <a:pt x="223" y="143"/>
                  </a:cubicBezTo>
                  <a:cubicBezTo>
                    <a:pt x="228" y="145"/>
                    <a:pt x="228" y="145"/>
                    <a:pt x="228" y="145"/>
                  </a:cubicBezTo>
                  <a:cubicBezTo>
                    <a:pt x="230" y="147"/>
                    <a:pt x="230" y="147"/>
                    <a:pt x="230" y="147"/>
                  </a:cubicBezTo>
                  <a:cubicBezTo>
                    <a:pt x="233" y="147"/>
                    <a:pt x="233" y="147"/>
                    <a:pt x="233" y="147"/>
                  </a:cubicBezTo>
                  <a:cubicBezTo>
                    <a:pt x="236" y="144"/>
                    <a:pt x="236" y="144"/>
                    <a:pt x="236" y="144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6" y="137"/>
                    <a:pt x="236" y="137"/>
                    <a:pt x="236" y="137"/>
                  </a:cubicBezTo>
                  <a:cubicBezTo>
                    <a:pt x="236" y="134"/>
                    <a:pt x="236" y="134"/>
                    <a:pt x="236" y="134"/>
                  </a:cubicBezTo>
                  <a:cubicBezTo>
                    <a:pt x="237" y="132"/>
                    <a:pt x="237" y="132"/>
                    <a:pt x="237" y="132"/>
                  </a:cubicBezTo>
                  <a:cubicBezTo>
                    <a:pt x="234" y="126"/>
                    <a:pt x="234" y="126"/>
                    <a:pt x="234" y="126"/>
                  </a:cubicBezTo>
                  <a:cubicBezTo>
                    <a:pt x="236" y="124"/>
                    <a:pt x="236" y="124"/>
                    <a:pt x="236" y="124"/>
                  </a:cubicBezTo>
                  <a:cubicBezTo>
                    <a:pt x="243" y="125"/>
                    <a:pt x="243" y="125"/>
                    <a:pt x="243" y="125"/>
                  </a:cubicBezTo>
                  <a:cubicBezTo>
                    <a:pt x="247" y="122"/>
                    <a:pt x="247" y="122"/>
                    <a:pt x="247" y="122"/>
                  </a:cubicBezTo>
                  <a:cubicBezTo>
                    <a:pt x="255" y="124"/>
                    <a:pt x="255" y="124"/>
                    <a:pt x="255" y="124"/>
                  </a:cubicBezTo>
                  <a:cubicBezTo>
                    <a:pt x="260" y="127"/>
                    <a:pt x="260" y="127"/>
                    <a:pt x="260" y="127"/>
                  </a:cubicBezTo>
                  <a:cubicBezTo>
                    <a:pt x="265" y="128"/>
                    <a:pt x="265" y="128"/>
                    <a:pt x="265" y="128"/>
                  </a:cubicBezTo>
                  <a:cubicBezTo>
                    <a:pt x="268" y="130"/>
                    <a:pt x="268" y="130"/>
                    <a:pt x="268" y="130"/>
                  </a:cubicBezTo>
                  <a:cubicBezTo>
                    <a:pt x="270" y="129"/>
                    <a:pt x="270" y="129"/>
                    <a:pt x="270" y="129"/>
                  </a:cubicBezTo>
                  <a:cubicBezTo>
                    <a:pt x="272" y="131"/>
                    <a:pt x="272" y="131"/>
                    <a:pt x="272" y="131"/>
                  </a:cubicBezTo>
                  <a:cubicBezTo>
                    <a:pt x="272" y="125"/>
                    <a:pt x="272" y="125"/>
                    <a:pt x="272" y="125"/>
                  </a:cubicBezTo>
                  <a:cubicBezTo>
                    <a:pt x="270" y="121"/>
                    <a:pt x="270" y="121"/>
                    <a:pt x="270" y="121"/>
                  </a:cubicBezTo>
                  <a:cubicBezTo>
                    <a:pt x="270" y="114"/>
                    <a:pt x="270" y="114"/>
                    <a:pt x="270" y="114"/>
                  </a:cubicBezTo>
                  <a:cubicBezTo>
                    <a:pt x="274" y="112"/>
                    <a:pt x="274" y="112"/>
                    <a:pt x="274" y="112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69" y="106"/>
                    <a:pt x="269" y="106"/>
                    <a:pt x="269" y="106"/>
                  </a:cubicBezTo>
                  <a:cubicBezTo>
                    <a:pt x="269" y="101"/>
                    <a:pt x="269" y="101"/>
                    <a:pt x="269" y="101"/>
                  </a:cubicBezTo>
                  <a:cubicBezTo>
                    <a:pt x="274" y="103"/>
                    <a:pt x="274" y="103"/>
                    <a:pt x="274" y="103"/>
                  </a:cubicBezTo>
                  <a:cubicBezTo>
                    <a:pt x="279" y="102"/>
                    <a:pt x="279" y="102"/>
                    <a:pt x="279" y="102"/>
                  </a:cubicBezTo>
                  <a:cubicBezTo>
                    <a:pt x="281" y="101"/>
                    <a:pt x="281" y="101"/>
                    <a:pt x="281" y="101"/>
                  </a:cubicBezTo>
                  <a:cubicBezTo>
                    <a:pt x="281" y="101"/>
                    <a:pt x="281" y="101"/>
                    <a:pt x="281" y="101"/>
                  </a:cubicBezTo>
                  <a:cubicBezTo>
                    <a:pt x="282" y="99"/>
                    <a:pt x="282" y="99"/>
                    <a:pt x="282" y="99"/>
                  </a:cubicBezTo>
                  <a:cubicBezTo>
                    <a:pt x="284" y="100"/>
                    <a:pt x="284" y="100"/>
                    <a:pt x="284" y="100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4" y="96"/>
                    <a:pt x="284" y="96"/>
                    <a:pt x="284" y="96"/>
                  </a:cubicBezTo>
                  <a:cubicBezTo>
                    <a:pt x="285" y="92"/>
                    <a:pt x="285" y="92"/>
                    <a:pt x="285" y="92"/>
                  </a:cubicBezTo>
                  <a:cubicBezTo>
                    <a:pt x="288" y="89"/>
                    <a:pt x="288" y="89"/>
                    <a:pt x="288" y="89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6" y="95"/>
                    <a:pt x="296" y="95"/>
                    <a:pt x="296" y="95"/>
                  </a:cubicBezTo>
                  <a:cubicBezTo>
                    <a:pt x="305" y="103"/>
                    <a:pt x="305" y="103"/>
                    <a:pt x="305" y="103"/>
                  </a:cubicBezTo>
                  <a:cubicBezTo>
                    <a:pt x="307" y="108"/>
                    <a:pt x="307" y="108"/>
                    <a:pt x="307" y="108"/>
                  </a:cubicBezTo>
                  <a:cubicBezTo>
                    <a:pt x="311" y="113"/>
                    <a:pt x="311" y="113"/>
                    <a:pt x="311" y="113"/>
                  </a:cubicBezTo>
                  <a:cubicBezTo>
                    <a:pt x="317" y="115"/>
                    <a:pt x="317" y="115"/>
                    <a:pt x="317" y="115"/>
                  </a:cubicBezTo>
                  <a:cubicBezTo>
                    <a:pt x="328" y="116"/>
                    <a:pt x="328" y="116"/>
                    <a:pt x="328" y="116"/>
                  </a:cubicBezTo>
                  <a:cubicBezTo>
                    <a:pt x="333" y="110"/>
                    <a:pt x="333" y="110"/>
                    <a:pt x="333" y="110"/>
                  </a:cubicBezTo>
                  <a:cubicBezTo>
                    <a:pt x="336" y="107"/>
                    <a:pt x="336" y="107"/>
                    <a:pt x="336" y="107"/>
                  </a:cubicBezTo>
                  <a:cubicBezTo>
                    <a:pt x="341" y="107"/>
                    <a:pt x="341" y="107"/>
                    <a:pt x="341" y="107"/>
                  </a:cubicBezTo>
                  <a:cubicBezTo>
                    <a:pt x="349" y="112"/>
                    <a:pt x="349" y="112"/>
                    <a:pt x="349" y="112"/>
                  </a:cubicBezTo>
                  <a:cubicBezTo>
                    <a:pt x="354" y="113"/>
                    <a:pt x="354" y="113"/>
                    <a:pt x="354" y="113"/>
                  </a:cubicBezTo>
                  <a:cubicBezTo>
                    <a:pt x="356" y="108"/>
                    <a:pt x="356" y="108"/>
                    <a:pt x="356" y="108"/>
                  </a:cubicBezTo>
                  <a:cubicBezTo>
                    <a:pt x="359" y="107"/>
                    <a:pt x="359" y="107"/>
                    <a:pt x="359" y="107"/>
                  </a:cubicBezTo>
                  <a:cubicBezTo>
                    <a:pt x="363" y="103"/>
                    <a:pt x="363" y="103"/>
                    <a:pt x="363" y="103"/>
                  </a:cubicBezTo>
                  <a:cubicBezTo>
                    <a:pt x="367" y="104"/>
                    <a:pt x="367" y="104"/>
                    <a:pt x="367" y="104"/>
                  </a:cubicBezTo>
                  <a:cubicBezTo>
                    <a:pt x="371" y="101"/>
                    <a:pt x="371" y="101"/>
                    <a:pt x="371" y="101"/>
                  </a:cubicBezTo>
                  <a:cubicBezTo>
                    <a:pt x="372" y="98"/>
                    <a:pt x="372" y="98"/>
                    <a:pt x="372" y="98"/>
                  </a:cubicBezTo>
                  <a:cubicBezTo>
                    <a:pt x="371" y="94"/>
                    <a:pt x="371" y="94"/>
                    <a:pt x="371" y="94"/>
                  </a:cubicBezTo>
                  <a:cubicBezTo>
                    <a:pt x="369" y="87"/>
                    <a:pt x="369" y="87"/>
                    <a:pt x="369" y="87"/>
                  </a:cubicBezTo>
                  <a:cubicBezTo>
                    <a:pt x="370" y="75"/>
                    <a:pt x="370" y="75"/>
                    <a:pt x="370" y="75"/>
                  </a:cubicBezTo>
                  <a:cubicBezTo>
                    <a:pt x="371" y="72"/>
                    <a:pt x="371" y="72"/>
                    <a:pt x="371" y="72"/>
                  </a:cubicBezTo>
                  <a:cubicBezTo>
                    <a:pt x="369" y="68"/>
                    <a:pt x="369" y="68"/>
                    <a:pt x="369" y="68"/>
                  </a:cubicBezTo>
                  <a:cubicBezTo>
                    <a:pt x="372" y="67"/>
                    <a:pt x="372" y="67"/>
                    <a:pt x="372" y="67"/>
                  </a:cubicBezTo>
                  <a:cubicBezTo>
                    <a:pt x="375" y="62"/>
                    <a:pt x="375" y="62"/>
                    <a:pt x="375" y="62"/>
                  </a:cubicBezTo>
                  <a:cubicBezTo>
                    <a:pt x="375" y="59"/>
                    <a:pt x="375" y="59"/>
                    <a:pt x="375" y="59"/>
                  </a:cubicBezTo>
                  <a:cubicBezTo>
                    <a:pt x="380" y="57"/>
                    <a:pt x="380" y="57"/>
                    <a:pt x="380" y="57"/>
                  </a:cubicBezTo>
                  <a:cubicBezTo>
                    <a:pt x="386" y="58"/>
                    <a:pt x="386" y="58"/>
                    <a:pt x="386" y="58"/>
                  </a:cubicBezTo>
                  <a:cubicBezTo>
                    <a:pt x="389" y="57"/>
                    <a:pt x="389" y="57"/>
                    <a:pt x="389" y="57"/>
                  </a:cubicBezTo>
                  <a:cubicBezTo>
                    <a:pt x="389" y="55"/>
                    <a:pt x="389" y="55"/>
                    <a:pt x="389" y="55"/>
                  </a:cubicBezTo>
                  <a:cubicBezTo>
                    <a:pt x="393" y="51"/>
                    <a:pt x="393" y="51"/>
                    <a:pt x="393" y="51"/>
                  </a:cubicBezTo>
                  <a:cubicBezTo>
                    <a:pt x="402" y="51"/>
                    <a:pt x="402" y="51"/>
                    <a:pt x="402" y="51"/>
                  </a:cubicBezTo>
                  <a:cubicBezTo>
                    <a:pt x="407" y="54"/>
                    <a:pt x="407" y="54"/>
                    <a:pt x="407" y="54"/>
                  </a:cubicBezTo>
                  <a:cubicBezTo>
                    <a:pt x="412" y="61"/>
                    <a:pt x="412" y="61"/>
                    <a:pt x="412" y="61"/>
                  </a:cubicBezTo>
                  <a:cubicBezTo>
                    <a:pt x="415" y="64"/>
                    <a:pt x="415" y="64"/>
                    <a:pt x="415" y="64"/>
                  </a:cubicBezTo>
                  <a:cubicBezTo>
                    <a:pt x="420" y="66"/>
                    <a:pt x="420" y="66"/>
                    <a:pt x="420" y="66"/>
                  </a:cubicBezTo>
                  <a:cubicBezTo>
                    <a:pt x="428" y="67"/>
                    <a:pt x="428" y="67"/>
                    <a:pt x="428" y="67"/>
                  </a:cubicBezTo>
                  <a:cubicBezTo>
                    <a:pt x="429" y="71"/>
                    <a:pt x="429" y="71"/>
                    <a:pt x="429" y="71"/>
                  </a:cubicBezTo>
                  <a:cubicBezTo>
                    <a:pt x="434" y="76"/>
                    <a:pt x="434" y="76"/>
                    <a:pt x="434" y="76"/>
                  </a:cubicBezTo>
                  <a:cubicBezTo>
                    <a:pt x="433" y="80"/>
                    <a:pt x="433" y="80"/>
                    <a:pt x="433" y="80"/>
                  </a:cubicBezTo>
                  <a:cubicBezTo>
                    <a:pt x="429" y="87"/>
                    <a:pt x="429" y="87"/>
                    <a:pt x="429" y="87"/>
                  </a:cubicBezTo>
                  <a:cubicBezTo>
                    <a:pt x="430" y="96"/>
                    <a:pt x="430" y="96"/>
                    <a:pt x="430" y="96"/>
                  </a:cubicBezTo>
                  <a:close/>
                  <a:moveTo>
                    <a:pt x="21" y="490"/>
                  </a:moveTo>
                  <a:cubicBezTo>
                    <a:pt x="24" y="493"/>
                    <a:pt x="24" y="493"/>
                    <a:pt x="24" y="493"/>
                  </a:cubicBezTo>
                  <a:cubicBezTo>
                    <a:pt x="20" y="495"/>
                    <a:pt x="20" y="495"/>
                    <a:pt x="20" y="495"/>
                  </a:cubicBezTo>
                  <a:cubicBezTo>
                    <a:pt x="21" y="490"/>
                    <a:pt x="21" y="490"/>
                    <a:pt x="21" y="490"/>
                  </a:cubicBezTo>
                  <a:close/>
                  <a:moveTo>
                    <a:pt x="10" y="465"/>
                  </a:moveTo>
                  <a:cubicBezTo>
                    <a:pt x="10" y="465"/>
                    <a:pt x="13" y="464"/>
                    <a:pt x="13" y="464"/>
                  </a:cubicBezTo>
                  <a:cubicBezTo>
                    <a:pt x="15" y="467"/>
                    <a:pt x="15" y="467"/>
                    <a:pt x="15" y="467"/>
                  </a:cubicBezTo>
                  <a:cubicBezTo>
                    <a:pt x="14" y="470"/>
                    <a:pt x="14" y="470"/>
                    <a:pt x="14" y="470"/>
                  </a:cubicBezTo>
                  <a:cubicBezTo>
                    <a:pt x="10" y="465"/>
                    <a:pt x="10" y="465"/>
                    <a:pt x="10" y="465"/>
                  </a:cubicBezTo>
                  <a:close/>
                  <a:moveTo>
                    <a:pt x="18" y="456"/>
                  </a:moveTo>
                  <a:cubicBezTo>
                    <a:pt x="18" y="460"/>
                    <a:pt x="18" y="460"/>
                    <a:pt x="18" y="460"/>
                  </a:cubicBezTo>
                  <a:cubicBezTo>
                    <a:pt x="16" y="460"/>
                    <a:pt x="16" y="460"/>
                    <a:pt x="16" y="460"/>
                  </a:cubicBezTo>
                  <a:cubicBezTo>
                    <a:pt x="18" y="456"/>
                    <a:pt x="18" y="456"/>
                    <a:pt x="18" y="456"/>
                  </a:cubicBezTo>
                  <a:close/>
                  <a:moveTo>
                    <a:pt x="14" y="454"/>
                  </a:moveTo>
                  <a:cubicBezTo>
                    <a:pt x="14" y="458"/>
                    <a:pt x="14" y="458"/>
                    <a:pt x="14" y="458"/>
                  </a:cubicBezTo>
                  <a:cubicBezTo>
                    <a:pt x="10" y="457"/>
                    <a:pt x="10" y="457"/>
                    <a:pt x="10" y="457"/>
                  </a:cubicBezTo>
                  <a:cubicBezTo>
                    <a:pt x="14" y="454"/>
                    <a:pt x="14" y="454"/>
                    <a:pt x="14" y="454"/>
                  </a:cubicBezTo>
                  <a:close/>
                  <a:moveTo>
                    <a:pt x="6" y="437"/>
                  </a:moveTo>
                  <a:cubicBezTo>
                    <a:pt x="3" y="434"/>
                    <a:pt x="3" y="434"/>
                    <a:pt x="3" y="434"/>
                  </a:cubicBezTo>
                  <a:cubicBezTo>
                    <a:pt x="6" y="432"/>
                    <a:pt x="6" y="432"/>
                    <a:pt x="6" y="432"/>
                  </a:cubicBezTo>
                  <a:cubicBezTo>
                    <a:pt x="6" y="432"/>
                    <a:pt x="6" y="436"/>
                    <a:pt x="6" y="437"/>
                  </a:cubicBezTo>
                  <a:close/>
                  <a:moveTo>
                    <a:pt x="5" y="440"/>
                  </a:moveTo>
                  <a:cubicBezTo>
                    <a:pt x="8" y="440"/>
                    <a:pt x="8" y="440"/>
                    <a:pt x="8" y="440"/>
                  </a:cubicBezTo>
                  <a:cubicBezTo>
                    <a:pt x="6" y="442"/>
                    <a:pt x="6" y="442"/>
                    <a:pt x="6" y="442"/>
                  </a:cubicBezTo>
                  <a:cubicBezTo>
                    <a:pt x="5" y="440"/>
                    <a:pt x="5" y="440"/>
                    <a:pt x="5" y="440"/>
                  </a:cubicBezTo>
                  <a:close/>
                  <a:moveTo>
                    <a:pt x="13" y="444"/>
                  </a:moveTo>
                  <a:cubicBezTo>
                    <a:pt x="13" y="445"/>
                    <a:pt x="16" y="449"/>
                    <a:pt x="16" y="449"/>
                  </a:cubicBezTo>
                  <a:cubicBezTo>
                    <a:pt x="15" y="453"/>
                    <a:pt x="15" y="453"/>
                    <a:pt x="15" y="453"/>
                  </a:cubicBezTo>
                  <a:cubicBezTo>
                    <a:pt x="13" y="444"/>
                    <a:pt x="13" y="444"/>
                    <a:pt x="13" y="444"/>
                  </a:cubicBezTo>
                  <a:close/>
                  <a:moveTo>
                    <a:pt x="7" y="450"/>
                  </a:moveTo>
                  <a:cubicBezTo>
                    <a:pt x="4" y="447"/>
                    <a:pt x="4" y="447"/>
                    <a:pt x="4" y="447"/>
                  </a:cubicBezTo>
                  <a:cubicBezTo>
                    <a:pt x="8" y="445"/>
                    <a:pt x="8" y="445"/>
                    <a:pt x="8" y="445"/>
                  </a:cubicBezTo>
                  <a:cubicBezTo>
                    <a:pt x="7" y="450"/>
                    <a:pt x="7" y="450"/>
                    <a:pt x="7" y="450"/>
                  </a:cubicBezTo>
                  <a:close/>
                  <a:moveTo>
                    <a:pt x="4" y="424"/>
                  </a:moveTo>
                  <a:cubicBezTo>
                    <a:pt x="0" y="427"/>
                    <a:pt x="0" y="427"/>
                    <a:pt x="0" y="427"/>
                  </a:cubicBezTo>
                  <a:cubicBezTo>
                    <a:pt x="2" y="428"/>
                    <a:pt x="2" y="428"/>
                    <a:pt x="2" y="428"/>
                  </a:cubicBezTo>
                  <a:cubicBezTo>
                    <a:pt x="5" y="426"/>
                    <a:pt x="5" y="426"/>
                    <a:pt x="5" y="426"/>
                  </a:cubicBezTo>
                  <a:cubicBezTo>
                    <a:pt x="4" y="424"/>
                    <a:pt x="4" y="424"/>
                    <a:pt x="4" y="424"/>
                  </a:cubicBezTo>
                  <a:close/>
                  <a:moveTo>
                    <a:pt x="2" y="392"/>
                  </a:moveTo>
                  <a:cubicBezTo>
                    <a:pt x="7" y="395"/>
                    <a:pt x="7" y="395"/>
                    <a:pt x="7" y="395"/>
                  </a:cubicBezTo>
                  <a:cubicBezTo>
                    <a:pt x="3" y="395"/>
                    <a:pt x="3" y="395"/>
                    <a:pt x="3" y="395"/>
                  </a:cubicBezTo>
                  <a:cubicBezTo>
                    <a:pt x="2" y="392"/>
                    <a:pt x="2" y="392"/>
                    <a:pt x="2" y="392"/>
                  </a:cubicBezTo>
                  <a:close/>
                  <a:moveTo>
                    <a:pt x="4" y="384"/>
                  </a:moveTo>
                  <a:cubicBezTo>
                    <a:pt x="8" y="387"/>
                    <a:pt x="8" y="387"/>
                    <a:pt x="8" y="387"/>
                  </a:cubicBezTo>
                  <a:cubicBezTo>
                    <a:pt x="6" y="390"/>
                    <a:pt x="6" y="390"/>
                    <a:pt x="6" y="390"/>
                  </a:cubicBezTo>
                  <a:cubicBezTo>
                    <a:pt x="4" y="384"/>
                    <a:pt x="4" y="384"/>
                    <a:pt x="4" y="384"/>
                  </a:cubicBezTo>
                  <a:close/>
                  <a:moveTo>
                    <a:pt x="16" y="375"/>
                  </a:moveTo>
                  <a:cubicBezTo>
                    <a:pt x="18" y="379"/>
                    <a:pt x="18" y="379"/>
                    <a:pt x="18" y="379"/>
                  </a:cubicBezTo>
                  <a:cubicBezTo>
                    <a:pt x="14" y="379"/>
                    <a:pt x="14" y="379"/>
                    <a:pt x="14" y="379"/>
                  </a:cubicBezTo>
                  <a:cubicBezTo>
                    <a:pt x="16" y="375"/>
                    <a:pt x="16" y="375"/>
                    <a:pt x="16" y="375"/>
                  </a:cubicBezTo>
                  <a:close/>
                  <a:moveTo>
                    <a:pt x="21" y="372"/>
                  </a:moveTo>
                  <a:cubicBezTo>
                    <a:pt x="24" y="373"/>
                    <a:pt x="24" y="373"/>
                    <a:pt x="24" y="373"/>
                  </a:cubicBezTo>
                  <a:cubicBezTo>
                    <a:pt x="25" y="376"/>
                    <a:pt x="25" y="376"/>
                    <a:pt x="25" y="376"/>
                  </a:cubicBezTo>
                  <a:cubicBezTo>
                    <a:pt x="21" y="379"/>
                    <a:pt x="21" y="379"/>
                    <a:pt x="21" y="379"/>
                  </a:cubicBezTo>
                  <a:cubicBezTo>
                    <a:pt x="21" y="372"/>
                    <a:pt x="21" y="372"/>
                    <a:pt x="21" y="372"/>
                  </a:cubicBezTo>
                  <a:close/>
                  <a:moveTo>
                    <a:pt x="61" y="344"/>
                  </a:moveTo>
                  <a:cubicBezTo>
                    <a:pt x="61" y="344"/>
                    <a:pt x="65" y="339"/>
                    <a:pt x="65" y="339"/>
                  </a:cubicBezTo>
                  <a:cubicBezTo>
                    <a:pt x="66" y="344"/>
                    <a:pt x="66" y="344"/>
                    <a:pt x="66" y="344"/>
                  </a:cubicBezTo>
                  <a:cubicBezTo>
                    <a:pt x="64" y="346"/>
                    <a:pt x="64" y="346"/>
                    <a:pt x="64" y="346"/>
                  </a:cubicBezTo>
                  <a:cubicBezTo>
                    <a:pt x="61" y="344"/>
                    <a:pt x="61" y="344"/>
                    <a:pt x="61" y="344"/>
                  </a:cubicBezTo>
                  <a:close/>
                  <a:moveTo>
                    <a:pt x="62" y="336"/>
                  </a:moveTo>
                  <a:cubicBezTo>
                    <a:pt x="62" y="337"/>
                    <a:pt x="61" y="338"/>
                    <a:pt x="61" y="338"/>
                  </a:cubicBezTo>
                  <a:cubicBezTo>
                    <a:pt x="56" y="334"/>
                    <a:pt x="56" y="334"/>
                    <a:pt x="56" y="334"/>
                  </a:cubicBezTo>
                  <a:cubicBezTo>
                    <a:pt x="61" y="333"/>
                    <a:pt x="61" y="333"/>
                    <a:pt x="61" y="333"/>
                  </a:cubicBezTo>
                  <a:cubicBezTo>
                    <a:pt x="62" y="336"/>
                    <a:pt x="62" y="336"/>
                    <a:pt x="62" y="336"/>
                  </a:cubicBezTo>
                  <a:close/>
                  <a:moveTo>
                    <a:pt x="67" y="327"/>
                  </a:moveTo>
                  <a:cubicBezTo>
                    <a:pt x="74" y="321"/>
                    <a:pt x="74" y="321"/>
                    <a:pt x="74" y="321"/>
                  </a:cubicBezTo>
                  <a:cubicBezTo>
                    <a:pt x="77" y="324"/>
                    <a:pt x="77" y="324"/>
                    <a:pt x="77" y="324"/>
                  </a:cubicBezTo>
                  <a:cubicBezTo>
                    <a:pt x="72" y="327"/>
                    <a:pt x="72" y="327"/>
                    <a:pt x="72" y="327"/>
                  </a:cubicBezTo>
                  <a:cubicBezTo>
                    <a:pt x="67" y="327"/>
                    <a:pt x="67" y="327"/>
                    <a:pt x="67" y="327"/>
                  </a:cubicBezTo>
                  <a:close/>
                  <a:moveTo>
                    <a:pt x="68" y="336"/>
                  </a:moveTo>
                  <a:cubicBezTo>
                    <a:pt x="71" y="330"/>
                    <a:pt x="71" y="330"/>
                    <a:pt x="71" y="330"/>
                  </a:cubicBezTo>
                  <a:cubicBezTo>
                    <a:pt x="75" y="330"/>
                    <a:pt x="75" y="330"/>
                    <a:pt x="75" y="330"/>
                  </a:cubicBezTo>
                  <a:cubicBezTo>
                    <a:pt x="76" y="328"/>
                    <a:pt x="76" y="328"/>
                    <a:pt x="76" y="328"/>
                  </a:cubicBezTo>
                  <a:cubicBezTo>
                    <a:pt x="80" y="328"/>
                    <a:pt x="80" y="328"/>
                    <a:pt x="80" y="328"/>
                  </a:cubicBezTo>
                  <a:cubicBezTo>
                    <a:pt x="82" y="330"/>
                    <a:pt x="82" y="330"/>
                    <a:pt x="82" y="330"/>
                  </a:cubicBezTo>
                  <a:cubicBezTo>
                    <a:pt x="79" y="334"/>
                    <a:pt x="79" y="334"/>
                    <a:pt x="79" y="334"/>
                  </a:cubicBezTo>
                  <a:cubicBezTo>
                    <a:pt x="74" y="334"/>
                    <a:pt x="74" y="334"/>
                    <a:pt x="74" y="334"/>
                  </a:cubicBezTo>
                  <a:cubicBezTo>
                    <a:pt x="71" y="336"/>
                    <a:pt x="71" y="336"/>
                    <a:pt x="71" y="336"/>
                  </a:cubicBezTo>
                  <a:cubicBezTo>
                    <a:pt x="68" y="336"/>
                    <a:pt x="68" y="336"/>
                    <a:pt x="68" y="336"/>
                  </a:cubicBezTo>
                  <a:close/>
                  <a:moveTo>
                    <a:pt x="127" y="271"/>
                  </a:moveTo>
                  <a:cubicBezTo>
                    <a:pt x="129" y="268"/>
                    <a:pt x="129" y="268"/>
                    <a:pt x="129" y="268"/>
                  </a:cubicBezTo>
                  <a:cubicBezTo>
                    <a:pt x="134" y="267"/>
                    <a:pt x="134" y="267"/>
                    <a:pt x="134" y="267"/>
                  </a:cubicBezTo>
                  <a:cubicBezTo>
                    <a:pt x="130" y="272"/>
                    <a:pt x="130" y="272"/>
                    <a:pt x="130" y="272"/>
                  </a:cubicBezTo>
                  <a:cubicBezTo>
                    <a:pt x="127" y="271"/>
                    <a:pt x="127" y="271"/>
                    <a:pt x="127" y="271"/>
                  </a:cubicBezTo>
                  <a:close/>
                  <a:moveTo>
                    <a:pt x="122" y="282"/>
                  </a:moveTo>
                  <a:cubicBezTo>
                    <a:pt x="120" y="279"/>
                    <a:pt x="120" y="279"/>
                    <a:pt x="120" y="279"/>
                  </a:cubicBezTo>
                  <a:cubicBezTo>
                    <a:pt x="116" y="279"/>
                    <a:pt x="116" y="279"/>
                    <a:pt x="116" y="279"/>
                  </a:cubicBezTo>
                  <a:cubicBezTo>
                    <a:pt x="120" y="276"/>
                    <a:pt x="120" y="276"/>
                    <a:pt x="120" y="276"/>
                  </a:cubicBezTo>
                  <a:cubicBezTo>
                    <a:pt x="126" y="275"/>
                    <a:pt x="126" y="275"/>
                    <a:pt x="126" y="275"/>
                  </a:cubicBezTo>
                  <a:cubicBezTo>
                    <a:pt x="130" y="274"/>
                    <a:pt x="130" y="274"/>
                    <a:pt x="130" y="274"/>
                  </a:cubicBezTo>
                  <a:cubicBezTo>
                    <a:pt x="124" y="280"/>
                    <a:pt x="124" y="280"/>
                    <a:pt x="124" y="280"/>
                  </a:cubicBezTo>
                  <a:cubicBezTo>
                    <a:pt x="122" y="282"/>
                    <a:pt x="122" y="282"/>
                    <a:pt x="122" y="282"/>
                  </a:cubicBezTo>
                  <a:close/>
                  <a:moveTo>
                    <a:pt x="133" y="244"/>
                  </a:moveTo>
                  <a:cubicBezTo>
                    <a:pt x="135" y="245"/>
                    <a:pt x="135" y="245"/>
                    <a:pt x="135" y="245"/>
                  </a:cubicBezTo>
                  <a:cubicBezTo>
                    <a:pt x="135" y="248"/>
                    <a:pt x="135" y="248"/>
                    <a:pt x="135" y="248"/>
                  </a:cubicBezTo>
                  <a:cubicBezTo>
                    <a:pt x="133" y="250"/>
                    <a:pt x="133" y="250"/>
                    <a:pt x="133" y="250"/>
                  </a:cubicBezTo>
                  <a:cubicBezTo>
                    <a:pt x="131" y="247"/>
                    <a:pt x="131" y="247"/>
                    <a:pt x="131" y="247"/>
                  </a:cubicBezTo>
                  <a:cubicBezTo>
                    <a:pt x="133" y="244"/>
                    <a:pt x="133" y="244"/>
                    <a:pt x="133" y="244"/>
                  </a:cubicBezTo>
                  <a:close/>
                  <a:moveTo>
                    <a:pt x="142" y="235"/>
                  </a:moveTo>
                  <a:cubicBezTo>
                    <a:pt x="144" y="233"/>
                    <a:pt x="144" y="233"/>
                    <a:pt x="144" y="233"/>
                  </a:cubicBezTo>
                  <a:cubicBezTo>
                    <a:pt x="148" y="233"/>
                    <a:pt x="148" y="233"/>
                    <a:pt x="148" y="233"/>
                  </a:cubicBezTo>
                  <a:cubicBezTo>
                    <a:pt x="142" y="238"/>
                    <a:pt x="142" y="238"/>
                    <a:pt x="142" y="238"/>
                  </a:cubicBezTo>
                  <a:cubicBezTo>
                    <a:pt x="142" y="235"/>
                    <a:pt x="142" y="235"/>
                    <a:pt x="142" y="235"/>
                  </a:cubicBezTo>
                  <a:close/>
                  <a:moveTo>
                    <a:pt x="139" y="227"/>
                  </a:moveTo>
                  <a:cubicBezTo>
                    <a:pt x="143" y="223"/>
                    <a:pt x="143" y="223"/>
                    <a:pt x="143" y="223"/>
                  </a:cubicBezTo>
                  <a:cubicBezTo>
                    <a:pt x="144" y="227"/>
                    <a:pt x="144" y="227"/>
                    <a:pt x="144" y="227"/>
                  </a:cubicBezTo>
                  <a:cubicBezTo>
                    <a:pt x="140" y="233"/>
                    <a:pt x="140" y="233"/>
                    <a:pt x="140" y="233"/>
                  </a:cubicBezTo>
                  <a:cubicBezTo>
                    <a:pt x="139" y="227"/>
                    <a:pt x="139" y="227"/>
                    <a:pt x="139" y="227"/>
                  </a:cubicBezTo>
                  <a:close/>
                  <a:moveTo>
                    <a:pt x="167" y="186"/>
                  </a:moveTo>
                  <a:cubicBezTo>
                    <a:pt x="168" y="184"/>
                    <a:pt x="168" y="184"/>
                    <a:pt x="168" y="184"/>
                  </a:cubicBezTo>
                  <a:cubicBezTo>
                    <a:pt x="171" y="184"/>
                    <a:pt x="171" y="184"/>
                    <a:pt x="171" y="184"/>
                  </a:cubicBezTo>
                  <a:cubicBezTo>
                    <a:pt x="169" y="188"/>
                    <a:pt x="169" y="188"/>
                    <a:pt x="169" y="188"/>
                  </a:cubicBezTo>
                  <a:cubicBezTo>
                    <a:pt x="167" y="186"/>
                    <a:pt x="167" y="186"/>
                    <a:pt x="167" y="186"/>
                  </a:cubicBezTo>
                  <a:close/>
                  <a:moveTo>
                    <a:pt x="140" y="163"/>
                  </a:moveTo>
                  <a:cubicBezTo>
                    <a:pt x="142" y="165"/>
                    <a:pt x="142" y="165"/>
                    <a:pt x="142" y="165"/>
                  </a:cubicBezTo>
                  <a:cubicBezTo>
                    <a:pt x="140" y="167"/>
                    <a:pt x="140" y="167"/>
                    <a:pt x="140" y="167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0" y="163"/>
                    <a:pt x="140" y="163"/>
                    <a:pt x="140" y="163"/>
                  </a:cubicBezTo>
                  <a:close/>
                  <a:moveTo>
                    <a:pt x="147" y="151"/>
                  </a:moveTo>
                  <a:cubicBezTo>
                    <a:pt x="142" y="156"/>
                    <a:pt x="142" y="156"/>
                    <a:pt x="142" y="156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46" y="145"/>
                    <a:pt x="146" y="145"/>
                    <a:pt x="146" y="145"/>
                  </a:cubicBezTo>
                  <a:cubicBezTo>
                    <a:pt x="147" y="151"/>
                    <a:pt x="147" y="151"/>
                    <a:pt x="147" y="151"/>
                  </a:cubicBezTo>
                  <a:close/>
                  <a:moveTo>
                    <a:pt x="151" y="148"/>
                  </a:moveTo>
                  <a:cubicBezTo>
                    <a:pt x="149" y="145"/>
                    <a:pt x="149" y="145"/>
                    <a:pt x="149" y="145"/>
                  </a:cubicBezTo>
                  <a:cubicBezTo>
                    <a:pt x="151" y="143"/>
                    <a:pt x="151" y="143"/>
                    <a:pt x="151" y="143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51" y="148"/>
                    <a:pt x="151" y="148"/>
                    <a:pt x="151" y="148"/>
                  </a:cubicBezTo>
                  <a:close/>
                  <a:moveTo>
                    <a:pt x="164" y="138"/>
                  </a:moveTo>
                  <a:cubicBezTo>
                    <a:pt x="163" y="141"/>
                    <a:pt x="163" y="141"/>
                    <a:pt x="163" y="141"/>
                  </a:cubicBezTo>
                  <a:cubicBezTo>
                    <a:pt x="155" y="148"/>
                    <a:pt x="155" y="148"/>
                    <a:pt x="155" y="148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64" y="138"/>
                    <a:pt x="164" y="138"/>
                    <a:pt x="164" y="138"/>
                  </a:cubicBezTo>
                  <a:close/>
                  <a:moveTo>
                    <a:pt x="171" y="128"/>
                  </a:moveTo>
                  <a:cubicBezTo>
                    <a:pt x="173" y="124"/>
                    <a:pt x="173" y="124"/>
                    <a:pt x="173" y="124"/>
                  </a:cubicBezTo>
                  <a:cubicBezTo>
                    <a:pt x="177" y="127"/>
                    <a:pt x="177" y="127"/>
                    <a:pt x="177" y="127"/>
                  </a:cubicBezTo>
                  <a:cubicBezTo>
                    <a:pt x="171" y="128"/>
                    <a:pt x="171" y="128"/>
                    <a:pt x="171" y="128"/>
                  </a:cubicBezTo>
                  <a:close/>
                  <a:moveTo>
                    <a:pt x="177" y="129"/>
                  </a:moveTo>
                  <a:cubicBezTo>
                    <a:pt x="177" y="138"/>
                    <a:pt x="177" y="138"/>
                    <a:pt x="177" y="138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66" y="140"/>
                    <a:pt x="166" y="140"/>
                    <a:pt x="166" y="140"/>
                  </a:cubicBezTo>
                  <a:cubicBezTo>
                    <a:pt x="167" y="136"/>
                    <a:pt x="167" y="136"/>
                    <a:pt x="167" y="136"/>
                  </a:cubicBezTo>
                  <a:cubicBezTo>
                    <a:pt x="177" y="129"/>
                    <a:pt x="177" y="129"/>
                    <a:pt x="177" y="129"/>
                  </a:cubicBezTo>
                  <a:close/>
                  <a:moveTo>
                    <a:pt x="180" y="107"/>
                  </a:moveTo>
                  <a:cubicBezTo>
                    <a:pt x="181" y="113"/>
                    <a:pt x="181" y="113"/>
                    <a:pt x="181" y="113"/>
                  </a:cubicBezTo>
                  <a:cubicBezTo>
                    <a:pt x="182" y="121"/>
                    <a:pt x="182" y="121"/>
                    <a:pt x="182" y="121"/>
                  </a:cubicBezTo>
                  <a:cubicBezTo>
                    <a:pt x="175" y="123"/>
                    <a:pt x="175" y="123"/>
                    <a:pt x="175" y="123"/>
                  </a:cubicBezTo>
                  <a:cubicBezTo>
                    <a:pt x="173" y="121"/>
                    <a:pt x="173" y="121"/>
                    <a:pt x="173" y="121"/>
                  </a:cubicBezTo>
                  <a:cubicBezTo>
                    <a:pt x="179" y="117"/>
                    <a:pt x="179" y="117"/>
                    <a:pt x="179" y="117"/>
                  </a:cubicBezTo>
                  <a:cubicBezTo>
                    <a:pt x="175" y="116"/>
                    <a:pt x="175" y="116"/>
                    <a:pt x="175" y="116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74" y="114"/>
                    <a:pt x="174" y="114"/>
                    <a:pt x="174" y="114"/>
                  </a:cubicBezTo>
                  <a:cubicBezTo>
                    <a:pt x="178" y="110"/>
                    <a:pt x="178" y="110"/>
                    <a:pt x="178" y="11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80" y="107"/>
                    <a:pt x="180" y="107"/>
                    <a:pt x="180" y="107"/>
                  </a:cubicBezTo>
                  <a:close/>
                  <a:moveTo>
                    <a:pt x="185" y="110"/>
                  </a:moveTo>
                  <a:cubicBezTo>
                    <a:pt x="182" y="108"/>
                    <a:pt x="182" y="108"/>
                    <a:pt x="182" y="108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89" y="97"/>
                    <a:pt x="189" y="97"/>
                    <a:pt x="189" y="97"/>
                  </a:cubicBezTo>
                  <a:cubicBezTo>
                    <a:pt x="189" y="93"/>
                    <a:pt x="189" y="93"/>
                    <a:pt x="189" y="93"/>
                  </a:cubicBezTo>
                  <a:cubicBezTo>
                    <a:pt x="195" y="90"/>
                    <a:pt x="195" y="90"/>
                    <a:pt x="195" y="90"/>
                  </a:cubicBezTo>
                  <a:cubicBezTo>
                    <a:pt x="196" y="95"/>
                    <a:pt x="196" y="95"/>
                    <a:pt x="196" y="95"/>
                  </a:cubicBezTo>
                  <a:cubicBezTo>
                    <a:pt x="191" y="98"/>
                    <a:pt x="191" y="98"/>
                    <a:pt x="191" y="98"/>
                  </a:cubicBezTo>
                  <a:cubicBezTo>
                    <a:pt x="191" y="103"/>
                    <a:pt x="191" y="103"/>
                    <a:pt x="191" y="103"/>
                  </a:cubicBezTo>
                  <a:cubicBezTo>
                    <a:pt x="185" y="110"/>
                    <a:pt x="185" y="110"/>
                    <a:pt x="185" y="110"/>
                  </a:cubicBezTo>
                  <a:close/>
                  <a:moveTo>
                    <a:pt x="200" y="113"/>
                  </a:moveTo>
                  <a:cubicBezTo>
                    <a:pt x="206" y="118"/>
                    <a:pt x="206" y="118"/>
                    <a:pt x="206" y="118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3" y="130"/>
                    <a:pt x="193" y="130"/>
                    <a:pt x="193" y="130"/>
                  </a:cubicBezTo>
                  <a:cubicBezTo>
                    <a:pt x="191" y="133"/>
                    <a:pt x="191" y="133"/>
                    <a:pt x="191" y="133"/>
                  </a:cubicBezTo>
                  <a:cubicBezTo>
                    <a:pt x="187" y="132"/>
                    <a:pt x="187" y="132"/>
                    <a:pt x="187" y="132"/>
                  </a:cubicBezTo>
                  <a:cubicBezTo>
                    <a:pt x="188" y="128"/>
                    <a:pt x="188" y="128"/>
                    <a:pt x="188" y="128"/>
                  </a:cubicBezTo>
                  <a:cubicBezTo>
                    <a:pt x="182" y="135"/>
                    <a:pt x="182" y="135"/>
                    <a:pt x="182" y="135"/>
                  </a:cubicBezTo>
                  <a:cubicBezTo>
                    <a:pt x="180" y="135"/>
                    <a:pt x="180" y="135"/>
                    <a:pt x="180" y="135"/>
                  </a:cubicBezTo>
                  <a:cubicBezTo>
                    <a:pt x="181" y="129"/>
                    <a:pt x="181" y="129"/>
                    <a:pt x="181" y="129"/>
                  </a:cubicBezTo>
                  <a:cubicBezTo>
                    <a:pt x="183" y="128"/>
                    <a:pt x="183" y="128"/>
                    <a:pt x="183" y="128"/>
                  </a:cubicBezTo>
                  <a:cubicBezTo>
                    <a:pt x="182" y="124"/>
                    <a:pt x="182" y="124"/>
                    <a:pt x="182" y="124"/>
                  </a:cubicBezTo>
                  <a:cubicBezTo>
                    <a:pt x="186" y="120"/>
                    <a:pt x="186" y="120"/>
                    <a:pt x="186" y="120"/>
                  </a:cubicBezTo>
                  <a:cubicBezTo>
                    <a:pt x="186" y="116"/>
                    <a:pt x="186" y="116"/>
                    <a:pt x="186" y="116"/>
                  </a:cubicBezTo>
                  <a:cubicBezTo>
                    <a:pt x="191" y="107"/>
                    <a:pt x="191" y="107"/>
                    <a:pt x="191" y="107"/>
                  </a:cubicBezTo>
                  <a:cubicBezTo>
                    <a:pt x="188" y="119"/>
                    <a:pt x="188" y="119"/>
                    <a:pt x="188" y="119"/>
                  </a:cubicBezTo>
                  <a:cubicBezTo>
                    <a:pt x="189" y="123"/>
                    <a:pt x="189" y="123"/>
                    <a:pt x="189" y="123"/>
                  </a:cubicBezTo>
                  <a:cubicBezTo>
                    <a:pt x="192" y="118"/>
                    <a:pt x="192" y="118"/>
                    <a:pt x="192" y="118"/>
                  </a:cubicBezTo>
                  <a:cubicBezTo>
                    <a:pt x="200" y="117"/>
                    <a:pt x="200" y="117"/>
                    <a:pt x="200" y="117"/>
                  </a:cubicBezTo>
                  <a:cubicBezTo>
                    <a:pt x="197" y="113"/>
                    <a:pt x="197" y="113"/>
                    <a:pt x="197" y="113"/>
                  </a:cubicBezTo>
                  <a:cubicBezTo>
                    <a:pt x="197" y="110"/>
                    <a:pt x="197" y="110"/>
                    <a:pt x="197" y="110"/>
                  </a:cubicBezTo>
                  <a:cubicBezTo>
                    <a:pt x="200" y="113"/>
                    <a:pt x="200" y="113"/>
                    <a:pt x="200" y="113"/>
                  </a:cubicBezTo>
                  <a:close/>
                  <a:moveTo>
                    <a:pt x="199" y="107"/>
                  </a:moveTo>
                  <a:cubicBezTo>
                    <a:pt x="198" y="106"/>
                    <a:pt x="198" y="106"/>
                    <a:pt x="198" y="106"/>
                  </a:cubicBezTo>
                  <a:cubicBezTo>
                    <a:pt x="201" y="105"/>
                    <a:pt x="201" y="105"/>
                    <a:pt x="201" y="105"/>
                  </a:cubicBezTo>
                  <a:cubicBezTo>
                    <a:pt x="206" y="107"/>
                    <a:pt x="206" y="107"/>
                    <a:pt x="206" y="107"/>
                  </a:cubicBezTo>
                  <a:cubicBezTo>
                    <a:pt x="206" y="110"/>
                    <a:pt x="206" y="110"/>
                    <a:pt x="206" y="110"/>
                  </a:cubicBezTo>
                  <a:cubicBezTo>
                    <a:pt x="199" y="107"/>
                    <a:pt x="199" y="107"/>
                    <a:pt x="199" y="107"/>
                  </a:cubicBezTo>
                  <a:close/>
                  <a:moveTo>
                    <a:pt x="212" y="114"/>
                  </a:moveTo>
                  <a:cubicBezTo>
                    <a:pt x="213" y="109"/>
                    <a:pt x="213" y="109"/>
                    <a:pt x="213" y="109"/>
                  </a:cubicBezTo>
                  <a:cubicBezTo>
                    <a:pt x="215" y="112"/>
                    <a:pt x="215" y="112"/>
                    <a:pt x="215" y="112"/>
                  </a:cubicBezTo>
                  <a:cubicBezTo>
                    <a:pt x="212" y="114"/>
                    <a:pt x="212" y="114"/>
                    <a:pt x="212" y="114"/>
                  </a:cubicBezTo>
                  <a:close/>
                  <a:moveTo>
                    <a:pt x="227" y="90"/>
                  </a:moveTo>
                  <a:cubicBezTo>
                    <a:pt x="226" y="92"/>
                    <a:pt x="226" y="92"/>
                    <a:pt x="226" y="92"/>
                  </a:cubicBezTo>
                  <a:cubicBezTo>
                    <a:pt x="227" y="96"/>
                    <a:pt x="227" y="96"/>
                    <a:pt x="227" y="96"/>
                  </a:cubicBezTo>
                  <a:cubicBezTo>
                    <a:pt x="222" y="97"/>
                    <a:pt x="222" y="97"/>
                    <a:pt x="222" y="97"/>
                  </a:cubicBezTo>
                  <a:cubicBezTo>
                    <a:pt x="221" y="100"/>
                    <a:pt x="221" y="100"/>
                    <a:pt x="221" y="100"/>
                  </a:cubicBezTo>
                  <a:cubicBezTo>
                    <a:pt x="215" y="99"/>
                    <a:pt x="215" y="99"/>
                    <a:pt x="215" y="99"/>
                  </a:cubicBezTo>
                  <a:cubicBezTo>
                    <a:pt x="214" y="105"/>
                    <a:pt x="214" y="105"/>
                    <a:pt x="214" y="105"/>
                  </a:cubicBezTo>
                  <a:cubicBezTo>
                    <a:pt x="212" y="105"/>
                    <a:pt x="212" y="105"/>
                    <a:pt x="212" y="105"/>
                  </a:cubicBezTo>
                  <a:cubicBezTo>
                    <a:pt x="212" y="101"/>
                    <a:pt x="212" y="101"/>
                    <a:pt x="212" y="101"/>
                  </a:cubicBezTo>
                  <a:cubicBezTo>
                    <a:pt x="208" y="100"/>
                    <a:pt x="208" y="100"/>
                    <a:pt x="208" y="100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07" y="95"/>
                    <a:pt x="207" y="95"/>
                    <a:pt x="207" y="95"/>
                  </a:cubicBezTo>
                  <a:cubicBezTo>
                    <a:pt x="209" y="89"/>
                    <a:pt x="209" y="89"/>
                    <a:pt x="209" y="89"/>
                  </a:cubicBezTo>
                  <a:cubicBezTo>
                    <a:pt x="215" y="89"/>
                    <a:pt x="215" y="89"/>
                    <a:pt x="215" y="89"/>
                  </a:cubicBezTo>
                  <a:cubicBezTo>
                    <a:pt x="210" y="86"/>
                    <a:pt x="210" y="86"/>
                    <a:pt x="210" y="86"/>
                  </a:cubicBezTo>
                  <a:cubicBezTo>
                    <a:pt x="213" y="81"/>
                    <a:pt x="213" y="81"/>
                    <a:pt x="213" y="81"/>
                  </a:cubicBezTo>
                  <a:cubicBezTo>
                    <a:pt x="216" y="84"/>
                    <a:pt x="216" y="84"/>
                    <a:pt x="216" y="84"/>
                  </a:cubicBezTo>
                  <a:cubicBezTo>
                    <a:pt x="215" y="79"/>
                    <a:pt x="215" y="79"/>
                    <a:pt x="215" y="79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3" y="84"/>
                    <a:pt x="223" y="84"/>
                    <a:pt x="223" y="84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27" y="90"/>
                    <a:pt x="227" y="90"/>
                    <a:pt x="227" y="90"/>
                  </a:cubicBezTo>
                  <a:close/>
                  <a:moveTo>
                    <a:pt x="227" y="76"/>
                  </a:moveTo>
                  <a:cubicBezTo>
                    <a:pt x="233" y="76"/>
                    <a:pt x="233" y="76"/>
                    <a:pt x="233" y="76"/>
                  </a:cubicBezTo>
                  <a:cubicBezTo>
                    <a:pt x="233" y="73"/>
                    <a:pt x="233" y="73"/>
                    <a:pt x="233" y="73"/>
                  </a:cubicBezTo>
                  <a:cubicBezTo>
                    <a:pt x="239" y="73"/>
                    <a:pt x="239" y="73"/>
                    <a:pt x="239" y="73"/>
                  </a:cubicBezTo>
                  <a:cubicBezTo>
                    <a:pt x="241" y="69"/>
                    <a:pt x="241" y="69"/>
                    <a:pt x="241" y="69"/>
                  </a:cubicBezTo>
                  <a:cubicBezTo>
                    <a:pt x="244" y="73"/>
                    <a:pt x="244" y="73"/>
                    <a:pt x="244" y="73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41" y="81"/>
                    <a:pt x="241" y="81"/>
                    <a:pt x="241" y="81"/>
                  </a:cubicBezTo>
                  <a:cubicBezTo>
                    <a:pt x="236" y="81"/>
                    <a:pt x="236" y="81"/>
                    <a:pt x="236" y="81"/>
                  </a:cubicBezTo>
                  <a:cubicBezTo>
                    <a:pt x="232" y="82"/>
                    <a:pt x="232" y="82"/>
                    <a:pt x="232" y="82"/>
                  </a:cubicBezTo>
                  <a:cubicBezTo>
                    <a:pt x="227" y="76"/>
                    <a:pt x="227" y="76"/>
                    <a:pt x="227" y="76"/>
                  </a:cubicBezTo>
                  <a:close/>
                  <a:moveTo>
                    <a:pt x="245" y="51"/>
                  </a:moveTo>
                  <a:cubicBezTo>
                    <a:pt x="244" y="48"/>
                    <a:pt x="244" y="48"/>
                    <a:pt x="244" y="48"/>
                  </a:cubicBezTo>
                  <a:cubicBezTo>
                    <a:pt x="248" y="47"/>
                    <a:pt x="248" y="47"/>
                    <a:pt x="248" y="47"/>
                  </a:cubicBezTo>
                  <a:cubicBezTo>
                    <a:pt x="245" y="51"/>
                    <a:pt x="245" y="51"/>
                    <a:pt x="245" y="51"/>
                  </a:cubicBezTo>
                  <a:close/>
                  <a:moveTo>
                    <a:pt x="237" y="60"/>
                  </a:moveTo>
                  <a:cubicBezTo>
                    <a:pt x="238" y="55"/>
                    <a:pt x="238" y="55"/>
                    <a:pt x="238" y="55"/>
                  </a:cubicBezTo>
                  <a:cubicBezTo>
                    <a:pt x="243" y="53"/>
                    <a:pt x="243" y="53"/>
                    <a:pt x="243" y="53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3" y="56"/>
                    <a:pt x="238" y="60"/>
                    <a:pt x="237" y="60"/>
                  </a:cubicBezTo>
                  <a:close/>
                  <a:moveTo>
                    <a:pt x="252" y="68"/>
                  </a:moveTo>
                  <a:cubicBezTo>
                    <a:pt x="254" y="62"/>
                    <a:pt x="254" y="62"/>
                    <a:pt x="254" y="62"/>
                  </a:cubicBezTo>
                  <a:cubicBezTo>
                    <a:pt x="256" y="66"/>
                    <a:pt x="256" y="66"/>
                    <a:pt x="256" y="66"/>
                  </a:cubicBezTo>
                  <a:cubicBezTo>
                    <a:pt x="252" y="68"/>
                    <a:pt x="252" y="68"/>
                    <a:pt x="252" y="68"/>
                  </a:cubicBezTo>
                  <a:close/>
                  <a:moveTo>
                    <a:pt x="250" y="67"/>
                  </a:moveTo>
                  <a:cubicBezTo>
                    <a:pt x="249" y="69"/>
                    <a:pt x="249" y="69"/>
                    <a:pt x="249" y="69"/>
                  </a:cubicBezTo>
                  <a:cubicBezTo>
                    <a:pt x="246" y="69"/>
                    <a:pt x="246" y="69"/>
                    <a:pt x="246" y="69"/>
                  </a:cubicBezTo>
                  <a:cubicBezTo>
                    <a:pt x="240" y="63"/>
                    <a:pt x="240" y="63"/>
                    <a:pt x="240" y="63"/>
                  </a:cubicBezTo>
                  <a:cubicBezTo>
                    <a:pt x="247" y="57"/>
                    <a:pt x="247" y="57"/>
                    <a:pt x="247" y="57"/>
                  </a:cubicBezTo>
                  <a:cubicBezTo>
                    <a:pt x="249" y="60"/>
                    <a:pt x="249" y="60"/>
                    <a:pt x="249" y="60"/>
                  </a:cubicBezTo>
                  <a:cubicBezTo>
                    <a:pt x="252" y="59"/>
                    <a:pt x="252" y="59"/>
                    <a:pt x="252" y="59"/>
                  </a:cubicBezTo>
                  <a:cubicBezTo>
                    <a:pt x="253" y="60"/>
                    <a:pt x="253" y="60"/>
                    <a:pt x="253" y="60"/>
                  </a:cubicBezTo>
                  <a:cubicBezTo>
                    <a:pt x="250" y="63"/>
                    <a:pt x="250" y="63"/>
                    <a:pt x="250" y="63"/>
                  </a:cubicBezTo>
                  <a:cubicBezTo>
                    <a:pt x="250" y="67"/>
                    <a:pt x="250" y="67"/>
                    <a:pt x="250" y="67"/>
                  </a:cubicBezTo>
                  <a:close/>
                  <a:moveTo>
                    <a:pt x="262" y="56"/>
                  </a:moveTo>
                  <a:cubicBezTo>
                    <a:pt x="260" y="58"/>
                    <a:pt x="260" y="58"/>
                    <a:pt x="260" y="58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5" y="52"/>
                    <a:pt x="255" y="52"/>
                    <a:pt x="255" y="52"/>
                  </a:cubicBezTo>
                  <a:cubicBezTo>
                    <a:pt x="253" y="46"/>
                    <a:pt x="253" y="46"/>
                    <a:pt x="253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50"/>
                    <a:pt x="257" y="50"/>
                    <a:pt x="257" y="50"/>
                  </a:cubicBezTo>
                  <a:cubicBezTo>
                    <a:pt x="261" y="53"/>
                    <a:pt x="261" y="53"/>
                    <a:pt x="261" y="53"/>
                  </a:cubicBezTo>
                  <a:cubicBezTo>
                    <a:pt x="262" y="56"/>
                    <a:pt x="262" y="56"/>
                    <a:pt x="262" y="56"/>
                  </a:cubicBezTo>
                  <a:close/>
                  <a:moveTo>
                    <a:pt x="275" y="63"/>
                  </a:moveTo>
                  <a:cubicBezTo>
                    <a:pt x="272" y="59"/>
                    <a:pt x="272" y="59"/>
                    <a:pt x="272" y="59"/>
                  </a:cubicBezTo>
                  <a:cubicBezTo>
                    <a:pt x="269" y="58"/>
                    <a:pt x="269" y="58"/>
                    <a:pt x="269" y="58"/>
                  </a:cubicBezTo>
                  <a:cubicBezTo>
                    <a:pt x="268" y="50"/>
                    <a:pt x="268" y="50"/>
                    <a:pt x="268" y="50"/>
                  </a:cubicBezTo>
                  <a:cubicBezTo>
                    <a:pt x="271" y="47"/>
                    <a:pt x="271" y="47"/>
                    <a:pt x="271" y="47"/>
                  </a:cubicBezTo>
                  <a:cubicBezTo>
                    <a:pt x="276" y="51"/>
                    <a:pt x="276" y="51"/>
                    <a:pt x="276" y="51"/>
                  </a:cubicBezTo>
                  <a:cubicBezTo>
                    <a:pt x="274" y="56"/>
                    <a:pt x="274" y="56"/>
                    <a:pt x="274" y="56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275" y="63"/>
                    <a:pt x="275" y="63"/>
                    <a:pt x="275" y="63"/>
                  </a:cubicBezTo>
                  <a:close/>
                  <a:moveTo>
                    <a:pt x="309" y="46"/>
                  </a:moveTo>
                  <a:cubicBezTo>
                    <a:pt x="304" y="44"/>
                    <a:pt x="304" y="44"/>
                    <a:pt x="304" y="44"/>
                  </a:cubicBezTo>
                  <a:cubicBezTo>
                    <a:pt x="299" y="41"/>
                    <a:pt x="299" y="41"/>
                    <a:pt x="299" y="41"/>
                  </a:cubicBezTo>
                  <a:cubicBezTo>
                    <a:pt x="303" y="39"/>
                    <a:pt x="303" y="39"/>
                    <a:pt x="303" y="39"/>
                  </a:cubicBezTo>
                  <a:cubicBezTo>
                    <a:pt x="308" y="39"/>
                    <a:pt x="308" y="39"/>
                    <a:pt x="308" y="39"/>
                  </a:cubicBezTo>
                  <a:cubicBezTo>
                    <a:pt x="310" y="42"/>
                    <a:pt x="310" y="42"/>
                    <a:pt x="310" y="42"/>
                  </a:cubicBezTo>
                  <a:cubicBezTo>
                    <a:pt x="309" y="46"/>
                    <a:pt x="309" y="46"/>
                    <a:pt x="309" y="46"/>
                  </a:cubicBezTo>
                  <a:close/>
                  <a:moveTo>
                    <a:pt x="315" y="42"/>
                  </a:moveTo>
                  <a:cubicBezTo>
                    <a:pt x="310" y="36"/>
                    <a:pt x="310" y="36"/>
                    <a:pt x="310" y="36"/>
                  </a:cubicBezTo>
                  <a:cubicBezTo>
                    <a:pt x="318" y="29"/>
                    <a:pt x="318" y="29"/>
                    <a:pt x="318" y="29"/>
                  </a:cubicBezTo>
                  <a:cubicBezTo>
                    <a:pt x="319" y="34"/>
                    <a:pt x="319" y="34"/>
                    <a:pt x="319" y="34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42"/>
                    <a:pt x="315" y="42"/>
                    <a:pt x="315" y="42"/>
                  </a:cubicBezTo>
                  <a:close/>
                  <a:moveTo>
                    <a:pt x="305" y="34"/>
                  </a:moveTo>
                  <a:cubicBezTo>
                    <a:pt x="302" y="34"/>
                    <a:pt x="302" y="34"/>
                    <a:pt x="302" y="34"/>
                  </a:cubicBezTo>
                  <a:cubicBezTo>
                    <a:pt x="295" y="32"/>
                    <a:pt x="295" y="32"/>
                    <a:pt x="295" y="32"/>
                  </a:cubicBezTo>
                  <a:cubicBezTo>
                    <a:pt x="293" y="27"/>
                    <a:pt x="293" y="27"/>
                    <a:pt x="293" y="27"/>
                  </a:cubicBezTo>
                  <a:cubicBezTo>
                    <a:pt x="297" y="28"/>
                    <a:pt x="297" y="28"/>
                    <a:pt x="297" y="28"/>
                  </a:cubicBezTo>
                  <a:cubicBezTo>
                    <a:pt x="301" y="25"/>
                    <a:pt x="301" y="25"/>
                    <a:pt x="301" y="25"/>
                  </a:cubicBezTo>
                  <a:cubicBezTo>
                    <a:pt x="303" y="28"/>
                    <a:pt x="303" y="28"/>
                    <a:pt x="303" y="28"/>
                  </a:cubicBezTo>
                  <a:cubicBezTo>
                    <a:pt x="306" y="24"/>
                    <a:pt x="306" y="24"/>
                    <a:pt x="306" y="24"/>
                  </a:cubicBezTo>
                  <a:cubicBezTo>
                    <a:pt x="308" y="25"/>
                    <a:pt x="308" y="25"/>
                    <a:pt x="308" y="25"/>
                  </a:cubicBezTo>
                  <a:cubicBezTo>
                    <a:pt x="316" y="19"/>
                    <a:pt x="316" y="19"/>
                    <a:pt x="316" y="19"/>
                  </a:cubicBezTo>
                  <a:cubicBezTo>
                    <a:pt x="317" y="22"/>
                    <a:pt x="317" y="22"/>
                    <a:pt x="317" y="22"/>
                  </a:cubicBezTo>
                  <a:cubicBezTo>
                    <a:pt x="305" y="34"/>
                    <a:pt x="305" y="34"/>
                    <a:pt x="305" y="34"/>
                  </a:cubicBezTo>
                  <a:close/>
                  <a:moveTo>
                    <a:pt x="319" y="24"/>
                  </a:moveTo>
                  <a:cubicBezTo>
                    <a:pt x="319" y="24"/>
                    <a:pt x="325" y="22"/>
                    <a:pt x="325" y="22"/>
                  </a:cubicBezTo>
                  <a:cubicBezTo>
                    <a:pt x="330" y="26"/>
                    <a:pt x="330" y="26"/>
                    <a:pt x="330" y="26"/>
                  </a:cubicBezTo>
                  <a:cubicBezTo>
                    <a:pt x="329" y="30"/>
                    <a:pt x="329" y="30"/>
                    <a:pt x="329" y="30"/>
                  </a:cubicBezTo>
                  <a:cubicBezTo>
                    <a:pt x="323" y="32"/>
                    <a:pt x="323" y="32"/>
                    <a:pt x="323" y="32"/>
                  </a:cubicBezTo>
                  <a:cubicBezTo>
                    <a:pt x="322" y="28"/>
                    <a:pt x="322" y="28"/>
                    <a:pt x="322" y="28"/>
                  </a:cubicBezTo>
                  <a:cubicBezTo>
                    <a:pt x="319" y="24"/>
                    <a:pt x="319" y="24"/>
                    <a:pt x="319" y="24"/>
                  </a:cubicBezTo>
                  <a:close/>
                  <a:moveTo>
                    <a:pt x="331" y="13"/>
                  </a:moveTo>
                  <a:cubicBezTo>
                    <a:pt x="330" y="15"/>
                    <a:pt x="330" y="15"/>
                    <a:pt x="330" y="15"/>
                  </a:cubicBezTo>
                  <a:cubicBezTo>
                    <a:pt x="328" y="16"/>
                    <a:pt x="328" y="16"/>
                    <a:pt x="328" y="16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9" y="11"/>
                    <a:pt x="329" y="11"/>
                    <a:pt x="329" y="11"/>
                  </a:cubicBezTo>
                  <a:cubicBezTo>
                    <a:pt x="331" y="13"/>
                    <a:pt x="331" y="13"/>
                    <a:pt x="331" y="13"/>
                  </a:cubicBezTo>
                  <a:close/>
                  <a:moveTo>
                    <a:pt x="341" y="6"/>
                  </a:moveTo>
                  <a:cubicBezTo>
                    <a:pt x="338" y="6"/>
                    <a:pt x="338" y="6"/>
                    <a:pt x="338" y="6"/>
                  </a:cubicBezTo>
                  <a:cubicBezTo>
                    <a:pt x="339" y="3"/>
                    <a:pt x="339" y="3"/>
                    <a:pt x="339" y="3"/>
                  </a:cubicBezTo>
                  <a:cubicBezTo>
                    <a:pt x="343" y="3"/>
                    <a:pt x="343" y="3"/>
                    <a:pt x="343" y="3"/>
                  </a:cubicBezTo>
                  <a:cubicBezTo>
                    <a:pt x="341" y="6"/>
                    <a:pt x="341" y="6"/>
                    <a:pt x="341" y="6"/>
                  </a:cubicBezTo>
                  <a:close/>
                  <a:moveTo>
                    <a:pt x="347" y="9"/>
                  </a:moveTo>
                  <a:cubicBezTo>
                    <a:pt x="348" y="6"/>
                    <a:pt x="348" y="6"/>
                    <a:pt x="348" y="6"/>
                  </a:cubicBezTo>
                  <a:cubicBezTo>
                    <a:pt x="350" y="4"/>
                    <a:pt x="350" y="4"/>
                    <a:pt x="350" y="4"/>
                  </a:cubicBezTo>
                  <a:cubicBezTo>
                    <a:pt x="352" y="6"/>
                    <a:pt x="352" y="6"/>
                    <a:pt x="352" y="6"/>
                  </a:cubicBezTo>
                  <a:cubicBezTo>
                    <a:pt x="354" y="4"/>
                    <a:pt x="354" y="4"/>
                    <a:pt x="354" y="4"/>
                  </a:cubicBezTo>
                  <a:cubicBezTo>
                    <a:pt x="355" y="0"/>
                    <a:pt x="355" y="0"/>
                    <a:pt x="355" y="0"/>
                  </a:cubicBezTo>
                  <a:cubicBezTo>
                    <a:pt x="358" y="2"/>
                    <a:pt x="358" y="2"/>
                    <a:pt x="358" y="2"/>
                  </a:cubicBezTo>
                  <a:cubicBezTo>
                    <a:pt x="361" y="3"/>
                    <a:pt x="361" y="3"/>
                    <a:pt x="361" y="3"/>
                  </a:cubicBezTo>
                  <a:cubicBezTo>
                    <a:pt x="358" y="7"/>
                    <a:pt x="358" y="7"/>
                    <a:pt x="358" y="7"/>
                  </a:cubicBezTo>
                  <a:cubicBezTo>
                    <a:pt x="364" y="7"/>
                    <a:pt x="364" y="7"/>
                    <a:pt x="364" y="7"/>
                  </a:cubicBezTo>
                  <a:cubicBezTo>
                    <a:pt x="362" y="12"/>
                    <a:pt x="362" y="12"/>
                    <a:pt x="362" y="12"/>
                  </a:cubicBezTo>
                  <a:cubicBezTo>
                    <a:pt x="357" y="13"/>
                    <a:pt x="357" y="13"/>
                    <a:pt x="357" y="13"/>
                  </a:cubicBezTo>
                  <a:cubicBezTo>
                    <a:pt x="352" y="9"/>
                    <a:pt x="352" y="9"/>
                    <a:pt x="352" y="9"/>
                  </a:cubicBezTo>
                  <a:lnTo>
                    <a:pt x="347" y="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0198D4F5-066E-463D-9643-FC7EC4F364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4088" y="1573213"/>
              <a:ext cx="569913" cy="1292225"/>
            </a:xfrm>
            <a:custGeom>
              <a:avLst/>
              <a:gdLst>
                <a:gd name="T0" fmla="*/ 14 w 359"/>
                <a:gd name="T1" fmla="*/ 587 h 814"/>
                <a:gd name="T2" fmla="*/ 36 w 359"/>
                <a:gd name="T3" fmla="*/ 548 h 814"/>
                <a:gd name="T4" fmla="*/ 42 w 359"/>
                <a:gd name="T5" fmla="*/ 480 h 814"/>
                <a:gd name="T6" fmla="*/ 19 w 359"/>
                <a:gd name="T7" fmla="*/ 399 h 814"/>
                <a:gd name="T8" fmla="*/ 53 w 359"/>
                <a:gd name="T9" fmla="*/ 329 h 814"/>
                <a:gd name="T10" fmla="*/ 72 w 359"/>
                <a:gd name="T11" fmla="*/ 229 h 814"/>
                <a:gd name="T12" fmla="*/ 101 w 359"/>
                <a:gd name="T13" fmla="*/ 183 h 814"/>
                <a:gd name="T14" fmla="*/ 115 w 359"/>
                <a:gd name="T15" fmla="*/ 104 h 814"/>
                <a:gd name="T16" fmla="*/ 153 w 359"/>
                <a:gd name="T17" fmla="*/ 70 h 814"/>
                <a:gd name="T18" fmla="*/ 168 w 359"/>
                <a:gd name="T19" fmla="*/ 50 h 814"/>
                <a:gd name="T20" fmla="*/ 212 w 359"/>
                <a:gd name="T21" fmla="*/ 43 h 814"/>
                <a:gd name="T22" fmla="*/ 226 w 359"/>
                <a:gd name="T23" fmla="*/ 18 h 814"/>
                <a:gd name="T24" fmla="*/ 244 w 359"/>
                <a:gd name="T25" fmla="*/ 7 h 814"/>
                <a:gd name="T26" fmla="*/ 306 w 359"/>
                <a:gd name="T27" fmla="*/ 48 h 814"/>
                <a:gd name="T28" fmla="*/ 326 w 359"/>
                <a:gd name="T29" fmla="*/ 75 h 814"/>
                <a:gd name="T30" fmla="*/ 336 w 359"/>
                <a:gd name="T31" fmla="*/ 126 h 814"/>
                <a:gd name="T32" fmla="*/ 342 w 359"/>
                <a:gd name="T33" fmla="*/ 184 h 814"/>
                <a:gd name="T34" fmla="*/ 348 w 359"/>
                <a:gd name="T35" fmla="*/ 215 h 814"/>
                <a:gd name="T36" fmla="*/ 312 w 359"/>
                <a:gd name="T37" fmla="*/ 218 h 814"/>
                <a:gd name="T38" fmla="*/ 287 w 359"/>
                <a:gd name="T39" fmla="*/ 221 h 814"/>
                <a:gd name="T40" fmla="*/ 285 w 359"/>
                <a:gd name="T41" fmla="*/ 248 h 814"/>
                <a:gd name="T42" fmla="*/ 285 w 359"/>
                <a:gd name="T43" fmla="*/ 256 h 814"/>
                <a:gd name="T44" fmla="*/ 287 w 359"/>
                <a:gd name="T45" fmla="*/ 291 h 814"/>
                <a:gd name="T46" fmla="*/ 275 w 359"/>
                <a:gd name="T47" fmla="*/ 326 h 814"/>
                <a:gd name="T48" fmla="*/ 245 w 359"/>
                <a:gd name="T49" fmla="*/ 357 h 814"/>
                <a:gd name="T50" fmla="*/ 223 w 359"/>
                <a:gd name="T51" fmla="*/ 380 h 814"/>
                <a:gd name="T52" fmla="*/ 203 w 359"/>
                <a:gd name="T53" fmla="*/ 389 h 814"/>
                <a:gd name="T54" fmla="*/ 185 w 359"/>
                <a:gd name="T55" fmla="*/ 421 h 814"/>
                <a:gd name="T56" fmla="*/ 176 w 359"/>
                <a:gd name="T57" fmla="*/ 460 h 814"/>
                <a:gd name="T58" fmla="*/ 177 w 359"/>
                <a:gd name="T59" fmla="*/ 492 h 814"/>
                <a:gd name="T60" fmla="*/ 185 w 359"/>
                <a:gd name="T61" fmla="*/ 524 h 814"/>
                <a:gd name="T62" fmla="*/ 218 w 359"/>
                <a:gd name="T63" fmla="*/ 546 h 814"/>
                <a:gd name="T64" fmla="*/ 217 w 359"/>
                <a:gd name="T65" fmla="*/ 597 h 814"/>
                <a:gd name="T66" fmla="*/ 187 w 359"/>
                <a:gd name="T67" fmla="*/ 591 h 814"/>
                <a:gd name="T68" fmla="*/ 155 w 359"/>
                <a:gd name="T69" fmla="*/ 592 h 814"/>
                <a:gd name="T70" fmla="*/ 179 w 359"/>
                <a:gd name="T71" fmla="*/ 600 h 814"/>
                <a:gd name="T72" fmla="*/ 220 w 359"/>
                <a:gd name="T73" fmla="*/ 610 h 814"/>
                <a:gd name="T74" fmla="*/ 199 w 359"/>
                <a:gd name="T75" fmla="*/ 619 h 814"/>
                <a:gd name="T76" fmla="*/ 180 w 359"/>
                <a:gd name="T77" fmla="*/ 641 h 814"/>
                <a:gd name="T78" fmla="*/ 168 w 359"/>
                <a:gd name="T79" fmla="*/ 657 h 814"/>
                <a:gd name="T80" fmla="*/ 171 w 359"/>
                <a:gd name="T81" fmla="*/ 686 h 814"/>
                <a:gd name="T82" fmla="*/ 174 w 359"/>
                <a:gd name="T83" fmla="*/ 730 h 814"/>
                <a:gd name="T84" fmla="*/ 142 w 359"/>
                <a:gd name="T85" fmla="*/ 775 h 814"/>
                <a:gd name="T86" fmla="*/ 106 w 359"/>
                <a:gd name="T87" fmla="*/ 800 h 814"/>
                <a:gd name="T88" fmla="*/ 65 w 359"/>
                <a:gd name="T89" fmla="*/ 805 h 814"/>
                <a:gd name="T90" fmla="*/ 63 w 359"/>
                <a:gd name="T91" fmla="*/ 760 h 814"/>
                <a:gd name="T92" fmla="*/ 30 w 359"/>
                <a:gd name="T93" fmla="*/ 716 h 814"/>
                <a:gd name="T94" fmla="*/ 15 w 359"/>
                <a:gd name="T95" fmla="*/ 679 h 814"/>
                <a:gd name="T96" fmla="*/ 14 w 359"/>
                <a:gd name="T97" fmla="*/ 662 h 814"/>
                <a:gd name="T98" fmla="*/ 1 w 359"/>
                <a:gd name="T99" fmla="*/ 643 h 814"/>
                <a:gd name="T100" fmla="*/ 225 w 359"/>
                <a:gd name="T101" fmla="*/ 613 h 814"/>
                <a:gd name="T102" fmla="*/ 9 w 359"/>
                <a:gd name="T103" fmla="*/ 675 h 814"/>
                <a:gd name="T104" fmla="*/ 252 w 359"/>
                <a:gd name="T105" fmla="*/ 657 h 814"/>
                <a:gd name="T106" fmla="*/ 258 w 359"/>
                <a:gd name="T107" fmla="*/ 684 h 814"/>
                <a:gd name="T108" fmla="*/ 236 w 359"/>
                <a:gd name="T109" fmla="*/ 738 h 814"/>
                <a:gd name="T110" fmla="*/ 250 w 359"/>
                <a:gd name="T111" fmla="*/ 706 h 814"/>
                <a:gd name="T112" fmla="*/ 236 w 359"/>
                <a:gd name="T113" fmla="*/ 689 h 814"/>
                <a:gd name="T114" fmla="*/ 233 w 359"/>
                <a:gd name="T115" fmla="*/ 725 h 814"/>
                <a:gd name="T116" fmla="*/ 174 w 359"/>
                <a:gd name="T117" fmla="*/ 773 h 814"/>
                <a:gd name="T118" fmla="*/ 185 w 359"/>
                <a:gd name="T119" fmla="*/ 719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9" h="814">
                  <a:moveTo>
                    <a:pt x="6" y="622"/>
                  </a:moveTo>
                  <a:lnTo>
                    <a:pt x="11" y="625"/>
                  </a:lnTo>
                  <a:lnTo>
                    <a:pt x="14" y="633"/>
                  </a:lnTo>
                  <a:lnTo>
                    <a:pt x="19" y="625"/>
                  </a:lnTo>
                  <a:lnTo>
                    <a:pt x="17" y="603"/>
                  </a:lnTo>
                  <a:lnTo>
                    <a:pt x="11" y="594"/>
                  </a:lnTo>
                  <a:lnTo>
                    <a:pt x="14" y="587"/>
                  </a:lnTo>
                  <a:lnTo>
                    <a:pt x="19" y="584"/>
                  </a:lnTo>
                  <a:lnTo>
                    <a:pt x="15" y="578"/>
                  </a:lnTo>
                  <a:lnTo>
                    <a:pt x="17" y="573"/>
                  </a:lnTo>
                  <a:lnTo>
                    <a:pt x="28" y="573"/>
                  </a:lnTo>
                  <a:lnTo>
                    <a:pt x="31" y="567"/>
                  </a:lnTo>
                  <a:lnTo>
                    <a:pt x="31" y="559"/>
                  </a:lnTo>
                  <a:lnTo>
                    <a:pt x="36" y="548"/>
                  </a:lnTo>
                  <a:lnTo>
                    <a:pt x="31" y="541"/>
                  </a:lnTo>
                  <a:lnTo>
                    <a:pt x="28" y="524"/>
                  </a:lnTo>
                  <a:lnTo>
                    <a:pt x="22" y="511"/>
                  </a:lnTo>
                  <a:lnTo>
                    <a:pt x="23" y="505"/>
                  </a:lnTo>
                  <a:lnTo>
                    <a:pt x="39" y="500"/>
                  </a:lnTo>
                  <a:lnTo>
                    <a:pt x="39" y="487"/>
                  </a:lnTo>
                  <a:lnTo>
                    <a:pt x="42" y="480"/>
                  </a:lnTo>
                  <a:lnTo>
                    <a:pt x="30" y="467"/>
                  </a:lnTo>
                  <a:lnTo>
                    <a:pt x="20" y="460"/>
                  </a:lnTo>
                  <a:lnTo>
                    <a:pt x="19" y="448"/>
                  </a:lnTo>
                  <a:lnTo>
                    <a:pt x="22" y="435"/>
                  </a:lnTo>
                  <a:lnTo>
                    <a:pt x="20" y="419"/>
                  </a:lnTo>
                  <a:lnTo>
                    <a:pt x="15" y="410"/>
                  </a:lnTo>
                  <a:lnTo>
                    <a:pt x="19" y="399"/>
                  </a:lnTo>
                  <a:lnTo>
                    <a:pt x="17" y="380"/>
                  </a:lnTo>
                  <a:lnTo>
                    <a:pt x="14" y="362"/>
                  </a:lnTo>
                  <a:lnTo>
                    <a:pt x="15" y="345"/>
                  </a:lnTo>
                  <a:lnTo>
                    <a:pt x="23" y="330"/>
                  </a:lnTo>
                  <a:lnTo>
                    <a:pt x="31" y="326"/>
                  </a:lnTo>
                  <a:lnTo>
                    <a:pt x="41" y="329"/>
                  </a:lnTo>
                  <a:lnTo>
                    <a:pt x="53" y="329"/>
                  </a:lnTo>
                  <a:lnTo>
                    <a:pt x="60" y="321"/>
                  </a:lnTo>
                  <a:lnTo>
                    <a:pt x="58" y="307"/>
                  </a:lnTo>
                  <a:lnTo>
                    <a:pt x="55" y="302"/>
                  </a:lnTo>
                  <a:lnTo>
                    <a:pt x="57" y="292"/>
                  </a:lnTo>
                  <a:lnTo>
                    <a:pt x="68" y="262"/>
                  </a:lnTo>
                  <a:lnTo>
                    <a:pt x="69" y="246"/>
                  </a:lnTo>
                  <a:lnTo>
                    <a:pt x="72" y="229"/>
                  </a:lnTo>
                  <a:lnTo>
                    <a:pt x="76" y="221"/>
                  </a:lnTo>
                  <a:lnTo>
                    <a:pt x="76" y="210"/>
                  </a:lnTo>
                  <a:lnTo>
                    <a:pt x="71" y="205"/>
                  </a:lnTo>
                  <a:lnTo>
                    <a:pt x="71" y="197"/>
                  </a:lnTo>
                  <a:lnTo>
                    <a:pt x="82" y="191"/>
                  </a:lnTo>
                  <a:lnTo>
                    <a:pt x="95" y="188"/>
                  </a:lnTo>
                  <a:lnTo>
                    <a:pt x="101" y="183"/>
                  </a:lnTo>
                  <a:lnTo>
                    <a:pt x="101" y="177"/>
                  </a:lnTo>
                  <a:lnTo>
                    <a:pt x="111" y="159"/>
                  </a:lnTo>
                  <a:lnTo>
                    <a:pt x="120" y="145"/>
                  </a:lnTo>
                  <a:lnTo>
                    <a:pt x="125" y="135"/>
                  </a:lnTo>
                  <a:lnTo>
                    <a:pt x="120" y="126"/>
                  </a:lnTo>
                  <a:lnTo>
                    <a:pt x="117" y="121"/>
                  </a:lnTo>
                  <a:lnTo>
                    <a:pt x="115" y="104"/>
                  </a:lnTo>
                  <a:lnTo>
                    <a:pt x="120" y="102"/>
                  </a:lnTo>
                  <a:lnTo>
                    <a:pt x="125" y="96"/>
                  </a:lnTo>
                  <a:lnTo>
                    <a:pt x="126" y="86"/>
                  </a:lnTo>
                  <a:lnTo>
                    <a:pt x="133" y="85"/>
                  </a:lnTo>
                  <a:lnTo>
                    <a:pt x="137" y="72"/>
                  </a:lnTo>
                  <a:lnTo>
                    <a:pt x="145" y="67"/>
                  </a:lnTo>
                  <a:lnTo>
                    <a:pt x="153" y="70"/>
                  </a:lnTo>
                  <a:lnTo>
                    <a:pt x="157" y="73"/>
                  </a:lnTo>
                  <a:lnTo>
                    <a:pt x="161" y="73"/>
                  </a:lnTo>
                  <a:lnTo>
                    <a:pt x="166" y="69"/>
                  </a:lnTo>
                  <a:lnTo>
                    <a:pt x="163" y="61"/>
                  </a:lnTo>
                  <a:lnTo>
                    <a:pt x="166" y="58"/>
                  </a:lnTo>
                  <a:lnTo>
                    <a:pt x="166" y="53"/>
                  </a:lnTo>
                  <a:lnTo>
                    <a:pt x="168" y="50"/>
                  </a:lnTo>
                  <a:lnTo>
                    <a:pt x="163" y="40"/>
                  </a:lnTo>
                  <a:lnTo>
                    <a:pt x="166" y="37"/>
                  </a:lnTo>
                  <a:lnTo>
                    <a:pt x="177" y="39"/>
                  </a:lnTo>
                  <a:lnTo>
                    <a:pt x="183" y="34"/>
                  </a:lnTo>
                  <a:lnTo>
                    <a:pt x="196" y="37"/>
                  </a:lnTo>
                  <a:lnTo>
                    <a:pt x="204" y="42"/>
                  </a:lnTo>
                  <a:lnTo>
                    <a:pt x="212" y="43"/>
                  </a:lnTo>
                  <a:lnTo>
                    <a:pt x="217" y="46"/>
                  </a:lnTo>
                  <a:lnTo>
                    <a:pt x="220" y="45"/>
                  </a:lnTo>
                  <a:lnTo>
                    <a:pt x="223" y="48"/>
                  </a:lnTo>
                  <a:lnTo>
                    <a:pt x="223" y="39"/>
                  </a:lnTo>
                  <a:lnTo>
                    <a:pt x="220" y="32"/>
                  </a:lnTo>
                  <a:lnTo>
                    <a:pt x="220" y="21"/>
                  </a:lnTo>
                  <a:lnTo>
                    <a:pt x="226" y="18"/>
                  </a:lnTo>
                  <a:lnTo>
                    <a:pt x="225" y="12"/>
                  </a:lnTo>
                  <a:lnTo>
                    <a:pt x="218" y="8"/>
                  </a:lnTo>
                  <a:lnTo>
                    <a:pt x="218" y="0"/>
                  </a:lnTo>
                  <a:lnTo>
                    <a:pt x="226" y="4"/>
                  </a:lnTo>
                  <a:lnTo>
                    <a:pt x="234" y="2"/>
                  </a:lnTo>
                  <a:lnTo>
                    <a:pt x="237" y="0"/>
                  </a:lnTo>
                  <a:lnTo>
                    <a:pt x="244" y="7"/>
                  </a:lnTo>
                  <a:lnTo>
                    <a:pt x="253" y="12"/>
                  </a:lnTo>
                  <a:lnTo>
                    <a:pt x="266" y="27"/>
                  </a:lnTo>
                  <a:lnTo>
                    <a:pt x="274" y="34"/>
                  </a:lnTo>
                  <a:lnTo>
                    <a:pt x="288" y="35"/>
                  </a:lnTo>
                  <a:lnTo>
                    <a:pt x="294" y="39"/>
                  </a:lnTo>
                  <a:lnTo>
                    <a:pt x="299" y="40"/>
                  </a:lnTo>
                  <a:lnTo>
                    <a:pt x="306" y="48"/>
                  </a:lnTo>
                  <a:lnTo>
                    <a:pt x="309" y="54"/>
                  </a:lnTo>
                  <a:lnTo>
                    <a:pt x="312" y="54"/>
                  </a:lnTo>
                  <a:lnTo>
                    <a:pt x="315" y="54"/>
                  </a:lnTo>
                  <a:lnTo>
                    <a:pt x="320" y="62"/>
                  </a:lnTo>
                  <a:lnTo>
                    <a:pt x="326" y="64"/>
                  </a:lnTo>
                  <a:lnTo>
                    <a:pt x="329" y="69"/>
                  </a:lnTo>
                  <a:lnTo>
                    <a:pt x="326" y="75"/>
                  </a:lnTo>
                  <a:lnTo>
                    <a:pt x="328" y="86"/>
                  </a:lnTo>
                  <a:lnTo>
                    <a:pt x="325" y="94"/>
                  </a:lnTo>
                  <a:lnTo>
                    <a:pt x="326" y="100"/>
                  </a:lnTo>
                  <a:lnTo>
                    <a:pt x="336" y="102"/>
                  </a:lnTo>
                  <a:lnTo>
                    <a:pt x="337" y="110"/>
                  </a:lnTo>
                  <a:lnTo>
                    <a:pt x="334" y="115"/>
                  </a:lnTo>
                  <a:lnTo>
                    <a:pt x="336" y="126"/>
                  </a:lnTo>
                  <a:lnTo>
                    <a:pt x="339" y="131"/>
                  </a:lnTo>
                  <a:lnTo>
                    <a:pt x="342" y="143"/>
                  </a:lnTo>
                  <a:lnTo>
                    <a:pt x="340" y="150"/>
                  </a:lnTo>
                  <a:lnTo>
                    <a:pt x="342" y="156"/>
                  </a:lnTo>
                  <a:lnTo>
                    <a:pt x="342" y="169"/>
                  </a:lnTo>
                  <a:lnTo>
                    <a:pt x="339" y="175"/>
                  </a:lnTo>
                  <a:lnTo>
                    <a:pt x="342" y="184"/>
                  </a:lnTo>
                  <a:lnTo>
                    <a:pt x="350" y="188"/>
                  </a:lnTo>
                  <a:lnTo>
                    <a:pt x="356" y="200"/>
                  </a:lnTo>
                  <a:lnTo>
                    <a:pt x="359" y="205"/>
                  </a:lnTo>
                  <a:lnTo>
                    <a:pt x="359" y="213"/>
                  </a:lnTo>
                  <a:lnTo>
                    <a:pt x="359" y="213"/>
                  </a:lnTo>
                  <a:lnTo>
                    <a:pt x="355" y="216"/>
                  </a:lnTo>
                  <a:lnTo>
                    <a:pt x="348" y="215"/>
                  </a:lnTo>
                  <a:lnTo>
                    <a:pt x="344" y="210"/>
                  </a:lnTo>
                  <a:lnTo>
                    <a:pt x="336" y="216"/>
                  </a:lnTo>
                  <a:lnTo>
                    <a:pt x="329" y="213"/>
                  </a:lnTo>
                  <a:lnTo>
                    <a:pt x="326" y="218"/>
                  </a:lnTo>
                  <a:lnTo>
                    <a:pt x="320" y="216"/>
                  </a:lnTo>
                  <a:lnTo>
                    <a:pt x="318" y="210"/>
                  </a:lnTo>
                  <a:lnTo>
                    <a:pt x="312" y="218"/>
                  </a:lnTo>
                  <a:lnTo>
                    <a:pt x="307" y="210"/>
                  </a:lnTo>
                  <a:lnTo>
                    <a:pt x="304" y="211"/>
                  </a:lnTo>
                  <a:lnTo>
                    <a:pt x="302" y="219"/>
                  </a:lnTo>
                  <a:lnTo>
                    <a:pt x="301" y="224"/>
                  </a:lnTo>
                  <a:lnTo>
                    <a:pt x="294" y="226"/>
                  </a:lnTo>
                  <a:lnTo>
                    <a:pt x="291" y="223"/>
                  </a:lnTo>
                  <a:lnTo>
                    <a:pt x="287" y="221"/>
                  </a:lnTo>
                  <a:lnTo>
                    <a:pt x="291" y="229"/>
                  </a:lnTo>
                  <a:lnTo>
                    <a:pt x="296" y="232"/>
                  </a:lnTo>
                  <a:lnTo>
                    <a:pt x="290" y="238"/>
                  </a:lnTo>
                  <a:lnTo>
                    <a:pt x="285" y="237"/>
                  </a:lnTo>
                  <a:lnTo>
                    <a:pt x="279" y="240"/>
                  </a:lnTo>
                  <a:lnTo>
                    <a:pt x="285" y="243"/>
                  </a:lnTo>
                  <a:lnTo>
                    <a:pt x="285" y="248"/>
                  </a:lnTo>
                  <a:lnTo>
                    <a:pt x="282" y="248"/>
                  </a:lnTo>
                  <a:lnTo>
                    <a:pt x="280" y="246"/>
                  </a:lnTo>
                  <a:lnTo>
                    <a:pt x="277" y="243"/>
                  </a:lnTo>
                  <a:lnTo>
                    <a:pt x="274" y="246"/>
                  </a:lnTo>
                  <a:lnTo>
                    <a:pt x="277" y="251"/>
                  </a:lnTo>
                  <a:lnTo>
                    <a:pt x="282" y="251"/>
                  </a:lnTo>
                  <a:lnTo>
                    <a:pt x="285" y="256"/>
                  </a:lnTo>
                  <a:lnTo>
                    <a:pt x="283" y="261"/>
                  </a:lnTo>
                  <a:lnTo>
                    <a:pt x="279" y="273"/>
                  </a:lnTo>
                  <a:lnTo>
                    <a:pt x="280" y="278"/>
                  </a:lnTo>
                  <a:lnTo>
                    <a:pt x="272" y="280"/>
                  </a:lnTo>
                  <a:lnTo>
                    <a:pt x="279" y="284"/>
                  </a:lnTo>
                  <a:lnTo>
                    <a:pt x="285" y="286"/>
                  </a:lnTo>
                  <a:lnTo>
                    <a:pt x="287" y="291"/>
                  </a:lnTo>
                  <a:lnTo>
                    <a:pt x="282" y="292"/>
                  </a:lnTo>
                  <a:lnTo>
                    <a:pt x="287" y="299"/>
                  </a:lnTo>
                  <a:lnTo>
                    <a:pt x="291" y="299"/>
                  </a:lnTo>
                  <a:lnTo>
                    <a:pt x="285" y="307"/>
                  </a:lnTo>
                  <a:lnTo>
                    <a:pt x="280" y="307"/>
                  </a:lnTo>
                  <a:lnTo>
                    <a:pt x="274" y="313"/>
                  </a:lnTo>
                  <a:lnTo>
                    <a:pt x="275" y="326"/>
                  </a:lnTo>
                  <a:lnTo>
                    <a:pt x="269" y="337"/>
                  </a:lnTo>
                  <a:lnTo>
                    <a:pt x="264" y="337"/>
                  </a:lnTo>
                  <a:lnTo>
                    <a:pt x="256" y="345"/>
                  </a:lnTo>
                  <a:lnTo>
                    <a:pt x="253" y="340"/>
                  </a:lnTo>
                  <a:lnTo>
                    <a:pt x="252" y="346"/>
                  </a:lnTo>
                  <a:lnTo>
                    <a:pt x="255" y="353"/>
                  </a:lnTo>
                  <a:lnTo>
                    <a:pt x="245" y="357"/>
                  </a:lnTo>
                  <a:lnTo>
                    <a:pt x="242" y="364"/>
                  </a:lnTo>
                  <a:lnTo>
                    <a:pt x="237" y="364"/>
                  </a:lnTo>
                  <a:lnTo>
                    <a:pt x="237" y="359"/>
                  </a:lnTo>
                  <a:lnTo>
                    <a:pt x="231" y="359"/>
                  </a:lnTo>
                  <a:lnTo>
                    <a:pt x="228" y="367"/>
                  </a:lnTo>
                  <a:lnTo>
                    <a:pt x="228" y="375"/>
                  </a:lnTo>
                  <a:lnTo>
                    <a:pt x="223" y="380"/>
                  </a:lnTo>
                  <a:lnTo>
                    <a:pt x="220" y="375"/>
                  </a:lnTo>
                  <a:lnTo>
                    <a:pt x="217" y="375"/>
                  </a:lnTo>
                  <a:lnTo>
                    <a:pt x="215" y="381"/>
                  </a:lnTo>
                  <a:lnTo>
                    <a:pt x="212" y="383"/>
                  </a:lnTo>
                  <a:lnTo>
                    <a:pt x="209" y="380"/>
                  </a:lnTo>
                  <a:lnTo>
                    <a:pt x="204" y="384"/>
                  </a:lnTo>
                  <a:lnTo>
                    <a:pt x="203" y="389"/>
                  </a:lnTo>
                  <a:lnTo>
                    <a:pt x="207" y="391"/>
                  </a:lnTo>
                  <a:lnTo>
                    <a:pt x="206" y="395"/>
                  </a:lnTo>
                  <a:lnTo>
                    <a:pt x="196" y="403"/>
                  </a:lnTo>
                  <a:lnTo>
                    <a:pt x="190" y="402"/>
                  </a:lnTo>
                  <a:lnTo>
                    <a:pt x="188" y="405"/>
                  </a:lnTo>
                  <a:lnTo>
                    <a:pt x="191" y="411"/>
                  </a:lnTo>
                  <a:lnTo>
                    <a:pt x="185" y="421"/>
                  </a:lnTo>
                  <a:lnTo>
                    <a:pt x="176" y="422"/>
                  </a:lnTo>
                  <a:lnTo>
                    <a:pt x="169" y="421"/>
                  </a:lnTo>
                  <a:lnTo>
                    <a:pt x="177" y="430"/>
                  </a:lnTo>
                  <a:lnTo>
                    <a:pt x="179" y="440"/>
                  </a:lnTo>
                  <a:lnTo>
                    <a:pt x="177" y="443"/>
                  </a:lnTo>
                  <a:lnTo>
                    <a:pt x="179" y="451"/>
                  </a:lnTo>
                  <a:lnTo>
                    <a:pt x="176" y="460"/>
                  </a:lnTo>
                  <a:lnTo>
                    <a:pt x="182" y="467"/>
                  </a:lnTo>
                  <a:lnTo>
                    <a:pt x="180" y="475"/>
                  </a:lnTo>
                  <a:lnTo>
                    <a:pt x="176" y="470"/>
                  </a:lnTo>
                  <a:lnTo>
                    <a:pt x="174" y="472"/>
                  </a:lnTo>
                  <a:lnTo>
                    <a:pt x="177" y="483"/>
                  </a:lnTo>
                  <a:lnTo>
                    <a:pt x="171" y="489"/>
                  </a:lnTo>
                  <a:lnTo>
                    <a:pt x="177" y="492"/>
                  </a:lnTo>
                  <a:lnTo>
                    <a:pt x="177" y="495"/>
                  </a:lnTo>
                  <a:lnTo>
                    <a:pt x="174" y="499"/>
                  </a:lnTo>
                  <a:lnTo>
                    <a:pt x="177" y="506"/>
                  </a:lnTo>
                  <a:lnTo>
                    <a:pt x="172" y="513"/>
                  </a:lnTo>
                  <a:lnTo>
                    <a:pt x="176" y="516"/>
                  </a:lnTo>
                  <a:lnTo>
                    <a:pt x="180" y="522"/>
                  </a:lnTo>
                  <a:lnTo>
                    <a:pt x="185" y="524"/>
                  </a:lnTo>
                  <a:lnTo>
                    <a:pt x="185" y="530"/>
                  </a:lnTo>
                  <a:lnTo>
                    <a:pt x="188" y="527"/>
                  </a:lnTo>
                  <a:lnTo>
                    <a:pt x="191" y="535"/>
                  </a:lnTo>
                  <a:lnTo>
                    <a:pt x="198" y="527"/>
                  </a:lnTo>
                  <a:lnTo>
                    <a:pt x="204" y="530"/>
                  </a:lnTo>
                  <a:lnTo>
                    <a:pt x="206" y="537"/>
                  </a:lnTo>
                  <a:lnTo>
                    <a:pt x="218" y="546"/>
                  </a:lnTo>
                  <a:lnTo>
                    <a:pt x="215" y="551"/>
                  </a:lnTo>
                  <a:lnTo>
                    <a:pt x="226" y="557"/>
                  </a:lnTo>
                  <a:lnTo>
                    <a:pt x="226" y="562"/>
                  </a:lnTo>
                  <a:lnTo>
                    <a:pt x="234" y="570"/>
                  </a:lnTo>
                  <a:lnTo>
                    <a:pt x="229" y="581"/>
                  </a:lnTo>
                  <a:lnTo>
                    <a:pt x="220" y="591"/>
                  </a:lnTo>
                  <a:lnTo>
                    <a:pt x="217" y="597"/>
                  </a:lnTo>
                  <a:lnTo>
                    <a:pt x="207" y="600"/>
                  </a:lnTo>
                  <a:lnTo>
                    <a:pt x="201" y="597"/>
                  </a:lnTo>
                  <a:lnTo>
                    <a:pt x="203" y="592"/>
                  </a:lnTo>
                  <a:lnTo>
                    <a:pt x="195" y="589"/>
                  </a:lnTo>
                  <a:lnTo>
                    <a:pt x="191" y="586"/>
                  </a:lnTo>
                  <a:lnTo>
                    <a:pt x="190" y="591"/>
                  </a:lnTo>
                  <a:lnTo>
                    <a:pt x="187" y="591"/>
                  </a:lnTo>
                  <a:lnTo>
                    <a:pt x="183" y="587"/>
                  </a:lnTo>
                  <a:lnTo>
                    <a:pt x="177" y="586"/>
                  </a:lnTo>
                  <a:lnTo>
                    <a:pt x="174" y="591"/>
                  </a:lnTo>
                  <a:lnTo>
                    <a:pt x="169" y="592"/>
                  </a:lnTo>
                  <a:lnTo>
                    <a:pt x="166" y="589"/>
                  </a:lnTo>
                  <a:lnTo>
                    <a:pt x="161" y="595"/>
                  </a:lnTo>
                  <a:lnTo>
                    <a:pt x="155" y="592"/>
                  </a:lnTo>
                  <a:lnTo>
                    <a:pt x="150" y="595"/>
                  </a:lnTo>
                  <a:lnTo>
                    <a:pt x="150" y="597"/>
                  </a:lnTo>
                  <a:lnTo>
                    <a:pt x="161" y="598"/>
                  </a:lnTo>
                  <a:lnTo>
                    <a:pt x="163" y="602"/>
                  </a:lnTo>
                  <a:lnTo>
                    <a:pt x="164" y="597"/>
                  </a:lnTo>
                  <a:lnTo>
                    <a:pt x="174" y="597"/>
                  </a:lnTo>
                  <a:lnTo>
                    <a:pt x="179" y="600"/>
                  </a:lnTo>
                  <a:lnTo>
                    <a:pt x="187" y="602"/>
                  </a:lnTo>
                  <a:lnTo>
                    <a:pt x="191" y="608"/>
                  </a:lnTo>
                  <a:lnTo>
                    <a:pt x="196" y="605"/>
                  </a:lnTo>
                  <a:lnTo>
                    <a:pt x="199" y="606"/>
                  </a:lnTo>
                  <a:lnTo>
                    <a:pt x="206" y="603"/>
                  </a:lnTo>
                  <a:lnTo>
                    <a:pt x="215" y="605"/>
                  </a:lnTo>
                  <a:lnTo>
                    <a:pt x="220" y="610"/>
                  </a:lnTo>
                  <a:lnTo>
                    <a:pt x="220" y="616"/>
                  </a:lnTo>
                  <a:lnTo>
                    <a:pt x="215" y="619"/>
                  </a:lnTo>
                  <a:lnTo>
                    <a:pt x="210" y="619"/>
                  </a:lnTo>
                  <a:lnTo>
                    <a:pt x="204" y="629"/>
                  </a:lnTo>
                  <a:lnTo>
                    <a:pt x="199" y="629"/>
                  </a:lnTo>
                  <a:lnTo>
                    <a:pt x="201" y="622"/>
                  </a:lnTo>
                  <a:lnTo>
                    <a:pt x="199" y="619"/>
                  </a:lnTo>
                  <a:lnTo>
                    <a:pt x="196" y="622"/>
                  </a:lnTo>
                  <a:lnTo>
                    <a:pt x="198" y="627"/>
                  </a:lnTo>
                  <a:lnTo>
                    <a:pt x="193" y="629"/>
                  </a:lnTo>
                  <a:lnTo>
                    <a:pt x="188" y="633"/>
                  </a:lnTo>
                  <a:lnTo>
                    <a:pt x="187" y="641"/>
                  </a:lnTo>
                  <a:lnTo>
                    <a:pt x="180" y="637"/>
                  </a:lnTo>
                  <a:lnTo>
                    <a:pt x="180" y="641"/>
                  </a:lnTo>
                  <a:lnTo>
                    <a:pt x="177" y="644"/>
                  </a:lnTo>
                  <a:lnTo>
                    <a:pt x="176" y="643"/>
                  </a:lnTo>
                  <a:lnTo>
                    <a:pt x="172" y="643"/>
                  </a:lnTo>
                  <a:lnTo>
                    <a:pt x="168" y="648"/>
                  </a:lnTo>
                  <a:lnTo>
                    <a:pt x="174" y="649"/>
                  </a:lnTo>
                  <a:lnTo>
                    <a:pt x="180" y="656"/>
                  </a:lnTo>
                  <a:lnTo>
                    <a:pt x="168" y="657"/>
                  </a:lnTo>
                  <a:lnTo>
                    <a:pt x="179" y="660"/>
                  </a:lnTo>
                  <a:lnTo>
                    <a:pt x="179" y="665"/>
                  </a:lnTo>
                  <a:lnTo>
                    <a:pt x="176" y="673"/>
                  </a:lnTo>
                  <a:lnTo>
                    <a:pt x="182" y="681"/>
                  </a:lnTo>
                  <a:lnTo>
                    <a:pt x="174" y="683"/>
                  </a:lnTo>
                  <a:lnTo>
                    <a:pt x="166" y="679"/>
                  </a:lnTo>
                  <a:lnTo>
                    <a:pt x="171" y="686"/>
                  </a:lnTo>
                  <a:lnTo>
                    <a:pt x="168" y="692"/>
                  </a:lnTo>
                  <a:lnTo>
                    <a:pt x="176" y="697"/>
                  </a:lnTo>
                  <a:lnTo>
                    <a:pt x="169" y="703"/>
                  </a:lnTo>
                  <a:lnTo>
                    <a:pt x="174" y="710"/>
                  </a:lnTo>
                  <a:lnTo>
                    <a:pt x="168" y="717"/>
                  </a:lnTo>
                  <a:lnTo>
                    <a:pt x="168" y="724"/>
                  </a:lnTo>
                  <a:lnTo>
                    <a:pt x="174" y="730"/>
                  </a:lnTo>
                  <a:lnTo>
                    <a:pt x="171" y="735"/>
                  </a:lnTo>
                  <a:lnTo>
                    <a:pt x="169" y="754"/>
                  </a:lnTo>
                  <a:lnTo>
                    <a:pt x="163" y="759"/>
                  </a:lnTo>
                  <a:lnTo>
                    <a:pt x="161" y="773"/>
                  </a:lnTo>
                  <a:lnTo>
                    <a:pt x="153" y="783"/>
                  </a:lnTo>
                  <a:lnTo>
                    <a:pt x="149" y="778"/>
                  </a:lnTo>
                  <a:lnTo>
                    <a:pt x="142" y="775"/>
                  </a:lnTo>
                  <a:lnTo>
                    <a:pt x="134" y="779"/>
                  </a:lnTo>
                  <a:lnTo>
                    <a:pt x="122" y="778"/>
                  </a:lnTo>
                  <a:lnTo>
                    <a:pt x="120" y="771"/>
                  </a:lnTo>
                  <a:lnTo>
                    <a:pt x="117" y="784"/>
                  </a:lnTo>
                  <a:lnTo>
                    <a:pt x="106" y="784"/>
                  </a:lnTo>
                  <a:lnTo>
                    <a:pt x="101" y="797"/>
                  </a:lnTo>
                  <a:lnTo>
                    <a:pt x="106" y="800"/>
                  </a:lnTo>
                  <a:lnTo>
                    <a:pt x="106" y="806"/>
                  </a:lnTo>
                  <a:lnTo>
                    <a:pt x="99" y="813"/>
                  </a:lnTo>
                  <a:lnTo>
                    <a:pt x="90" y="809"/>
                  </a:lnTo>
                  <a:lnTo>
                    <a:pt x="71" y="814"/>
                  </a:lnTo>
                  <a:lnTo>
                    <a:pt x="65" y="814"/>
                  </a:lnTo>
                  <a:lnTo>
                    <a:pt x="61" y="811"/>
                  </a:lnTo>
                  <a:lnTo>
                    <a:pt x="65" y="805"/>
                  </a:lnTo>
                  <a:lnTo>
                    <a:pt x="61" y="787"/>
                  </a:lnTo>
                  <a:lnTo>
                    <a:pt x="53" y="784"/>
                  </a:lnTo>
                  <a:lnTo>
                    <a:pt x="53" y="778"/>
                  </a:lnTo>
                  <a:lnTo>
                    <a:pt x="49" y="775"/>
                  </a:lnTo>
                  <a:lnTo>
                    <a:pt x="49" y="771"/>
                  </a:lnTo>
                  <a:lnTo>
                    <a:pt x="58" y="770"/>
                  </a:lnTo>
                  <a:lnTo>
                    <a:pt x="63" y="760"/>
                  </a:lnTo>
                  <a:lnTo>
                    <a:pt x="61" y="752"/>
                  </a:lnTo>
                  <a:lnTo>
                    <a:pt x="53" y="756"/>
                  </a:lnTo>
                  <a:lnTo>
                    <a:pt x="47" y="749"/>
                  </a:lnTo>
                  <a:lnTo>
                    <a:pt x="46" y="743"/>
                  </a:lnTo>
                  <a:lnTo>
                    <a:pt x="38" y="740"/>
                  </a:lnTo>
                  <a:lnTo>
                    <a:pt x="38" y="730"/>
                  </a:lnTo>
                  <a:lnTo>
                    <a:pt x="30" y="716"/>
                  </a:lnTo>
                  <a:lnTo>
                    <a:pt x="27" y="713"/>
                  </a:lnTo>
                  <a:lnTo>
                    <a:pt x="23" y="705"/>
                  </a:lnTo>
                  <a:lnTo>
                    <a:pt x="17" y="703"/>
                  </a:lnTo>
                  <a:lnTo>
                    <a:pt x="14" y="697"/>
                  </a:lnTo>
                  <a:lnTo>
                    <a:pt x="17" y="694"/>
                  </a:lnTo>
                  <a:lnTo>
                    <a:pt x="17" y="686"/>
                  </a:lnTo>
                  <a:lnTo>
                    <a:pt x="15" y="679"/>
                  </a:lnTo>
                  <a:lnTo>
                    <a:pt x="17" y="675"/>
                  </a:lnTo>
                  <a:lnTo>
                    <a:pt x="23" y="668"/>
                  </a:lnTo>
                  <a:lnTo>
                    <a:pt x="22" y="664"/>
                  </a:lnTo>
                  <a:lnTo>
                    <a:pt x="15" y="660"/>
                  </a:lnTo>
                  <a:lnTo>
                    <a:pt x="17" y="657"/>
                  </a:lnTo>
                  <a:lnTo>
                    <a:pt x="14" y="657"/>
                  </a:lnTo>
                  <a:lnTo>
                    <a:pt x="14" y="662"/>
                  </a:lnTo>
                  <a:lnTo>
                    <a:pt x="19" y="668"/>
                  </a:lnTo>
                  <a:lnTo>
                    <a:pt x="11" y="671"/>
                  </a:lnTo>
                  <a:lnTo>
                    <a:pt x="12" y="664"/>
                  </a:lnTo>
                  <a:lnTo>
                    <a:pt x="9" y="660"/>
                  </a:lnTo>
                  <a:lnTo>
                    <a:pt x="4" y="659"/>
                  </a:lnTo>
                  <a:lnTo>
                    <a:pt x="4" y="646"/>
                  </a:lnTo>
                  <a:lnTo>
                    <a:pt x="1" y="643"/>
                  </a:lnTo>
                  <a:lnTo>
                    <a:pt x="0" y="627"/>
                  </a:lnTo>
                  <a:lnTo>
                    <a:pt x="4" y="624"/>
                  </a:lnTo>
                  <a:lnTo>
                    <a:pt x="6" y="622"/>
                  </a:lnTo>
                  <a:lnTo>
                    <a:pt x="6" y="622"/>
                  </a:lnTo>
                  <a:close/>
                  <a:moveTo>
                    <a:pt x="217" y="602"/>
                  </a:moveTo>
                  <a:lnTo>
                    <a:pt x="223" y="610"/>
                  </a:lnTo>
                  <a:lnTo>
                    <a:pt x="225" y="613"/>
                  </a:lnTo>
                  <a:lnTo>
                    <a:pt x="226" y="603"/>
                  </a:lnTo>
                  <a:lnTo>
                    <a:pt x="233" y="597"/>
                  </a:lnTo>
                  <a:lnTo>
                    <a:pt x="233" y="591"/>
                  </a:lnTo>
                  <a:lnTo>
                    <a:pt x="225" y="591"/>
                  </a:lnTo>
                  <a:lnTo>
                    <a:pt x="217" y="602"/>
                  </a:lnTo>
                  <a:lnTo>
                    <a:pt x="217" y="602"/>
                  </a:lnTo>
                  <a:close/>
                  <a:moveTo>
                    <a:pt x="9" y="675"/>
                  </a:moveTo>
                  <a:lnTo>
                    <a:pt x="9" y="679"/>
                  </a:lnTo>
                  <a:lnTo>
                    <a:pt x="12" y="679"/>
                  </a:lnTo>
                  <a:lnTo>
                    <a:pt x="14" y="673"/>
                  </a:lnTo>
                  <a:lnTo>
                    <a:pt x="9" y="675"/>
                  </a:lnTo>
                  <a:lnTo>
                    <a:pt x="9" y="675"/>
                  </a:lnTo>
                  <a:close/>
                  <a:moveTo>
                    <a:pt x="248" y="651"/>
                  </a:moveTo>
                  <a:lnTo>
                    <a:pt x="252" y="657"/>
                  </a:lnTo>
                  <a:lnTo>
                    <a:pt x="255" y="652"/>
                  </a:lnTo>
                  <a:lnTo>
                    <a:pt x="252" y="649"/>
                  </a:lnTo>
                  <a:lnTo>
                    <a:pt x="248" y="651"/>
                  </a:lnTo>
                  <a:lnTo>
                    <a:pt x="248" y="651"/>
                  </a:lnTo>
                  <a:close/>
                  <a:moveTo>
                    <a:pt x="252" y="684"/>
                  </a:moveTo>
                  <a:lnTo>
                    <a:pt x="253" y="687"/>
                  </a:lnTo>
                  <a:lnTo>
                    <a:pt x="258" y="684"/>
                  </a:lnTo>
                  <a:lnTo>
                    <a:pt x="264" y="683"/>
                  </a:lnTo>
                  <a:lnTo>
                    <a:pt x="263" y="679"/>
                  </a:lnTo>
                  <a:lnTo>
                    <a:pt x="255" y="679"/>
                  </a:lnTo>
                  <a:lnTo>
                    <a:pt x="252" y="684"/>
                  </a:lnTo>
                  <a:lnTo>
                    <a:pt x="252" y="684"/>
                  </a:lnTo>
                  <a:close/>
                  <a:moveTo>
                    <a:pt x="226" y="740"/>
                  </a:moveTo>
                  <a:lnTo>
                    <a:pt x="236" y="738"/>
                  </a:lnTo>
                  <a:lnTo>
                    <a:pt x="237" y="733"/>
                  </a:lnTo>
                  <a:lnTo>
                    <a:pt x="234" y="732"/>
                  </a:lnTo>
                  <a:lnTo>
                    <a:pt x="236" y="727"/>
                  </a:lnTo>
                  <a:lnTo>
                    <a:pt x="244" y="721"/>
                  </a:lnTo>
                  <a:lnTo>
                    <a:pt x="245" y="716"/>
                  </a:lnTo>
                  <a:lnTo>
                    <a:pt x="250" y="710"/>
                  </a:lnTo>
                  <a:lnTo>
                    <a:pt x="250" y="706"/>
                  </a:lnTo>
                  <a:lnTo>
                    <a:pt x="244" y="702"/>
                  </a:lnTo>
                  <a:lnTo>
                    <a:pt x="247" y="695"/>
                  </a:lnTo>
                  <a:lnTo>
                    <a:pt x="248" y="692"/>
                  </a:lnTo>
                  <a:lnTo>
                    <a:pt x="252" y="689"/>
                  </a:lnTo>
                  <a:lnTo>
                    <a:pt x="247" y="687"/>
                  </a:lnTo>
                  <a:lnTo>
                    <a:pt x="244" y="689"/>
                  </a:lnTo>
                  <a:lnTo>
                    <a:pt x="236" y="689"/>
                  </a:lnTo>
                  <a:lnTo>
                    <a:pt x="231" y="695"/>
                  </a:lnTo>
                  <a:lnTo>
                    <a:pt x="226" y="702"/>
                  </a:lnTo>
                  <a:lnTo>
                    <a:pt x="222" y="706"/>
                  </a:lnTo>
                  <a:lnTo>
                    <a:pt x="225" y="714"/>
                  </a:lnTo>
                  <a:lnTo>
                    <a:pt x="222" y="716"/>
                  </a:lnTo>
                  <a:lnTo>
                    <a:pt x="229" y="727"/>
                  </a:lnTo>
                  <a:lnTo>
                    <a:pt x="233" y="725"/>
                  </a:lnTo>
                  <a:lnTo>
                    <a:pt x="229" y="732"/>
                  </a:lnTo>
                  <a:lnTo>
                    <a:pt x="226" y="737"/>
                  </a:lnTo>
                  <a:lnTo>
                    <a:pt x="226" y="740"/>
                  </a:lnTo>
                  <a:lnTo>
                    <a:pt x="226" y="740"/>
                  </a:lnTo>
                  <a:close/>
                  <a:moveTo>
                    <a:pt x="172" y="762"/>
                  </a:moveTo>
                  <a:lnTo>
                    <a:pt x="174" y="768"/>
                  </a:lnTo>
                  <a:lnTo>
                    <a:pt x="174" y="773"/>
                  </a:lnTo>
                  <a:lnTo>
                    <a:pt x="176" y="776"/>
                  </a:lnTo>
                  <a:lnTo>
                    <a:pt x="179" y="770"/>
                  </a:lnTo>
                  <a:lnTo>
                    <a:pt x="183" y="759"/>
                  </a:lnTo>
                  <a:lnTo>
                    <a:pt x="183" y="746"/>
                  </a:lnTo>
                  <a:lnTo>
                    <a:pt x="188" y="733"/>
                  </a:lnTo>
                  <a:lnTo>
                    <a:pt x="188" y="724"/>
                  </a:lnTo>
                  <a:lnTo>
                    <a:pt x="185" y="719"/>
                  </a:lnTo>
                  <a:lnTo>
                    <a:pt x="180" y="725"/>
                  </a:lnTo>
                  <a:lnTo>
                    <a:pt x="182" y="729"/>
                  </a:lnTo>
                  <a:lnTo>
                    <a:pt x="179" y="740"/>
                  </a:lnTo>
                  <a:lnTo>
                    <a:pt x="176" y="743"/>
                  </a:lnTo>
                  <a:lnTo>
                    <a:pt x="172" y="76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E0089CFB-96D1-406B-92E5-8932DA378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0325" y="1447800"/>
              <a:ext cx="574675" cy="1030287"/>
            </a:xfrm>
            <a:custGeom>
              <a:avLst/>
              <a:gdLst>
                <a:gd name="T0" fmla="*/ 208 w 228"/>
                <a:gd name="T1" fmla="*/ 339 h 409"/>
                <a:gd name="T2" fmla="*/ 211 w 228"/>
                <a:gd name="T3" fmla="*/ 276 h 409"/>
                <a:gd name="T4" fmla="*/ 197 w 228"/>
                <a:gd name="T5" fmla="*/ 232 h 409"/>
                <a:gd name="T6" fmla="*/ 188 w 228"/>
                <a:gd name="T7" fmla="*/ 205 h 409"/>
                <a:gd name="T8" fmla="*/ 181 w 228"/>
                <a:gd name="T9" fmla="*/ 156 h 409"/>
                <a:gd name="T10" fmla="*/ 175 w 228"/>
                <a:gd name="T11" fmla="*/ 102 h 409"/>
                <a:gd name="T12" fmla="*/ 147 w 228"/>
                <a:gd name="T13" fmla="*/ 79 h 409"/>
                <a:gd name="T14" fmla="*/ 143 w 228"/>
                <a:gd name="T15" fmla="*/ 47 h 409"/>
                <a:gd name="T16" fmla="*/ 147 w 228"/>
                <a:gd name="T17" fmla="*/ 16 h 409"/>
                <a:gd name="T18" fmla="*/ 112 w 228"/>
                <a:gd name="T19" fmla="*/ 0 h 409"/>
                <a:gd name="T20" fmla="*/ 94 w 228"/>
                <a:gd name="T21" fmla="*/ 11 h 409"/>
                <a:gd name="T22" fmla="*/ 90 w 228"/>
                <a:gd name="T23" fmla="*/ 43 h 409"/>
                <a:gd name="T24" fmla="*/ 75 w 228"/>
                <a:gd name="T25" fmla="*/ 57 h 409"/>
                <a:gd name="T26" fmla="*/ 47 w 228"/>
                <a:gd name="T27" fmla="*/ 65 h 409"/>
                <a:gd name="T28" fmla="*/ 11 w 228"/>
                <a:gd name="T29" fmla="*/ 39 h 409"/>
                <a:gd name="T30" fmla="*/ 1 w 228"/>
                <a:gd name="T31" fmla="*/ 48 h 409"/>
                <a:gd name="T32" fmla="*/ 32 w 228"/>
                <a:gd name="T33" fmla="*/ 72 h 409"/>
                <a:gd name="T34" fmla="*/ 49 w 228"/>
                <a:gd name="T35" fmla="*/ 84 h 409"/>
                <a:gd name="T36" fmla="*/ 55 w 228"/>
                <a:gd name="T37" fmla="*/ 109 h 409"/>
                <a:gd name="T38" fmla="*/ 64 w 228"/>
                <a:gd name="T39" fmla="*/ 132 h 409"/>
                <a:gd name="T40" fmla="*/ 66 w 228"/>
                <a:gd name="T41" fmla="*/ 166 h 409"/>
                <a:gd name="T42" fmla="*/ 83 w 228"/>
                <a:gd name="T43" fmla="*/ 186 h 409"/>
                <a:gd name="T44" fmla="*/ 101 w 228"/>
                <a:gd name="T45" fmla="*/ 207 h 409"/>
                <a:gd name="T46" fmla="*/ 105 w 228"/>
                <a:gd name="T47" fmla="*/ 222 h 409"/>
                <a:gd name="T48" fmla="*/ 83 w 228"/>
                <a:gd name="T49" fmla="*/ 233 h 409"/>
                <a:gd name="T50" fmla="*/ 68 w 228"/>
                <a:gd name="T51" fmla="*/ 248 h 409"/>
                <a:gd name="T52" fmla="*/ 65 w 228"/>
                <a:gd name="T53" fmla="*/ 269 h 409"/>
                <a:gd name="T54" fmla="*/ 51 w 228"/>
                <a:gd name="T55" fmla="*/ 272 h 409"/>
                <a:gd name="T56" fmla="*/ 45 w 228"/>
                <a:gd name="T57" fmla="*/ 287 h 409"/>
                <a:gd name="T58" fmla="*/ 34 w 228"/>
                <a:gd name="T59" fmla="*/ 290 h 409"/>
                <a:gd name="T60" fmla="*/ 33 w 228"/>
                <a:gd name="T61" fmla="*/ 308 h 409"/>
                <a:gd name="T62" fmla="*/ 36 w 228"/>
                <a:gd name="T63" fmla="*/ 324 h 409"/>
                <a:gd name="T64" fmla="*/ 45 w 228"/>
                <a:gd name="T65" fmla="*/ 348 h 409"/>
                <a:gd name="T66" fmla="*/ 41 w 228"/>
                <a:gd name="T67" fmla="*/ 376 h 409"/>
                <a:gd name="T68" fmla="*/ 57 w 228"/>
                <a:gd name="T69" fmla="*/ 384 h 409"/>
                <a:gd name="T70" fmla="*/ 72 w 228"/>
                <a:gd name="T71" fmla="*/ 390 h 409"/>
                <a:gd name="T72" fmla="*/ 81 w 228"/>
                <a:gd name="T73" fmla="*/ 408 h 409"/>
                <a:gd name="T74" fmla="*/ 95 w 228"/>
                <a:gd name="T75" fmla="*/ 402 h 409"/>
                <a:gd name="T76" fmla="*/ 126 w 228"/>
                <a:gd name="T77" fmla="*/ 389 h 409"/>
                <a:gd name="T78" fmla="*/ 135 w 228"/>
                <a:gd name="T79" fmla="*/ 386 h 409"/>
                <a:gd name="T80" fmla="*/ 143 w 228"/>
                <a:gd name="T81" fmla="*/ 386 h 409"/>
                <a:gd name="T82" fmla="*/ 159 w 228"/>
                <a:gd name="T83" fmla="*/ 381 h 409"/>
                <a:gd name="T84" fmla="*/ 173 w 228"/>
                <a:gd name="T85" fmla="*/ 378 h 409"/>
                <a:gd name="T86" fmla="*/ 89 w 228"/>
                <a:gd name="T87" fmla="*/ 215 h 409"/>
                <a:gd name="T88" fmla="*/ 95 w 228"/>
                <a:gd name="T89" fmla="*/ 213 h 409"/>
                <a:gd name="T90" fmla="*/ 29 w 228"/>
                <a:gd name="T91" fmla="*/ 280 h 409"/>
                <a:gd name="T92" fmla="*/ 29 w 228"/>
                <a:gd name="T93" fmla="*/ 280 h 409"/>
                <a:gd name="T94" fmla="*/ 76 w 228"/>
                <a:gd name="T95" fmla="*/ 400 h 409"/>
                <a:gd name="T96" fmla="*/ 68 w 228"/>
                <a:gd name="T97" fmla="*/ 389 h 409"/>
                <a:gd name="T98" fmla="*/ 56 w 228"/>
                <a:gd name="T99" fmla="*/ 387 h 409"/>
                <a:gd name="T100" fmla="*/ 43 w 228"/>
                <a:gd name="T101" fmla="*/ 386 h 409"/>
                <a:gd name="T102" fmla="*/ 14 w 228"/>
                <a:gd name="T103" fmla="*/ 385 h 409"/>
                <a:gd name="T104" fmla="*/ 22 w 228"/>
                <a:gd name="T105" fmla="*/ 398 h 409"/>
                <a:gd name="T106" fmla="*/ 12 w 228"/>
                <a:gd name="T107" fmla="*/ 396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409">
                  <a:moveTo>
                    <a:pt x="180" y="378"/>
                  </a:moveTo>
                  <a:cubicBezTo>
                    <a:pt x="179" y="372"/>
                    <a:pt x="179" y="372"/>
                    <a:pt x="179" y="372"/>
                  </a:cubicBezTo>
                  <a:cubicBezTo>
                    <a:pt x="190" y="362"/>
                    <a:pt x="190" y="362"/>
                    <a:pt x="190" y="362"/>
                  </a:cubicBezTo>
                  <a:cubicBezTo>
                    <a:pt x="195" y="359"/>
                    <a:pt x="195" y="359"/>
                    <a:pt x="195" y="359"/>
                  </a:cubicBezTo>
                  <a:cubicBezTo>
                    <a:pt x="201" y="348"/>
                    <a:pt x="201" y="348"/>
                    <a:pt x="201" y="348"/>
                  </a:cubicBezTo>
                  <a:cubicBezTo>
                    <a:pt x="208" y="339"/>
                    <a:pt x="208" y="339"/>
                    <a:pt x="208" y="339"/>
                  </a:cubicBezTo>
                  <a:cubicBezTo>
                    <a:pt x="212" y="328"/>
                    <a:pt x="212" y="328"/>
                    <a:pt x="212" y="328"/>
                  </a:cubicBezTo>
                  <a:cubicBezTo>
                    <a:pt x="221" y="312"/>
                    <a:pt x="221" y="312"/>
                    <a:pt x="221" y="312"/>
                  </a:cubicBezTo>
                  <a:cubicBezTo>
                    <a:pt x="228" y="296"/>
                    <a:pt x="228" y="296"/>
                    <a:pt x="228" y="296"/>
                  </a:cubicBezTo>
                  <a:cubicBezTo>
                    <a:pt x="227" y="289"/>
                    <a:pt x="227" y="289"/>
                    <a:pt x="227" y="289"/>
                  </a:cubicBezTo>
                  <a:cubicBezTo>
                    <a:pt x="217" y="278"/>
                    <a:pt x="217" y="278"/>
                    <a:pt x="217" y="278"/>
                  </a:cubicBezTo>
                  <a:cubicBezTo>
                    <a:pt x="211" y="276"/>
                    <a:pt x="211" y="276"/>
                    <a:pt x="211" y="276"/>
                  </a:cubicBezTo>
                  <a:cubicBezTo>
                    <a:pt x="200" y="261"/>
                    <a:pt x="200" y="261"/>
                    <a:pt x="200" y="261"/>
                  </a:cubicBezTo>
                  <a:cubicBezTo>
                    <a:pt x="202" y="254"/>
                    <a:pt x="202" y="254"/>
                    <a:pt x="202" y="254"/>
                  </a:cubicBezTo>
                  <a:cubicBezTo>
                    <a:pt x="206" y="248"/>
                    <a:pt x="206" y="248"/>
                    <a:pt x="206" y="248"/>
                  </a:cubicBezTo>
                  <a:cubicBezTo>
                    <a:pt x="206" y="242"/>
                    <a:pt x="206" y="242"/>
                    <a:pt x="206" y="242"/>
                  </a:cubicBezTo>
                  <a:cubicBezTo>
                    <a:pt x="199" y="237"/>
                    <a:pt x="199" y="237"/>
                    <a:pt x="199" y="237"/>
                  </a:cubicBezTo>
                  <a:cubicBezTo>
                    <a:pt x="197" y="232"/>
                    <a:pt x="197" y="232"/>
                    <a:pt x="197" y="232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8" y="221"/>
                    <a:pt x="198" y="221"/>
                    <a:pt x="198" y="221"/>
                  </a:cubicBezTo>
                  <a:cubicBezTo>
                    <a:pt x="196" y="217"/>
                    <a:pt x="196" y="217"/>
                    <a:pt x="196" y="217"/>
                  </a:cubicBezTo>
                  <a:cubicBezTo>
                    <a:pt x="190" y="216"/>
                    <a:pt x="190" y="216"/>
                    <a:pt x="190" y="216"/>
                  </a:cubicBezTo>
                  <a:cubicBezTo>
                    <a:pt x="188" y="212"/>
                    <a:pt x="188" y="212"/>
                    <a:pt x="188" y="212"/>
                  </a:cubicBezTo>
                  <a:cubicBezTo>
                    <a:pt x="188" y="205"/>
                    <a:pt x="188" y="205"/>
                    <a:pt x="188" y="205"/>
                  </a:cubicBezTo>
                  <a:cubicBezTo>
                    <a:pt x="191" y="200"/>
                    <a:pt x="191" y="200"/>
                    <a:pt x="191" y="200"/>
                  </a:cubicBezTo>
                  <a:cubicBezTo>
                    <a:pt x="186" y="199"/>
                    <a:pt x="186" y="199"/>
                    <a:pt x="186" y="199"/>
                  </a:cubicBezTo>
                  <a:cubicBezTo>
                    <a:pt x="186" y="195"/>
                    <a:pt x="186" y="195"/>
                    <a:pt x="186" y="195"/>
                  </a:cubicBezTo>
                  <a:cubicBezTo>
                    <a:pt x="187" y="181"/>
                    <a:pt x="187" y="181"/>
                    <a:pt x="187" y="181"/>
                  </a:cubicBezTo>
                  <a:cubicBezTo>
                    <a:pt x="191" y="180"/>
                    <a:pt x="191" y="180"/>
                    <a:pt x="191" y="180"/>
                  </a:cubicBezTo>
                  <a:cubicBezTo>
                    <a:pt x="181" y="156"/>
                    <a:pt x="181" y="156"/>
                    <a:pt x="181" y="156"/>
                  </a:cubicBezTo>
                  <a:cubicBezTo>
                    <a:pt x="172" y="139"/>
                    <a:pt x="172" y="139"/>
                    <a:pt x="172" y="139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27"/>
                    <a:pt x="164" y="127"/>
                    <a:pt x="164" y="127"/>
                  </a:cubicBezTo>
                  <a:cubicBezTo>
                    <a:pt x="168" y="116"/>
                    <a:pt x="168" y="116"/>
                    <a:pt x="168" y="116"/>
                  </a:cubicBezTo>
                  <a:cubicBezTo>
                    <a:pt x="173" y="108"/>
                    <a:pt x="173" y="108"/>
                    <a:pt x="173" y="108"/>
                  </a:cubicBezTo>
                  <a:cubicBezTo>
                    <a:pt x="175" y="102"/>
                    <a:pt x="175" y="102"/>
                    <a:pt x="175" y="102"/>
                  </a:cubicBezTo>
                  <a:cubicBezTo>
                    <a:pt x="172" y="99"/>
                    <a:pt x="172" y="99"/>
                    <a:pt x="172" y="99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56" y="83"/>
                    <a:pt x="156" y="83"/>
                    <a:pt x="156" y="83"/>
                  </a:cubicBezTo>
                  <a:cubicBezTo>
                    <a:pt x="150" y="80"/>
                    <a:pt x="150" y="80"/>
                    <a:pt x="150" y="80"/>
                  </a:cubicBezTo>
                  <a:cubicBezTo>
                    <a:pt x="147" y="79"/>
                    <a:pt x="147" y="79"/>
                    <a:pt x="147" y="7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142" y="57"/>
                    <a:pt x="142" y="57"/>
                    <a:pt x="142" y="57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43" y="47"/>
                    <a:pt x="143" y="47"/>
                    <a:pt x="143" y="47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48" y="20"/>
                    <a:pt x="148" y="20"/>
                    <a:pt x="148" y="20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26" y="3"/>
                    <a:pt x="126" y="3"/>
                    <a:pt x="126" y="3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89" y="24"/>
                    <a:pt x="89" y="24"/>
                    <a:pt x="89" y="24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9" y="84"/>
                    <a:pt x="49" y="84"/>
                    <a:pt x="49" y="84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7" y="104"/>
                    <a:pt x="57" y="104"/>
                    <a:pt x="57" y="104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62" y="129"/>
                    <a:pt x="62" y="129"/>
                    <a:pt x="62" y="129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66" y="156"/>
                    <a:pt x="66" y="156"/>
                    <a:pt x="66" y="156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6" y="166"/>
                    <a:pt x="66" y="166"/>
                    <a:pt x="66" y="166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5" y="176"/>
                    <a:pt x="75" y="176"/>
                    <a:pt x="75" y="176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78" y="185"/>
                    <a:pt x="78" y="185"/>
                    <a:pt x="78" y="18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87" y="190"/>
                    <a:pt x="87" y="190"/>
                    <a:pt x="87" y="190"/>
                  </a:cubicBezTo>
                  <a:cubicBezTo>
                    <a:pt x="95" y="190"/>
                    <a:pt x="95" y="190"/>
                    <a:pt x="95" y="190"/>
                  </a:cubicBezTo>
                  <a:cubicBezTo>
                    <a:pt x="101" y="196"/>
                    <a:pt x="101" y="196"/>
                    <a:pt x="101" y="196"/>
                  </a:cubicBezTo>
                  <a:cubicBezTo>
                    <a:pt x="98" y="197"/>
                    <a:pt x="98" y="197"/>
                    <a:pt x="98" y="197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1" y="207"/>
                    <a:pt x="101" y="207"/>
                    <a:pt x="101" y="207"/>
                  </a:cubicBezTo>
                  <a:cubicBezTo>
                    <a:pt x="99" y="209"/>
                    <a:pt x="99" y="209"/>
                    <a:pt x="99" y="209"/>
                  </a:cubicBezTo>
                  <a:cubicBezTo>
                    <a:pt x="106" y="215"/>
                    <a:pt x="106" y="215"/>
                    <a:pt x="106" y="215"/>
                  </a:cubicBezTo>
                  <a:cubicBezTo>
                    <a:pt x="101" y="214"/>
                    <a:pt x="101" y="214"/>
                    <a:pt x="101" y="214"/>
                  </a:cubicBezTo>
                  <a:cubicBezTo>
                    <a:pt x="99" y="215"/>
                    <a:pt x="99" y="215"/>
                    <a:pt x="99" y="215"/>
                  </a:cubicBezTo>
                  <a:cubicBezTo>
                    <a:pt x="105" y="219"/>
                    <a:pt x="105" y="219"/>
                    <a:pt x="105" y="219"/>
                  </a:cubicBezTo>
                  <a:cubicBezTo>
                    <a:pt x="105" y="222"/>
                    <a:pt x="105" y="222"/>
                    <a:pt x="105" y="222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93" y="218"/>
                    <a:pt x="93" y="218"/>
                    <a:pt x="93" y="218"/>
                  </a:cubicBezTo>
                  <a:cubicBezTo>
                    <a:pt x="87" y="222"/>
                    <a:pt x="87" y="222"/>
                    <a:pt x="87" y="222"/>
                  </a:cubicBezTo>
                  <a:cubicBezTo>
                    <a:pt x="87" y="226"/>
                    <a:pt x="87" y="226"/>
                    <a:pt x="87" y="226"/>
                  </a:cubicBezTo>
                  <a:cubicBezTo>
                    <a:pt x="83" y="230"/>
                    <a:pt x="83" y="230"/>
                    <a:pt x="83" y="230"/>
                  </a:cubicBezTo>
                  <a:cubicBezTo>
                    <a:pt x="83" y="233"/>
                    <a:pt x="83" y="233"/>
                    <a:pt x="83" y="233"/>
                  </a:cubicBezTo>
                  <a:cubicBezTo>
                    <a:pt x="81" y="235"/>
                    <a:pt x="81" y="235"/>
                    <a:pt x="81" y="235"/>
                  </a:cubicBezTo>
                  <a:cubicBezTo>
                    <a:pt x="74" y="242"/>
                    <a:pt x="74" y="242"/>
                    <a:pt x="74" y="242"/>
                  </a:cubicBezTo>
                  <a:cubicBezTo>
                    <a:pt x="73" y="250"/>
                    <a:pt x="73" y="250"/>
                    <a:pt x="73" y="250"/>
                  </a:cubicBezTo>
                  <a:cubicBezTo>
                    <a:pt x="71" y="250"/>
                    <a:pt x="71" y="250"/>
                    <a:pt x="71" y="250"/>
                  </a:cubicBezTo>
                  <a:cubicBezTo>
                    <a:pt x="70" y="248"/>
                    <a:pt x="70" y="248"/>
                    <a:pt x="70" y="248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9" y="253"/>
                    <a:pt x="69" y="253"/>
                    <a:pt x="69" y="253"/>
                  </a:cubicBezTo>
                  <a:cubicBezTo>
                    <a:pt x="68" y="256"/>
                    <a:pt x="68" y="256"/>
                    <a:pt x="68" y="256"/>
                  </a:cubicBezTo>
                  <a:cubicBezTo>
                    <a:pt x="63" y="257"/>
                    <a:pt x="63" y="257"/>
                    <a:pt x="63" y="257"/>
                  </a:cubicBezTo>
                  <a:cubicBezTo>
                    <a:pt x="61" y="261"/>
                    <a:pt x="61" y="261"/>
                    <a:pt x="61" y="261"/>
                  </a:cubicBezTo>
                  <a:cubicBezTo>
                    <a:pt x="62" y="266"/>
                    <a:pt x="62" y="266"/>
                    <a:pt x="62" y="266"/>
                  </a:cubicBezTo>
                  <a:cubicBezTo>
                    <a:pt x="65" y="269"/>
                    <a:pt x="65" y="269"/>
                    <a:pt x="65" y="269"/>
                  </a:cubicBezTo>
                  <a:cubicBezTo>
                    <a:pt x="60" y="267"/>
                    <a:pt x="60" y="267"/>
                    <a:pt x="60" y="267"/>
                  </a:cubicBezTo>
                  <a:cubicBezTo>
                    <a:pt x="58" y="265"/>
                    <a:pt x="58" y="265"/>
                    <a:pt x="58" y="265"/>
                  </a:cubicBezTo>
                  <a:cubicBezTo>
                    <a:pt x="55" y="266"/>
                    <a:pt x="55" y="266"/>
                    <a:pt x="55" y="266"/>
                  </a:cubicBezTo>
                  <a:cubicBezTo>
                    <a:pt x="53" y="271"/>
                    <a:pt x="53" y="271"/>
                    <a:pt x="53" y="271"/>
                  </a:cubicBezTo>
                  <a:cubicBezTo>
                    <a:pt x="54" y="273"/>
                    <a:pt x="54" y="273"/>
                    <a:pt x="54" y="273"/>
                  </a:cubicBezTo>
                  <a:cubicBezTo>
                    <a:pt x="51" y="272"/>
                    <a:pt x="51" y="272"/>
                    <a:pt x="51" y="272"/>
                  </a:cubicBezTo>
                  <a:cubicBezTo>
                    <a:pt x="50" y="273"/>
                    <a:pt x="50" y="273"/>
                    <a:pt x="50" y="273"/>
                  </a:cubicBezTo>
                  <a:cubicBezTo>
                    <a:pt x="53" y="276"/>
                    <a:pt x="53" y="276"/>
                    <a:pt x="53" y="276"/>
                  </a:cubicBezTo>
                  <a:cubicBezTo>
                    <a:pt x="53" y="279"/>
                    <a:pt x="53" y="279"/>
                    <a:pt x="53" y="279"/>
                  </a:cubicBezTo>
                  <a:cubicBezTo>
                    <a:pt x="50" y="281"/>
                    <a:pt x="50" y="281"/>
                    <a:pt x="50" y="281"/>
                  </a:cubicBezTo>
                  <a:cubicBezTo>
                    <a:pt x="49" y="284"/>
                    <a:pt x="49" y="284"/>
                    <a:pt x="49" y="284"/>
                  </a:cubicBezTo>
                  <a:cubicBezTo>
                    <a:pt x="45" y="287"/>
                    <a:pt x="45" y="287"/>
                    <a:pt x="45" y="287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42" y="283"/>
                    <a:pt x="42" y="283"/>
                    <a:pt x="42" y="283"/>
                  </a:cubicBezTo>
                  <a:cubicBezTo>
                    <a:pt x="39" y="283"/>
                    <a:pt x="39" y="283"/>
                    <a:pt x="39" y="283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7" y="288"/>
                    <a:pt x="37" y="288"/>
                    <a:pt x="37" y="288"/>
                  </a:cubicBezTo>
                  <a:cubicBezTo>
                    <a:pt x="34" y="290"/>
                    <a:pt x="34" y="290"/>
                    <a:pt x="34" y="290"/>
                  </a:cubicBezTo>
                  <a:cubicBezTo>
                    <a:pt x="36" y="294"/>
                    <a:pt x="36" y="294"/>
                    <a:pt x="36" y="294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2" y="299"/>
                    <a:pt x="32" y="299"/>
                    <a:pt x="32" y="299"/>
                  </a:cubicBezTo>
                  <a:cubicBezTo>
                    <a:pt x="30" y="303"/>
                    <a:pt x="30" y="303"/>
                    <a:pt x="30" y="303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3" y="308"/>
                    <a:pt x="33" y="308"/>
                    <a:pt x="33" y="308"/>
                  </a:cubicBezTo>
                  <a:cubicBezTo>
                    <a:pt x="32" y="313"/>
                    <a:pt x="32" y="313"/>
                    <a:pt x="32" y="313"/>
                  </a:cubicBezTo>
                  <a:cubicBezTo>
                    <a:pt x="33" y="316"/>
                    <a:pt x="33" y="316"/>
                    <a:pt x="33" y="316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8" y="317"/>
                    <a:pt x="38" y="317"/>
                    <a:pt x="38" y="317"/>
                  </a:cubicBezTo>
                  <a:cubicBezTo>
                    <a:pt x="37" y="322"/>
                    <a:pt x="37" y="322"/>
                    <a:pt x="37" y="322"/>
                  </a:cubicBezTo>
                  <a:cubicBezTo>
                    <a:pt x="36" y="324"/>
                    <a:pt x="36" y="324"/>
                    <a:pt x="36" y="324"/>
                  </a:cubicBezTo>
                  <a:cubicBezTo>
                    <a:pt x="37" y="328"/>
                    <a:pt x="37" y="328"/>
                    <a:pt x="37" y="328"/>
                  </a:cubicBezTo>
                  <a:cubicBezTo>
                    <a:pt x="37" y="330"/>
                    <a:pt x="37" y="330"/>
                    <a:pt x="37" y="330"/>
                  </a:cubicBezTo>
                  <a:cubicBezTo>
                    <a:pt x="41" y="338"/>
                    <a:pt x="41" y="338"/>
                    <a:pt x="41" y="338"/>
                  </a:cubicBezTo>
                  <a:cubicBezTo>
                    <a:pt x="43" y="340"/>
                    <a:pt x="43" y="340"/>
                    <a:pt x="43" y="340"/>
                  </a:cubicBezTo>
                  <a:cubicBezTo>
                    <a:pt x="42" y="342"/>
                    <a:pt x="42" y="342"/>
                    <a:pt x="42" y="342"/>
                  </a:cubicBezTo>
                  <a:cubicBezTo>
                    <a:pt x="45" y="348"/>
                    <a:pt x="45" y="348"/>
                    <a:pt x="45" y="348"/>
                  </a:cubicBezTo>
                  <a:cubicBezTo>
                    <a:pt x="42" y="349"/>
                    <a:pt x="42" y="349"/>
                    <a:pt x="42" y="349"/>
                  </a:cubicBezTo>
                  <a:cubicBezTo>
                    <a:pt x="43" y="356"/>
                    <a:pt x="43" y="356"/>
                    <a:pt x="43" y="356"/>
                  </a:cubicBezTo>
                  <a:cubicBezTo>
                    <a:pt x="41" y="359"/>
                    <a:pt x="41" y="359"/>
                    <a:pt x="41" y="359"/>
                  </a:cubicBezTo>
                  <a:cubicBezTo>
                    <a:pt x="41" y="368"/>
                    <a:pt x="41" y="368"/>
                    <a:pt x="41" y="368"/>
                  </a:cubicBezTo>
                  <a:cubicBezTo>
                    <a:pt x="43" y="371"/>
                    <a:pt x="43" y="371"/>
                    <a:pt x="43" y="371"/>
                  </a:cubicBezTo>
                  <a:cubicBezTo>
                    <a:pt x="41" y="376"/>
                    <a:pt x="41" y="376"/>
                    <a:pt x="41" y="376"/>
                  </a:cubicBezTo>
                  <a:cubicBezTo>
                    <a:pt x="41" y="380"/>
                    <a:pt x="41" y="380"/>
                    <a:pt x="41" y="380"/>
                  </a:cubicBezTo>
                  <a:cubicBezTo>
                    <a:pt x="43" y="382"/>
                    <a:pt x="43" y="382"/>
                    <a:pt x="43" y="382"/>
                  </a:cubicBezTo>
                  <a:cubicBezTo>
                    <a:pt x="49" y="380"/>
                    <a:pt x="49" y="380"/>
                    <a:pt x="49" y="380"/>
                  </a:cubicBezTo>
                  <a:cubicBezTo>
                    <a:pt x="51" y="381"/>
                    <a:pt x="51" y="381"/>
                    <a:pt x="51" y="381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57" y="384"/>
                    <a:pt x="57" y="384"/>
                    <a:pt x="57" y="384"/>
                  </a:cubicBezTo>
                  <a:cubicBezTo>
                    <a:pt x="60" y="383"/>
                    <a:pt x="60" y="383"/>
                    <a:pt x="60" y="383"/>
                  </a:cubicBezTo>
                  <a:cubicBezTo>
                    <a:pt x="63" y="386"/>
                    <a:pt x="63" y="386"/>
                    <a:pt x="63" y="386"/>
                  </a:cubicBezTo>
                  <a:cubicBezTo>
                    <a:pt x="70" y="386"/>
                    <a:pt x="70" y="386"/>
                    <a:pt x="70" y="386"/>
                  </a:cubicBezTo>
                  <a:cubicBezTo>
                    <a:pt x="72" y="386"/>
                    <a:pt x="72" y="386"/>
                    <a:pt x="72" y="386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2" y="390"/>
                    <a:pt x="72" y="390"/>
                    <a:pt x="72" y="390"/>
                  </a:cubicBezTo>
                  <a:cubicBezTo>
                    <a:pt x="78" y="386"/>
                    <a:pt x="78" y="386"/>
                    <a:pt x="78" y="386"/>
                  </a:cubicBezTo>
                  <a:cubicBezTo>
                    <a:pt x="78" y="389"/>
                    <a:pt x="78" y="389"/>
                    <a:pt x="78" y="389"/>
                  </a:cubicBezTo>
                  <a:cubicBezTo>
                    <a:pt x="75" y="393"/>
                    <a:pt x="75" y="393"/>
                    <a:pt x="75" y="393"/>
                  </a:cubicBezTo>
                  <a:cubicBezTo>
                    <a:pt x="81" y="401"/>
                    <a:pt x="81" y="401"/>
                    <a:pt x="81" y="401"/>
                  </a:cubicBezTo>
                  <a:cubicBezTo>
                    <a:pt x="82" y="404"/>
                    <a:pt x="82" y="404"/>
                    <a:pt x="82" y="404"/>
                  </a:cubicBezTo>
                  <a:cubicBezTo>
                    <a:pt x="81" y="408"/>
                    <a:pt x="81" y="408"/>
                    <a:pt x="81" y="408"/>
                  </a:cubicBezTo>
                  <a:cubicBezTo>
                    <a:pt x="82" y="409"/>
                    <a:pt x="82" y="409"/>
                    <a:pt x="82" y="409"/>
                  </a:cubicBezTo>
                  <a:cubicBezTo>
                    <a:pt x="84" y="402"/>
                    <a:pt x="84" y="402"/>
                    <a:pt x="84" y="402"/>
                  </a:cubicBezTo>
                  <a:cubicBezTo>
                    <a:pt x="87" y="401"/>
                    <a:pt x="87" y="401"/>
                    <a:pt x="87" y="401"/>
                  </a:cubicBezTo>
                  <a:cubicBezTo>
                    <a:pt x="88" y="404"/>
                    <a:pt x="88" y="404"/>
                    <a:pt x="88" y="404"/>
                  </a:cubicBezTo>
                  <a:cubicBezTo>
                    <a:pt x="92" y="402"/>
                    <a:pt x="92" y="402"/>
                    <a:pt x="92" y="402"/>
                  </a:cubicBezTo>
                  <a:cubicBezTo>
                    <a:pt x="95" y="402"/>
                    <a:pt x="95" y="402"/>
                    <a:pt x="95" y="402"/>
                  </a:cubicBezTo>
                  <a:cubicBezTo>
                    <a:pt x="102" y="397"/>
                    <a:pt x="102" y="397"/>
                    <a:pt x="102" y="397"/>
                  </a:cubicBezTo>
                  <a:cubicBezTo>
                    <a:pt x="107" y="397"/>
                    <a:pt x="107" y="397"/>
                    <a:pt x="107" y="397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6" y="388"/>
                    <a:pt x="116" y="388"/>
                    <a:pt x="116" y="388"/>
                  </a:cubicBezTo>
                  <a:cubicBezTo>
                    <a:pt x="122" y="390"/>
                    <a:pt x="122" y="390"/>
                    <a:pt x="122" y="390"/>
                  </a:cubicBezTo>
                  <a:cubicBezTo>
                    <a:pt x="126" y="389"/>
                    <a:pt x="126" y="389"/>
                    <a:pt x="126" y="389"/>
                  </a:cubicBezTo>
                  <a:cubicBezTo>
                    <a:pt x="129" y="384"/>
                    <a:pt x="129" y="384"/>
                    <a:pt x="129" y="384"/>
                  </a:cubicBezTo>
                  <a:cubicBezTo>
                    <a:pt x="130" y="386"/>
                    <a:pt x="130" y="386"/>
                    <a:pt x="130" y="386"/>
                  </a:cubicBezTo>
                  <a:cubicBezTo>
                    <a:pt x="128" y="390"/>
                    <a:pt x="128" y="390"/>
                    <a:pt x="128" y="390"/>
                  </a:cubicBezTo>
                  <a:cubicBezTo>
                    <a:pt x="131" y="391"/>
                    <a:pt x="131" y="391"/>
                    <a:pt x="131" y="391"/>
                  </a:cubicBezTo>
                  <a:cubicBezTo>
                    <a:pt x="133" y="385"/>
                    <a:pt x="133" y="385"/>
                    <a:pt x="133" y="385"/>
                  </a:cubicBezTo>
                  <a:cubicBezTo>
                    <a:pt x="135" y="386"/>
                    <a:pt x="135" y="386"/>
                    <a:pt x="135" y="386"/>
                  </a:cubicBezTo>
                  <a:cubicBezTo>
                    <a:pt x="133" y="381"/>
                    <a:pt x="133" y="381"/>
                    <a:pt x="133" y="381"/>
                  </a:cubicBezTo>
                  <a:cubicBezTo>
                    <a:pt x="135" y="379"/>
                    <a:pt x="135" y="379"/>
                    <a:pt x="135" y="379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0" y="384"/>
                    <a:pt x="140" y="384"/>
                    <a:pt x="140" y="384"/>
                  </a:cubicBezTo>
                  <a:cubicBezTo>
                    <a:pt x="141" y="381"/>
                    <a:pt x="141" y="381"/>
                    <a:pt x="141" y="381"/>
                  </a:cubicBezTo>
                  <a:cubicBezTo>
                    <a:pt x="143" y="386"/>
                    <a:pt x="143" y="386"/>
                    <a:pt x="143" y="386"/>
                  </a:cubicBezTo>
                  <a:cubicBezTo>
                    <a:pt x="146" y="385"/>
                    <a:pt x="146" y="385"/>
                    <a:pt x="146" y="385"/>
                  </a:cubicBezTo>
                  <a:cubicBezTo>
                    <a:pt x="147" y="382"/>
                    <a:pt x="147" y="382"/>
                    <a:pt x="147" y="382"/>
                  </a:cubicBezTo>
                  <a:cubicBezTo>
                    <a:pt x="149" y="382"/>
                    <a:pt x="149" y="382"/>
                    <a:pt x="149" y="382"/>
                  </a:cubicBezTo>
                  <a:cubicBezTo>
                    <a:pt x="150" y="385"/>
                    <a:pt x="150" y="385"/>
                    <a:pt x="150" y="385"/>
                  </a:cubicBezTo>
                  <a:cubicBezTo>
                    <a:pt x="153" y="382"/>
                    <a:pt x="153" y="382"/>
                    <a:pt x="153" y="382"/>
                  </a:cubicBezTo>
                  <a:cubicBezTo>
                    <a:pt x="159" y="381"/>
                    <a:pt x="159" y="381"/>
                    <a:pt x="159" y="381"/>
                  </a:cubicBezTo>
                  <a:cubicBezTo>
                    <a:pt x="162" y="384"/>
                    <a:pt x="162" y="384"/>
                    <a:pt x="162" y="384"/>
                  </a:cubicBezTo>
                  <a:cubicBezTo>
                    <a:pt x="169" y="383"/>
                    <a:pt x="169" y="383"/>
                    <a:pt x="169" y="383"/>
                  </a:cubicBezTo>
                  <a:cubicBezTo>
                    <a:pt x="170" y="380"/>
                    <a:pt x="170" y="380"/>
                    <a:pt x="170" y="380"/>
                  </a:cubicBezTo>
                  <a:cubicBezTo>
                    <a:pt x="168" y="378"/>
                    <a:pt x="168" y="378"/>
                    <a:pt x="168" y="378"/>
                  </a:cubicBezTo>
                  <a:cubicBezTo>
                    <a:pt x="170" y="377"/>
                    <a:pt x="170" y="377"/>
                    <a:pt x="170" y="377"/>
                  </a:cubicBezTo>
                  <a:cubicBezTo>
                    <a:pt x="173" y="378"/>
                    <a:pt x="173" y="378"/>
                    <a:pt x="173" y="378"/>
                  </a:cubicBezTo>
                  <a:cubicBezTo>
                    <a:pt x="174" y="381"/>
                    <a:pt x="174" y="381"/>
                    <a:pt x="174" y="381"/>
                  </a:cubicBezTo>
                  <a:cubicBezTo>
                    <a:pt x="178" y="382"/>
                    <a:pt x="178" y="382"/>
                    <a:pt x="178" y="382"/>
                  </a:cubicBezTo>
                  <a:cubicBezTo>
                    <a:pt x="178" y="382"/>
                    <a:pt x="179" y="380"/>
                    <a:pt x="180" y="378"/>
                  </a:cubicBezTo>
                  <a:close/>
                  <a:moveTo>
                    <a:pt x="95" y="213"/>
                  </a:moveTo>
                  <a:cubicBezTo>
                    <a:pt x="93" y="215"/>
                    <a:pt x="93" y="215"/>
                    <a:pt x="93" y="215"/>
                  </a:cubicBezTo>
                  <a:cubicBezTo>
                    <a:pt x="89" y="215"/>
                    <a:pt x="89" y="215"/>
                    <a:pt x="89" y="215"/>
                  </a:cubicBezTo>
                  <a:cubicBezTo>
                    <a:pt x="86" y="210"/>
                    <a:pt x="86" y="210"/>
                    <a:pt x="86" y="210"/>
                  </a:cubicBezTo>
                  <a:cubicBezTo>
                    <a:pt x="91" y="207"/>
                    <a:pt x="91" y="207"/>
                    <a:pt x="91" y="207"/>
                  </a:cubicBezTo>
                  <a:cubicBezTo>
                    <a:pt x="97" y="208"/>
                    <a:pt x="97" y="208"/>
                    <a:pt x="97" y="208"/>
                  </a:cubicBezTo>
                  <a:cubicBezTo>
                    <a:pt x="97" y="210"/>
                    <a:pt x="97" y="210"/>
                    <a:pt x="97" y="210"/>
                  </a:cubicBezTo>
                  <a:cubicBezTo>
                    <a:pt x="93" y="210"/>
                    <a:pt x="93" y="210"/>
                    <a:pt x="93" y="210"/>
                  </a:cubicBezTo>
                  <a:cubicBezTo>
                    <a:pt x="95" y="213"/>
                    <a:pt x="95" y="213"/>
                    <a:pt x="95" y="213"/>
                  </a:cubicBezTo>
                  <a:close/>
                  <a:moveTo>
                    <a:pt x="31" y="278"/>
                  </a:moveTo>
                  <a:cubicBezTo>
                    <a:pt x="32" y="275"/>
                    <a:pt x="32" y="275"/>
                    <a:pt x="32" y="275"/>
                  </a:cubicBezTo>
                  <a:cubicBezTo>
                    <a:pt x="34" y="277"/>
                    <a:pt x="34" y="277"/>
                    <a:pt x="34" y="277"/>
                  </a:cubicBezTo>
                  <a:cubicBezTo>
                    <a:pt x="32" y="279"/>
                    <a:pt x="32" y="279"/>
                    <a:pt x="32" y="279"/>
                  </a:cubicBezTo>
                  <a:cubicBezTo>
                    <a:pt x="31" y="278"/>
                    <a:pt x="31" y="278"/>
                    <a:pt x="31" y="278"/>
                  </a:cubicBezTo>
                  <a:close/>
                  <a:moveTo>
                    <a:pt x="29" y="280"/>
                  </a:moveTo>
                  <a:cubicBezTo>
                    <a:pt x="32" y="283"/>
                    <a:pt x="32" y="283"/>
                    <a:pt x="32" y="283"/>
                  </a:cubicBezTo>
                  <a:cubicBezTo>
                    <a:pt x="35" y="281"/>
                    <a:pt x="35" y="281"/>
                    <a:pt x="35" y="281"/>
                  </a:cubicBezTo>
                  <a:cubicBezTo>
                    <a:pt x="34" y="285"/>
                    <a:pt x="34" y="285"/>
                    <a:pt x="34" y="285"/>
                  </a:cubicBezTo>
                  <a:cubicBezTo>
                    <a:pt x="30" y="287"/>
                    <a:pt x="30" y="287"/>
                    <a:pt x="30" y="287"/>
                  </a:cubicBezTo>
                  <a:cubicBezTo>
                    <a:pt x="28" y="284"/>
                    <a:pt x="28" y="284"/>
                    <a:pt x="28" y="284"/>
                  </a:cubicBezTo>
                  <a:cubicBezTo>
                    <a:pt x="29" y="280"/>
                    <a:pt x="29" y="280"/>
                    <a:pt x="29" y="280"/>
                  </a:cubicBezTo>
                  <a:close/>
                  <a:moveTo>
                    <a:pt x="76" y="400"/>
                  </a:moveTo>
                  <a:cubicBezTo>
                    <a:pt x="77" y="403"/>
                    <a:pt x="77" y="403"/>
                    <a:pt x="77" y="403"/>
                  </a:cubicBezTo>
                  <a:cubicBezTo>
                    <a:pt x="74" y="405"/>
                    <a:pt x="74" y="405"/>
                    <a:pt x="74" y="405"/>
                  </a:cubicBezTo>
                  <a:cubicBezTo>
                    <a:pt x="73" y="403"/>
                    <a:pt x="73" y="403"/>
                    <a:pt x="73" y="403"/>
                  </a:cubicBezTo>
                  <a:cubicBezTo>
                    <a:pt x="75" y="402"/>
                    <a:pt x="75" y="402"/>
                    <a:pt x="75" y="402"/>
                  </a:cubicBezTo>
                  <a:cubicBezTo>
                    <a:pt x="76" y="400"/>
                    <a:pt x="76" y="400"/>
                    <a:pt x="76" y="400"/>
                  </a:cubicBezTo>
                  <a:close/>
                  <a:moveTo>
                    <a:pt x="70" y="395"/>
                  </a:moveTo>
                  <a:cubicBezTo>
                    <a:pt x="70" y="395"/>
                    <a:pt x="71" y="398"/>
                    <a:pt x="71" y="398"/>
                  </a:cubicBezTo>
                  <a:cubicBezTo>
                    <a:pt x="70" y="398"/>
                    <a:pt x="70" y="398"/>
                    <a:pt x="70" y="398"/>
                  </a:cubicBezTo>
                  <a:cubicBezTo>
                    <a:pt x="70" y="395"/>
                    <a:pt x="70" y="395"/>
                    <a:pt x="70" y="395"/>
                  </a:cubicBezTo>
                  <a:close/>
                  <a:moveTo>
                    <a:pt x="61" y="390"/>
                  </a:moveTo>
                  <a:cubicBezTo>
                    <a:pt x="68" y="389"/>
                    <a:pt x="68" y="389"/>
                    <a:pt x="68" y="389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95"/>
                    <a:pt x="63" y="395"/>
                    <a:pt x="63" y="395"/>
                  </a:cubicBezTo>
                  <a:cubicBezTo>
                    <a:pt x="60" y="393"/>
                    <a:pt x="60" y="393"/>
                    <a:pt x="60" y="393"/>
                  </a:cubicBezTo>
                  <a:cubicBezTo>
                    <a:pt x="61" y="390"/>
                    <a:pt x="61" y="390"/>
                    <a:pt x="61" y="390"/>
                  </a:cubicBezTo>
                  <a:close/>
                  <a:moveTo>
                    <a:pt x="52" y="383"/>
                  </a:moveTo>
                  <a:cubicBezTo>
                    <a:pt x="56" y="387"/>
                    <a:pt x="56" y="387"/>
                    <a:pt x="56" y="387"/>
                  </a:cubicBezTo>
                  <a:cubicBezTo>
                    <a:pt x="53" y="389"/>
                    <a:pt x="53" y="389"/>
                    <a:pt x="53" y="389"/>
                  </a:cubicBezTo>
                  <a:cubicBezTo>
                    <a:pt x="52" y="386"/>
                    <a:pt x="52" y="386"/>
                    <a:pt x="52" y="386"/>
                  </a:cubicBezTo>
                  <a:cubicBezTo>
                    <a:pt x="52" y="383"/>
                    <a:pt x="52" y="383"/>
                    <a:pt x="52" y="383"/>
                  </a:cubicBezTo>
                  <a:close/>
                  <a:moveTo>
                    <a:pt x="41" y="385"/>
                  </a:moveTo>
                  <a:cubicBezTo>
                    <a:pt x="46" y="385"/>
                    <a:pt x="46" y="385"/>
                    <a:pt x="46" y="385"/>
                  </a:cubicBezTo>
                  <a:cubicBezTo>
                    <a:pt x="43" y="386"/>
                    <a:pt x="43" y="386"/>
                    <a:pt x="43" y="386"/>
                  </a:cubicBezTo>
                  <a:cubicBezTo>
                    <a:pt x="43" y="386"/>
                    <a:pt x="41" y="385"/>
                    <a:pt x="41" y="385"/>
                  </a:cubicBezTo>
                  <a:close/>
                  <a:moveTo>
                    <a:pt x="11" y="391"/>
                  </a:moveTo>
                  <a:cubicBezTo>
                    <a:pt x="16" y="393"/>
                    <a:pt x="16" y="393"/>
                    <a:pt x="16" y="393"/>
                  </a:cubicBezTo>
                  <a:cubicBezTo>
                    <a:pt x="18" y="391"/>
                    <a:pt x="18" y="391"/>
                    <a:pt x="18" y="391"/>
                  </a:cubicBezTo>
                  <a:cubicBezTo>
                    <a:pt x="14" y="389"/>
                    <a:pt x="14" y="389"/>
                    <a:pt x="14" y="389"/>
                  </a:cubicBezTo>
                  <a:cubicBezTo>
                    <a:pt x="14" y="385"/>
                    <a:pt x="14" y="385"/>
                    <a:pt x="14" y="385"/>
                  </a:cubicBezTo>
                  <a:cubicBezTo>
                    <a:pt x="17" y="385"/>
                    <a:pt x="17" y="385"/>
                    <a:pt x="17" y="385"/>
                  </a:cubicBezTo>
                  <a:cubicBezTo>
                    <a:pt x="23" y="390"/>
                    <a:pt x="23" y="390"/>
                    <a:pt x="23" y="390"/>
                  </a:cubicBezTo>
                  <a:cubicBezTo>
                    <a:pt x="24" y="393"/>
                    <a:pt x="24" y="393"/>
                    <a:pt x="24" y="393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9" y="394"/>
                    <a:pt x="19" y="394"/>
                    <a:pt x="19" y="394"/>
                  </a:cubicBezTo>
                  <a:cubicBezTo>
                    <a:pt x="22" y="398"/>
                    <a:pt x="22" y="398"/>
                    <a:pt x="22" y="398"/>
                  </a:cubicBezTo>
                  <a:cubicBezTo>
                    <a:pt x="25" y="398"/>
                    <a:pt x="25" y="398"/>
                    <a:pt x="25" y="398"/>
                  </a:cubicBezTo>
                  <a:cubicBezTo>
                    <a:pt x="26" y="402"/>
                    <a:pt x="26" y="402"/>
                    <a:pt x="26" y="402"/>
                  </a:cubicBezTo>
                  <a:cubicBezTo>
                    <a:pt x="23" y="404"/>
                    <a:pt x="23" y="404"/>
                    <a:pt x="23" y="404"/>
                  </a:cubicBezTo>
                  <a:cubicBezTo>
                    <a:pt x="19" y="400"/>
                    <a:pt x="19" y="400"/>
                    <a:pt x="19" y="400"/>
                  </a:cubicBezTo>
                  <a:cubicBezTo>
                    <a:pt x="15" y="399"/>
                    <a:pt x="15" y="399"/>
                    <a:pt x="15" y="399"/>
                  </a:cubicBezTo>
                  <a:cubicBezTo>
                    <a:pt x="12" y="396"/>
                    <a:pt x="12" y="396"/>
                    <a:pt x="12" y="396"/>
                  </a:cubicBezTo>
                  <a:cubicBezTo>
                    <a:pt x="9" y="394"/>
                    <a:pt x="9" y="394"/>
                    <a:pt x="9" y="394"/>
                  </a:cubicBezTo>
                  <a:lnTo>
                    <a:pt x="11" y="39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B322CCBA-509F-41B1-9A12-443137CD3E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0325" y="1447800"/>
              <a:ext cx="574675" cy="1030287"/>
            </a:xfrm>
            <a:custGeom>
              <a:avLst/>
              <a:gdLst>
                <a:gd name="T0" fmla="*/ 208 w 228"/>
                <a:gd name="T1" fmla="*/ 339 h 409"/>
                <a:gd name="T2" fmla="*/ 211 w 228"/>
                <a:gd name="T3" fmla="*/ 276 h 409"/>
                <a:gd name="T4" fmla="*/ 197 w 228"/>
                <a:gd name="T5" fmla="*/ 232 h 409"/>
                <a:gd name="T6" fmla="*/ 188 w 228"/>
                <a:gd name="T7" fmla="*/ 205 h 409"/>
                <a:gd name="T8" fmla="*/ 181 w 228"/>
                <a:gd name="T9" fmla="*/ 156 h 409"/>
                <a:gd name="T10" fmla="*/ 175 w 228"/>
                <a:gd name="T11" fmla="*/ 102 h 409"/>
                <a:gd name="T12" fmla="*/ 147 w 228"/>
                <a:gd name="T13" fmla="*/ 79 h 409"/>
                <a:gd name="T14" fmla="*/ 143 w 228"/>
                <a:gd name="T15" fmla="*/ 47 h 409"/>
                <a:gd name="T16" fmla="*/ 147 w 228"/>
                <a:gd name="T17" fmla="*/ 16 h 409"/>
                <a:gd name="T18" fmla="*/ 112 w 228"/>
                <a:gd name="T19" fmla="*/ 0 h 409"/>
                <a:gd name="T20" fmla="*/ 94 w 228"/>
                <a:gd name="T21" fmla="*/ 11 h 409"/>
                <a:gd name="T22" fmla="*/ 90 w 228"/>
                <a:gd name="T23" fmla="*/ 43 h 409"/>
                <a:gd name="T24" fmla="*/ 75 w 228"/>
                <a:gd name="T25" fmla="*/ 57 h 409"/>
                <a:gd name="T26" fmla="*/ 47 w 228"/>
                <a:gd name="T27" fmla="*/ 65 h 409"/>
                <a:gd name="T28" fmla="*/ 11 w 228"/>
                <a:gd name="T29" fmla="*/ 39 h 409"/>
                <a:gd name="T30" fmla="*/ 1 w 228"/>
                <a:gd name="T31" fmla="*/ 48 h 409"/>
                <a:gd name="T32" fmla="*/ 32 w 228"/>
                <a:gd name="T33" fmla="*/ 72 h 409"/>
                <a:gd name="T34" fmla="*/ 49 w 228"/>
                <a:gd name="T35" fmla="*/ 84 h 409"/>
                <a:gd name="T36" fmla="*/ 55 w 228"/>
                <a:gd name="T37" fmla="*/ 109 h 409"/>
                <a:gd name="T38" fmla="*/ 64 w 228"/>
                <a:gd name="T39" fmla="*/ 132 h 409"/>
                <a:gd name="T40" fmla="*/ 66 w 228"/>
                <a:gd name="T41" fmla="*/ 166 h 409"/>
                <a:gd name="T42" fmla="*/ 83 w 228"/>
                <a:gd name="T43" fmla="*/ 186 h 409"/>
                <a:gd name="T44" fmla="*/ 101 w 228"/>
                <a:gd name="T45" fmla="*/ 207 h 409"/>
                <a:gd name="T46" fmla="*/ 105 w 228"/>
                <a:gd name="T47" fmla="*/ 222 h 409"/>
                <a:gd name="T48" fmla="*/ 83 w 228"/>
                <a:gd name="T49" fmla="*/ 233 h 409"/>
                <a:gd name="T50" fmla="*/ 68 w 228"/>
                <a:gd name="T51" fmla="*/ 248 h 409"/>
                <a:gd name="T52" fmla="*/ 65 w 228"/>
                <a:gd name="T53" fmla="*/ 269 h 409"/>
                <a:gd name="T54" fmla="*/ 51 w 228"/>
                <a:gd name="T55" fmla="*/ 272 h 409"/>
                <a:gd name="T56" fmla="*/ 45 w 228"/>
                <a:gd name="T57" fmla="*/ 287 h 409"/>
                <a:gd name="T58" fmla="*/ 34 w 228"/>
                <a:gd name="T59" fmla="*/ 290 h 409"/>
                <a:gd name="T60" fmla="*/ 33 w 228"/>
                <a:gd name="T61" fmla="*/ 308 h 409"/>
                <a:gd name="T62" fmla="*/ 36 w 228"/>
                <a:gd name="T63" fmla="*/ 324 h 409"/>
                <a:gd name="T64" fmla="*/ 45 w 228"/>
                <a:gd name="T65" fmla="*/ 348 h 409"/>
                <a:gd name="T66" fmla="*/ 41 w 228"/>
                <a:gd name="T67" fmla="*/ 376 h 409"/>
                <a:gd name="T68" fmla="*/ 57 w 228"/>
                <a:gd name="T69" fmla="*/ 384 h 409"/>
                <a:gd name="T70" fmla="*/ 72 w 228"/>
                <a:gd name="T71" fmla="*/ 390 h 409"/>
                <a:gd name="T72" fmla="*/ 81 w 228"/>
                <a:gd name="T73" fmla="*/ 408 h 409"/>
                <a:gd name="T74" fmla="*/ 95 w 228"/>
                <a:gd name="T75" fmla="*/ 402 h 409"/>
                <a:gd name="T76" fmla="*/ 126 w 228"/>
                <a:gd name="T77" fmla="*/ 389 h 409"/>
                <a:gd name="T78" fmla="*/ 135 w 228"/>
                <a:gd name="T79" fmla="*/ 386 h 409"/>
                <a:gd name="T80" fmla="*/ 143 w 228"/>
                <a:gd name="T81" fmla="*/ 386 h 409"/>
                <a:gd name="T82" fmla="*/ 159 w 228"/>
                <a:gd name="T83" fmla="*/ 381 h 409"/>
                <a:gd name="T84" fmla="*/ 173 w 228"/>
                <a:gd name="T85" fmla="*/ 378 h 409"/>
                <a:gd name="T86" fmla="*/ 89 w 228"/>
                <a:gd name="T87" fmla="*/ 215 h 409"/>
                <a:gd name="T88" fmla="*/ 95 w 228"/>
                <a:gd name="T89" fmla="*/ 213 h 409"/>
                <a:gd name="T90" fmla="*/ 29 w 228"/>
                <a:gd name="T91" fmla="*/ 280 h 409"/>
                <a:gd name="T92" fmla="*/ 29 w 228"/>
                <a:gd name="T93" fmla="*/ 280 h 409"/>
                <a:gd name="T94" fmla="*/ 76 w 228"/>
                <a:gd name="T95" fmla="*/ 400 h 409"/>
                <a:gd name="T96" fmla="*/ 68 w 228"/>
                <a:gd name="T97" fmla="*/ 389 h 409"/>
                <a:gd name="T98" fmla="*/ 56 w 228"/>
                <a:gd name="T99" fmla="*/ 387 h 409"/>
                <a:gd name="T100" fmla="*/ 43 w 228"/>
                <a:gd name="T101" fmla="*/ 386 h 409"/>
                <a:gd name="T102" fmla="*/ 14 w 228"/>
                <a:gd name="T103" fmla="*/ 385 h 409"/>
                <a:gd name="T104" fmla="*/ 22 w 228"/>
                <a:gd name="T105" fmla="*/ 398 h 409"/>
                <a:gd name="T106" fmla="*/ 12 w 228"/>
                <a:gd name="T107" fmla="*/ 396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409">
                  <a:moveTo>
                    <a:pt x="180" y="378"/>
                  </a:moveTo>
                  <a:cubicBezTo>
                    <a:pt x="179" y="372"/>
                    <a:pt x="179" y="372"/>
                    <a:pt x="179" y="372"/>
                  </a:cubicBezTo>
                  <a:cubicBezTo>
                    <a:pt x="190" y="362"/>
                    <a:pt x="190" y="362"/>
                    <a:pt x="190" y="362"/>
                  </a:cubicBezTo>
                  <a:cubicBezTo>
                    <a:pt x="195" y="359"/>
                    <a:pt x="195" y="359"/>
                    <a:pt x="195" y="359"/>
                  </a:cubicBezTo>
                  <a:cubicBezTo>
                    <a:pt x="201" y="348"/>
                    <a:pt x="201" y="348"/>
                    <a:pt x="201" y="348"/>
                  </a:cubicBezTo>
                  <a:cubicBezTo>
                    <a:pt x="208" y="339"/>
                    <a:pt x="208" y="339"/>
                    <a:pt x="208" y="339"/>
                  </a:cubicBezTo>
                  <a:cubicBezTo>
                    <a:pt x="212" y="328"/>
                    <a:pt x="212" y="328"/>
                    <a:pt x="212" y="328"/>
                  </a:cubicBezTo>
                  <a:cubicBezTo>
                    <a:pt x="221" y="312"/>
                    <a:pt x="221" y="312"/>
                    <a:pt x="221" y="312"/>
                  </a:cubicBezTo>
                  <a:cubicBezTo>
                    <a:pt x="228" y="296"/>
                    <a:pt x="228" y="296"/>
                    <a:pt x="228" y="296"/>
                  </a:cubicBezTo>
                  <a:cubicBezTo>
                    <a:pt x="227" y="289"/>
                    <a:pt x="227" y="289"/>
                    <a:pt x="227" y="289"/>
                  </a:cubicBezTo>
                  <a:cubicBezTo>
                    <a:pt x="217" y="278"/>
                    <a:pt x="217" y="278"/>
                    <a:pt x="217" y="278"/>
                  </a:cubicBezTo>
                  <a:cubicBezTo>
                    <a:pt x="211" y="276"/>
                    <a:pt x="211" y="276"/>
                    <a:pt x="211" y="276"/>
                  </a:cubicBezTo>
                  <a:cubicBezTo>
                    <a:pt x="200" y="261"/>
                    <a:pt x="200" y="261"/>
                    <a:pt x="200" y="261"/>
                  </a:cubicBezTo>
                  <a:cubicBezTo>
                    <a:pt x="202" y="254"/>
                    <a:pt x="202" y="254"/>
                    <a:pt x="202" y="254"/>
                  </a:cubicBezTo>
                  <a:cubicBezTo>
                    <a:pt x="206" y="248"/>
                    <a:pt x="206" y="248"/>
                    <a:pt x="206" y="248"/>
                  </a:cubicBezTo>
                  <a:cubicBezTo>
                    <a:pt x="206" y="242"/>
                    <a:pt x="206" y="242"/>
                    <a:pt x="206" y="242"/>
                  </a:cubicBezTo>
                  <a:cubicBezTo>
                    <a:pt x="199" y="237"/>
                    <a:pt x="199" y="237"/>
                    <a:pt x="199" y="237"/>
                  </a:cubicBezTo>
                  <a:cubicBezTo>
                    <a:pt x="197" y="232"/>
                    <a:pt x="197" y="232"/>
                    <a:pt x="197" y="232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8" y="221"/>
                    <a:pt x="198" y="221"/>
                    <a:pt x="198" y="221"/>
                  </a:cubicBezTo>
                  <a:cubicBezTo>
                    <a:pt x="196" y="217"/>
                    <a:pt x="196" y="217"/>
                    <a:pt x="196" y="217"/>
                  </a:cubicBezTo>
                  <a:cubicBezTo>
                    <a:pt x="190" y="216"/>
                    <a:pt x="190" y="216"/>
                    <a:pt x="190" y="216"/>
                  </a:cubicBezTo>
                  <a:cubicBezTo>
                    <a:pt x="188" y="212"/>
                    <a:pt x="188" y="212"/>
                    <a:pt x="188" y="212"/>
                  </a:cubicBezTo>
                  <a:cubicBezTo>
                    <a:pt x="188" y="205"/>
                    <a:pt x="188" y="205"/>
                    <a:pt x="188" y="205"/>
                  </a:cubicBezTo>
                  <a:cubicBezTo>
                    <a:pt x="191" y="200"/>
                    <a:pt x="191" y="200"/>
                    <a:pt x="191" y="200"/>
                  </a:cubicBezTo>
                  <a:cubicBezTo>
                    <a:pt x="186" y="199"/>
                    <a:pt x="186" y="199"/>
                    <a:pt x="186" y="199"/>
                  </a:cubicBezTo>
                  <a:cubicBezTo>
                    <a:pt x="186" y="195"/>
                    <a:pt x="186" y="195"/>
                    <a:pt x="186" y="195"/>
                  </a:cubicBezTo>
                  <a:cubicBezTo>
                    <a:pt x="187" y="181"/>
                    <a:pt x="187" y="181"/>
                    <a:pt x="187" y="181"/>
                  </a:cubicBezTo>
                  <a:cubicBezTo>
                    <a:pt x="191" y="180"/>
                    <a:pt x="191" y="180"/>
                    <a:pt x="191" y="180"/>
                  </a:cubicBezTo>
                  <a:cubicBezTo>
                    <a:pt x="181" y="156"/>
                    <a:pt x="181" y="156"/>
                    <a:pt x="181" y="156"/>
                  </a:cubicBezTo>
                  <a:cubicBezTo>
                    <a:pt x="172" y="139"/>
                    <a:pt x="172" y="139"/>
                    <a:pt x="172" y="139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64" y="127"/>
                    <a:pt x="164" y="127"/>
                    <a:pt x="164" y="127"/>
                  </a:cubicBezTo>
                  <a:cubicBezTo>
                    <a:pt x="168" y="116"/>
                    <a:pt x="168" y="116"/>
                    <a:pt x="168" y="116"/>
                  </a:cubicBezTo>
                  <a:cubicBezTo>
                    <a:pt x="173" y="108"/>
                    <a:pt x="173" y="108"/>
                    <a:pt x="173" y="108"/>
                  </a:cubicBezTo>
                  <a:cubicBezTo>
                    <a:pt x="175" y="102"/>
                    <a:pt x="175" y="102"/>
                    <a:pt x="175" y="102"/>
                  </a:cubicBezTo>
                  <a:cubicBezTo>
                    <a:pt x="172" y="99"/>
                    <a:pt x="172" y="99"/>
                    <a:pt x="172" y="99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56" y="83"/>
                    <a:pt x="156" y="83"/>
                    <a:pt x="156" y="83"/>
                  </a:cubicBezTo>
                  <a:cubicBezTo>
                    <a:pt x="150" y="80"/>
                    <a:pt x="150" y="80"/>
                    <a:pt x="150" y="80"/>
                  </a:cubicBezTo>
                  <a:cubicBezTo>
                    <a:pt x="147" y="79"/>
                    <a:pt x="147" y="79"/>
                    <a:pt x="147" y="7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0" y="65"/>
                    <a:pt x="140" y="65"/>
                    <a:pt x="140" y="65"/>
                  </a:cubicBezTo>
                  <a:cubicBezTo>
                    <a:pt x="142" y="57"/>
                    <a:pt x="142" y="57"/>
                    <a:pt x="142" y="57"/>
                  </a:cubicBezTo>
                  <a:cubicBezTo>
                    <a:pt x="143" y="51"/>
                    <a:pt x="143" y="51"/>
                    <a:pt x="143" y="51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43" y="47"/>
                    <a:pt x="143" y="47"/>
                    <a:pt x="143" y="47"/>
                  </a:cubicBezTo>
                  <a:cubicBezTo>
                    <a:pt x="149" y="45"/>
                    <a:pt x="149" y="45"/>
                    <a:pt x="149" y="45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48" y="20"/>
                    <a:pt x="148" y="20"/>
                    <a:pt x="148" y="20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26" y="3"/>
                    <a:pt x="126" y="3"/>
                    <a:pt x="126" y="3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5" y="7"/>
                    <a:pt x="105" y="7"/>
                    <a:pt x="105" y="7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89" y="24"/>
                    <a:pt x="89" y="24"/>
                    <a:pt x="89" y="24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9" y="84"/>
                    <a:pt x="49" y="84"/>
                    <a:pt x="49" y="84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7" y="104"/>
                    <a:pt x="57" y="104"/>
                    <a:pt x="57" y="104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61" y="122"/>
                    <a:pt x="61" y="122"/>
                    <a:pt x="61" y="122"/>
                  </a:cubicBezTo>
                  <a:cubicBezTo>
                    <a:pt x="62" y="129"/>
                    <a:pt x="62" y="129"/>
                    <a:pt x="62" y="129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8"/>
                    <a:pt x="66" y="148"/>
                    <a:pt x="66" y="148"/>
                  </a:cubicBezTo>
                  <a:cubicBezTo>
                    <a:pt x="66" y="156"/>
                    <a:pt x="66" y="156"/>
                    <a:pt x="66" y="156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6" y="166"/>
                    <a:pt x="66" y="166"/>
                    <a:pt x="66" y="166"/>
                  </a:cubicBezTo>
                  <a:cubicBezTo>
                    <a:pt x="71" y="168"/>
                    <a:pt x="71" y="168"/>
                    <a:pt x="71" y="168"/>
                  </a:cubicBezTo>
                  <a:cubicBezTo>
                    <a:pt x="75" y="176"/>
                    <a:pt x="75" y="176"/>
                    <a:pt x="75" y="176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78" y="185"/>
                    <a:pt x="78" y="185"/>
                    <a:pt x="78" y="18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87" y="190"/>
                    <a:pt x="87" y="190"/>
                    <a:pt x="87" y="190"/>
                  </a:cubicBezTo>
                  <a:cubicBezTo>
                    <a:pt x="95" y="190"/>
                    <a:pt x="95" y="190"/>
                    <a:pt x="95" y="190"/>
                  </a:cubicBezTo>
                  <a:cubicBezTo>
                    <a:pt x="101" y="196"/>
                    <a:pt x="101" y="196"/>
                    <a:pt x="101" y="196"/>
                  </a:cubicBezTo>
                  <a:cubicBezTo>
                    <a:pt x="98" y="197"/>
                    <a:pt x="98" y="197"/>
                    <a:pt x="98" y="197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1" y="207"/>
                    <a:pt x="101" y="207"/>
                    <a:pt x="101" y="207"/>
                  </a:cubicBezTo>
                  <a:cubicBezTo>
                    <a:pt x="99" y="209"/>
                    <a:pt x="99" y="209"/>
                    <a:pt x="99" y="209"/>
                  </a:cubicBezTo>
                  <a:cubicBezTo>
                    <a:pt x="106" y="215"/>
                    <a:pt x="106" y="215"/>
                    <a:pt x="106" y="215"/>
                  </a:cubicBezTo>
                  <a:cubicBezTo>
                    <a:pt x="101" y="214"/>
                    <a:pt x="101" y="214"/>
                    <a:pt x="101" y="214"/>
                  </a:cubicBezTo>
                  <a:cubicBezTo>
                    <a:pt x="99" y="215"/>
                    <a:pt x="99" y="215"/>
                    <a:pt x="99" y="215"/>
                  </a:cubicBezTo>
                  <a:cubicBezTo>
                    <a:pt x="105" y="219"/>
                    <a:pt x="105" y="219"/>
                    <a:pt x="105" y="219"/>
                  </a:cubicBezTo>
                  <a:cubicBezTo>
                    <a:pt x="105" y="222"/>
                    <a:pt x="105" y="222"/>
                    <a:pt x="105" y="222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93" y="218"/>
                    <a:pt x="93" y="218"/>
                    <a:pt x="93" y="218"/>
                  </a:cubicBezTo>
                  <a:cubicBezTo>
                    <a:pt x="87" y="222"/>
                    <a:pt x="87" y="222"/>
                    <a:pt x="87" y="222"/>
                  </a:cubicBezTo>
                  <a:cubicBezTo>
                    <a:pt x="87" y="226"/>
                    <a:pt x="87" y="226"/>
                    <a:pt x="87" y="226"/>
                  </a:cubicBezTo>
                  <a:cubicBezTo>
                    <a:pt x="83" y="230"/>
                    <a:pt x="83" y="230"/>
                    <a:pt x="83" y="230"/>
                  </a:cubicBezTo>
                  <a:cubicBezTo>
                    <a:pt x="83" y="233"/>
                    <a:pt x="83" y="233"/>
                    <a:pt x="83" y="233"/>
                  </a:cubicBezTo>
                  <a:cubicBezTo>
                    <a:pt x="81" y="235"/>
                    <a:pt x="81" y="235"/>
                    <a:pt x="81" y="235"/>
                  </a:cubicBezTo>
                  <a:cubicBezTo>
                    <a:pt x="74" y="242"/>
                    <a:pt x="74" y="242"/>
                    <a:pt x="74" y="242"/>
                  </a:cubicBezTo>
                  <a:cubicBezTo>
                    <a:pt x="73" y="250"/>
                    <a:pt x="73" y="250"/>
                    <a:pt x="73" y="250"/>
                  </a:cubicBezTo>
                  <a:cubicBezTo>
                    <a:pt x="71" y="250"/>
                    <a:pt x="71" y="250"/>
                    <a:pt x="71" y="250"/>
                  </a:cubicBezTo>
                  <a:cubicBezTo>
                    <a:pt x="70" y="248"/>
                    <a:pt x="70" y="248"/>
                    <a:pt x="70" y="248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9" y="253"/>
                    <a:pt x="69" y="253"/>
                    <a:pt x="69" y="253"/>
                  </a:cubicBezTo>
                  <a:cubicBezTo>
                    <a:pt x="68" y="256"/>
                    <a:pt x="68" y="256"/>
                    <a:pt x="68" y="256"/>
                  </a:cubicBezTo>
                  <a:cubicBezTo>
                    <a:pt x="63" y="257"/>
                    <a:pt x="63" y="257"/>
                    <a:pt x="63" y="257"/>
                  </a:cubicBezTo>
                  <a:cubicBezTo>
                    <a:pt x="61" y="261"/>
                    <a:pt x="61" y="261"/>
                    <a:pt x="61" y="261"/>
                  </a:cubicBezTo>
                  <a:cubicBezTo>
                    <a:pt x="62" y="266"/>
                    <a:pt x="62" y="266"/>
                    <a:pt x="62" y="266"/>
                  </a:cubicBezTo>
                  <a:cubicBezTo>
                    <a:pt x="65" y="269"/>
                    <a:pt x="65" y="269"/>
                    <a:pt x="65" y="269"/>
                  </a:cubicBezTo>
                  <a:cubicBezTo>
                    <a:pt x="60" y="267"/>
                    <a:pt x="60" y="267"/>
                    <a:pt x="60" y="267"/>
                  </a:cubicBezTo>
                  <a:cubicBezTo>
                    <a:pt x="58" y="265"/>
                    <a:pt x="58" y="265"/>
                    <a:pt x="58" y="265"/>
                  </a:cubicBezTo>
                  <a:cubicBezTo>
                    <a:pt x="55" y="266"/>
                    <a:pt x="55" y="266"/>
                    <a:pt x="55" y="266"/>
                  </a:cubicBezTo>
                  <a:cubicBezTo>
                    <a:pt x="53" y="271"/>
                    <a:pt x="53" y="271"/>
                    <a:pt x="53" y="271"/>
                  </a:cubicBezTo>
                  <a:cubicBezTo>
                    <a:pt x="54" y="273"/>
                    <a:pt x="54" y="273"/>
                    <a:pt x="54" y="273"/>
                  </a:cubicBezTo>
                  <a:cubicBezTo>
                    <a:pt x="51" y="272"/>
                    <a:pt x="51" y="272"/>
                    <a:pt x="51" y="272"/>
                  </a:cubicBezTo>
                  <a:cubicBezTo>
                    <a:pt x="50" y="273"/>
                    <a:pt x="50" y="273"/>
                    <a:pt x="50" y="273"/>
                  </a:cubicBezTo>
                  <a:cubicBezTo>
                    <a:pt x="53" y="276"/>
                    <a:pt x="53" y="276"/>
                    <a:pt x="53" y="276"/>
                  </a:cubicBezTo>
                  <a:cubicBezTo>
                    <a:pt x="53" y="279"/>
                    <a:pt x="53" y="279"/>
                    <a:pt x="53" y="279"/>
                  </a:cubicBezTo>
                  <a:cubicBezTo>
                    <a:pt x="50" y="281"/>
                    <a:pt x="50" y="281"/>
                    <a:pt x="50" y="281"/>
                  </a:cubicBezTo>
                  <a:cubicBezTo>
                    <a:pt x="49" y="284"/>
                    <a:pt x="49" y="284"/>
                    <a:pt x="49" y="284"/>
                  </a:cubicBezTo>
                  <a:cubicBezTo>
                    <a:pt x="45" y="287"/>
                    <a:pt x="45" y="287"/>
                    <a:pt x="45" y="287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42" y="283"/>
                    <a:pt x="42" y="283"/>
                    <a:pt x="42" y="283"/>
                  </a:cubicBezTo>
                  <a:cubicBezTo>
                    <a:pt x="39" y="283"/>
                    <a:pt x="39" y="283"/>
                    <a:pt x="39" y="283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7" y="288"/>
                    <a:pt x="37" y="288"/>
                    <a:pt x="37" y="288"/>
                  </a:cubicBezTo>
                  <a:cubicBezTo>
                    <a:pt x="34" y="290"/>
                    <a:pt x="34" y="290"/>
                    <a:pt x="34" y="290"/>
                  </a:cubicBezTo>
                  <a:cubicBezTo>
                    <a:pt x="36" y="294"/>
                    <a:pt x="36" y="294"/>
                    <a:pt x="36" y="294"/>
                  </a:cubicBezTo>
                  <a:cubicBezTo>
                    <a:pt x="35" y="298"/>
                    <a:pt x="35" y="298"/>
                    <a:pt x="35" y="298"/>
                  </a:cubicBezTo>
                  <a:cubicBezTo>
                    <a:pt x="32" y="299"/>
                    <a:pt x="32" y="299"/>
                    <a:pt x="32" y="299"/>
                  </a:cubicBezTo>
                  <a:cubicBezTo>
                    <a:pt x="30" y="303"/>
                    <a:pt x="30" y="303"/>
                    <a:pt x="30" y="303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3" y="308"/>
                    <a:pt x="33" y="308"/>
                    <a:pt x="33" y="308"/>
                  </a:cubicBezTo>
                  <a:cubicBezTo>
                    <a:pt x="32" y="313"/>
                    <a:pt x="32" y="313"/>
                    <a:pt x="32" y="313"/>
                  </a:cubicBezTo>
                  <a:cubicBezTo>
                    <a:pt x="33" y="316"/>
                    <a:pt x="33" y="316"/>
                    <a:pt x="33" y="316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8" y="317"/>
                    <a:pt x="38" y="317"/>
                    <a:pt x="38" y="317"/>
                  </a:cubicBezTo>
                  <a:cubicBezTo>
                    <a:pt x="37" y="322"/>
                    <a:pt x="37" y="322"/>
                    <a:pt x="37" y="322"/>
                  </a:cubicBezTo>
                  <a:cubicBezTo>
                    <a:pt x="36" y="324"/>
                    <a:pt x="36" y="324"/>
                    <a:pt x="36" y="324"/>
                  </a:cubicBezTo>
                  <a:cubicBezTo>
                    <a:pt x="37" y="328"/>
                    <a:pt x="37" y="328"/>
                    <a:pt x="37" y="328"/>
                  </a:cubicBezTo>
                  <a:cubicBezTo>
                    <a:pt x="37" y="330"/>
                    <a:pt x="37" y="330"/>
                    <a:pt x="37" y="330"/>
                  </a:cubicBezTo>
                  <a:cubicBezTo>
                    <a:pt x="41" y="338"/>
                    <a:pt x="41" y="338"/>
                    <a:pt x="41" y="338"/>
                  </a:cubicBezTo>
                  <a:cubicBezTo>
                    <a:pt x="43" y="340"/>
                    <a:pt x="43" y="340"/>
                    <a:pt x="43" y="340"/>
                  </a:cubicBezTo>
                  <a:cubicBezTo>
                    <a:pt x="42" y="342"/>
                    <a:pt x="42" y="342"/>
                    <a:pt x="42" y="342"/>
                  </a:cubicBezTo>
                  <a:cubicBezTo>
                    <a:pt x="45" y="348"/>
                    <a:pt x="45" y="348"/>
                    <a:pt x="45" y="348"/>
                  </a:cubicBezTo>
                  <a:cubicBezTo>
                    <a:pt x="42" y="349"/>
                    <a:pt x="42" y="349"/>
                    <a:pt x="42" y="349"/>
                  </a:cubicBezTo>
                  <a:cubicBezTo>
                    <a:pt x="43" y="356"/>
                    <a:pt x="43" y="356"/>
                    <a:pt x="43" y="356"/>
                  </a:cubicBezTo>
                  <a:cubicBezTo>
                    <a:pt x="41" y="359"/>
                    <a:pt x="41" y="359"/>
                    <a:pt x="41" y="359"/>
                  </a:cubicBezTo>
                  <a:cubicBezTo>
                    <a:pt x="41" y="368"/>
                    <a:pt x="41" y="368"/>
                    <a:pt x="41" y="368"/>
                  </a:cubicBezTo>
                  <a:cubicBezTo>
                    <a:pt x="43" y="371"/>
                    <a:pt x="43" y="371"/>
                    <a:pt x="43" y="371"/>
                  </a:cubicBezTo>
                  <a:cubicBezTo>
                    <a:pt x="41" y="376"/>
                    <a:pt x="41" y="376"/>
                    <a:pt x="41" y="376"/>
                  </a:cubicBezTo>
                  <a:cubicBezTo>
                    <a:pt x="41" y="380"/>
                    <a:pt x="41" y="380"/>
                    <a:pt x="41" y="380"/>
                  </a:cubicBezTo>
                  <a:cubicBezTo>
                    <a:pt x="43" y="382"/>
                    <a:pt x="43" y="382"/>
                    <a:pt x="43" y="382"/>
                  </a:cubicBezTo>
                  <a:cubicBezTo>
                    <a:pt x="49" y="380"/>
                    <a:pt x="49" y="380"/>
                    <a:pt x="49" y="380"/>
                  </a:cubicBezTo>
                  <a:cubicBezTo>
                    <a:pt x="51" y="381"/>
                    <a:pt x="51" y="381"/>
                    <a:pt x="51" y="381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57" y="384"/>
                    <a:pt x="57" y="384"/>
                    <a:pt x="57" y="384"/>
                  </a:cubicBezTo>
                  <a:cubicBezTo>
                    <a:pt x="60" y="383"/>
                    <a:pt x="60" y="383"/>
                    <a:pt x="60" y="383"/>
                  </a:cubicBezTo>
                  <a:cubicBezTo>
                    <a:pt x="63" y="386"/>
                    <a:pt x="63" y="386"/>
                    <a:pt x="63" y="386"/>
                  </a:cubicBezTo>
                  <a:cubicBezTo>
                    <a:pt x="70" y="386"/>
                    <a:pt x="70" y="386"/>
                    <a:pt x="70" y="386"/>
                  </a:cubicBezTo>
                  <a:cubicBezTo>
                    <a:pt x="72" y="386"/>
                    <a:pt x="72" y="386"/>
                    <a:pt x="72" y="386"/>
                  </a:cubicBezTo>
                  <a:cubicBezTo>
                    <a:pt x="70" y="390"/>
                    <a:pt x="70" y="390"/>
                    <a:pt x="70" y="390"/>
                  </a:cubicBezTo>
                  <a:cubicBezTo>
                    <a:pt x="72" y="390"/>
                    <a:pt x="72" y="390"/>
                    <a:pt x="72" y="390"/>
                  </a:cubicBezTo>
                  <a:cubicBezTo>
                    <a:pt x="78" y="386"/>
                    <a:pt x="78" y="386"/>
                    <a:pt x="78" y="386"/>
                  </a:cubicBezTo>
                  <a:cubicBezTo>
                    <a:pt x="78" y="389"/>
                    <a:pt x="78" y="389"/>
                    <a:pt x="78" y="389"/>
                  </a:cubicBezTo>
                  <a:cubicBezTo>
                    <a:pt x="75" y="393"/>
                    <a:pt x="75" y="393"/>
                    <a:pt x="75" y="393"/>
                  </a:cubicBezTo>
                  <a:cubicBezTo>
                    <a:pt x="81" y="401"/>
                    <a:pt x="81" y="401"/>
                    <a:pt x="81" y="401"/>
                  </a:cubicBezTo>
                  <a:cubicBezTo>
                    <a:pt x="82" y="404"/>
                    <a:pt x="82" y="404"/>
                    <a:pt x="82" y="404"/>
                  </a:cubicBezTo>
                  <a:cubicBezTo>
                    <a:pt x="81" y="408"/>
                    <a:pt x="81" y="408"/>
                    <a:pt x="81" y="408"/>
                  </a:cubicBezTo>
                  <a:cubicBezTo>
                    <a:pt x="82" y="409"/>
                    <a:pt x="82" y="409"/>
                    <a:pt x="82" y="409"/>
                  </a:cubicBezTo>
                  <a:cubicBezTo>
                    <a:pt x="84" y="402"/>
                    <a:pt x="84" y="402"/>
                    <a:pt x="84" y="402"/>
                  </a:cubicBezTo>
                  <a:cubicBezTo>
                    <a:pt x="87" y="401"/>
                    <a:pt x="87" y="401"/>
                    <a:pt x="87" y="401"/>
                  </a:cubicBezTo>
                  <a:cubicBezTo>
                    <a:pt x="88" y="404"/>
                    <a:pt x="88" y="404"/>
                    <a:pt x="88" y="404"/>
                  </a:cubicBezTo>
                  <a:cubicBezTo>
                    <a:pt x="92" y="402"/>
                    <a:pt x="92" y="402"/>
                    <a:pt x="92" y="402"/>
                  </a:cubicBezTo>
                  <a:cubicBezTo>
                    <a:pt x="95" y="402"/>
                    <a:pt x="95" y="402"/>
                    <a:pt x="95" y="402"/>
                  </a:cubicBezTo>
                  <a:cubicBezTo>
                    <a:pt x="102" y="397"/>
                    <a:pt x="102" y="397"/>
                    <a:pt x="102" y="397"/>
                  </a:cubicBezTo>
                  <a:cubicBezTo>
                    <a:pt x="107" y="397"/>
                    <a:pt x="107" y="397"/>
                    <a:pt x="107" y="397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6" y="388"/>
                    <a:pt x="116" y="388"/>
                    <a:pt x="116" y="388"/>
                  </a:cubicBezTo>
                  <a:cubicBezTo>
                    <a:pt x="122" y="390"/>
                    <a:pt x="122" y="390"/>
                    <a:pt x="122" y="390"/>
                  </a:cubicBezTo>
                  <a:cubicBezTo>
                    <a:pt x="126" y="389"/>
                    <a:pt x="126" y="389"/>
                    <a:pt x="126" y="389"/>
                  </a:cubicBezTo>
                  <a:cubicBezTo>
                    <a:pt x="129" y="384"/>
                    <a:pt x="129" y="384"/>
                    <a:pt x="129" y="384"/>
                  </a:cubicBezTo>
                  <a:cubicBezTo>
                    <a:pt x="130" y="386"/>
                    <a:pt x="130" y="386"/>
                    <a:pt x="130" y="386"/>
                  </a:cubicBezTo>
                  <a:cubicBezTo>
                    <a:pt x="128" y="390"/>
                    <a:pt x="128" y="390"/>
                    <a:pt x="128" y="390"/>
                  </a:cubicBezTo>
                  <a:cubicBezTo>
                    <a:pt x="131" y="391"/>
                    <a:pt x="131" y="391"/>
                    <a:pt x="131" y="391"/>
                  </a:cubicBezTo>
                  <a:cubicBezTo>
                    <a:pt x="133" y="385"/>
                    <a:pt x="133" y="385"/>
                    <a:pt x="133" y="385"/>
                  </a:cubicBezTo>
                  <a:cubicBezTo>
                    <a:pt x="135" y="386"/>
                    <a:pt x="135" y="386"/>
                    <a:pt x="135" y="386"/>
                  </a:cubicBezTo>
                  <a:cubicBezTo>
                    <a:pt x="133" y="381"/>
                    <a:pt x="133" y="381"/>
                    <a:pt x="133" y="381"/>
                  </a:cubicBezTo>
                  <a:cubicBezTo>
                    <a:pt x="135" y="379"/>
                    <a:pt x="135" y="379"/>
                    <a:pt x="135" y="379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0" y="384"/>
                    <a:pt x="140" y="384"/>
                    <a:pt x="140" y="384"/>
                  </a:cubicBezTo>
                  <a:cubicBezTo>
                    <a:pt x="141" y="381"/>
                    <a:pt x="141" y="381"/>
                    <a:pt x="141" y="381"/>
                  </a:cubicBezTo>
                  <a:cubicBezTo>
                    <a:pt x="143" y="386"/>
                    <a:pt x="143" y="386"/>
                    <a:pt x="143" y="386"/>
                  </a:cubicBezTo>
                  <a:cubicBezTo>
                    <a:pt x="146" y="385"/>
                    <a:pt x="146" y="385"/>
                    <a:pt x="146" y="385"/>
                  </a:cubicBezTo>
                  <a:cubicBezTo>
                    <a:pt x="147" y="382"/>
                    <a:pt x="147" y="382"/>
                    <a:pt x="147" y="382"/>
                  </a:cubicBezTo>
                  <a:cubicBezTo>
                    <a:pt x="149" y="382"/>
                    <a:pt x="149" y="382"/>
                    <a:pt x="149" y="382"/>
                  </a:cubicBezTo>
                  <a:cubicBezTo>
                    <a:pt x="150" y="385"/>
                    <a:pt x="150" y="385"/>
                    <a:pt x="150" y="385"/>
                  </a:cubicBezTo>
                  <a:cubicBezTo>
                    <a:pt x="153" y="382"/>
                    <a:pt x="153" y="382"/>
                    <a:pt x="153" y="382"/>
                  </a:cubicBezTo>
                  <a:cubicBezTo>
                    <a:pt x="159" y="381"/>
                    <a:pt x="159" y="381"/>
                    <a:pt x="159" y="381"/>
                  </a:cubicBezTo>
                  <a:cubicBezTo>
                    <a:pt x="162" y="384"/>
                    <a:pt x="162" y="384"/>
                    <a:pt x="162" y="384"/>
                  </a:cubicBezTo>
                  <a:cubicBezTo>
                    <a:pt x="169" y="383"/>
                    <a:pt x="169" y="383"/>
                    <a:pt x="169" y="383"/>
                  </a:cubicBezTo>
                  <a:cubicBezTo>
                    <a:pt x="170" y="380"/>
                    <a:pt x="170" y="380"/>
                    <a:pt x="170" y="380"/>
                  </a:cubicBezTo>
                  <a:cubicBezTo>
                    <a:pt x="168" y="378"/>
                    <a:pt x="168" y="378"/>
                    <a:pt x="168" y="378"/>
                  </a:cubicBezTo>
                  <a:cubicBezTo>
                    <a:pt x="170" y="377"/>
                    <a:pt x="170" y="377"/>
                    <a:pt x="170" y="377"/>
                  </a:cubicBezTo>
                  <a:cubicBezTo>
                    <a:pt x="173" y="378"/>
                    <a:pt x="173" y="378"/>
                    <a:pt x="173" y="378"/>
                  </a:cubicBezTo>
                  <a:cubicBezTo>
                    <a:pt x="174" y="381"/>
                    <a:pt x="174" y="381"/>
                    <a:pt x="174" y="381"/>
                  </a:cubicBezTo>
                  <a:cubicBezTo>
                    <a:pt x="178" y="382"/>
                    <a:pt x="178" y="382"/>
                    <a:pt x="178" y="382"/>
                  </a:cubicBezTo>
                  <a:cubicBezTo>
                    <a:pt x="178" y="382"/>
                    <a:pt x="179" y="380"/>
                    <a:pt x="180" y="378"/>
                  </a:cubicBezTo>
                  <a:close/>
                  <a:moveTo>
                    <a:pt x="95" y="213"/>
                  </a:moveTo>
                  <a:cubicBezTo>
                    <a:pt x="93" y="215"/>
                    <a:pt x="93" y="215"/>
                    <a:pt x="93" y="215"/>
                  </a:cubicBezTo>
                  <a:cubicBezTo>
                    <a:pt x="89" y="215"/>
                    <a:pt x="89" y="215"/>
                    <a:pt x="89" y="215"/>
                  </a:cubicBezTo>
                  <a:cubicBezTo>
                    <a:pt x="86" y="210"/>
                    <a:pt x="86" y="210"/>
                    <a:pt x="86" y="210"/>
                  </a:cubicBezTo>
                  <a:cubicBezTo>
                    <a:pt x="91" y="207"/>
                    <a:pt x="91" y="207"/>
                    <a:pt x="91" y="207"/>
                  </a:cubicBezTo>
                  <a:cubicBezTo>
                    <a:pt x="97" y="208"/>
                    <a:pt x="97" y="208"/>
                    <a:pt x="97" y="208"/>
                  </a:cubicBezTo>
                  <a:cubicBezTo>
                    <a:pt x="97" y="210"/>
                    <a:pt x="97" y="210"/>
                    <a:pt x="97" y="210"/>
                  </a:cubicBezTo>
                  <a:cubicBezTo>
                    <a:pt x="93" y="210"/>
                    <a:pt x="93" y="210"/>
                    <a:pt x="93" y="210"/>
                  </a:cubicBezTo>
                  <a:cubicBezTo>
                    <a:pt x="95" y="213"/>
                    <a:pt x="95" y="213"/>
                    <a:pt x="95" y="213"/>
                  </a:cubicBezTo>
                  <a:close/>
                  <a:moveTo>
                    <a:pt x="31" y="278"/>
                  </a:moveTo>
                  <a:cubicBezTo>
                    <a:pt x="32" y="275"/>
                    <a:pt x="32" y="275"/>
                    <a:pt x="32" y="275"/>
                  </a:cubicBezTo>
                  <a:cubicBezTo>
                    <a:pt x="34" y="277"/>
                    <a:pt x="34" y="277"/>
                    <a:pt x="34" y="277"/>
                  </a:cubicBezTo>
                  <a:cubicBezTo>
                    <a:pt x="32" y="279"/>
                    <a:pt x="32" y="279"/>
                    <a:pt x="32" y="279"/>
                  </a:cubicBezTo>
                  <a:cubicBezTo>
                    <a:pt x="31" y="278"/>
                    <a:pt x="31" y="278"/>
                    <a:pt x="31" y="278"/>
                  </a:cubicBezTo>
                  <a:close/>
                  <a:moveTo>
                    <a:pt x="29" y="280"/>
                  </a:moveTo>
                  <a:cubicBezTo>
                    <a:pt x="32" y="283"/>
                    <a:pt x="32" y="283"/>
                    <a:pt x="32" y="283"/>
                  </a:cubicBezTo>
                  <a:cubicBezTo>
                    <a:pt x="35" y="281"/>
                    <a:pt x="35" y="281"/>
                    <a:pt x="35" y="281"/>
                  </a:cubicBezTo>
                  <a:cubicBezTo>
                    <a:pt x="34" y="285"/>
                    <a:pt x="34" y="285"/>
                    <a:pt x="34" y="285"/>
                  </a:cubicBezTo>
                  <a:cubicBezTo>
                    <a:pt x="30" y="287"/>
                    <a:pt x="30" y="287"/>
                    <a:pt x="30" y="287"/>
                  </a:cubicBezTo>
                  <a:cubicBezTo>
                    <a:pt x="28" y="284"/>
                    <a:pt x="28" y="284"/>
                    <a:pt x="28" y="284"/>
                  </a:cubicBezTo>
                  <a:cubicBezTo>
                    <a:pt x="29" y="280"/>
                    <a:pt x="29" y="280"/>
                    <a:pt x="29" y="280"/>
                  </a:cubicBezTo>
                  <a:close/>
                  <a:moveTo>
                    <a:pt x="76" y="400"/>
                  </a:moveTo>
                  <a:cubicBezTo>
                    <a:pt x="77" y="403"/>
                    <a:pt x="77" y="403"/>
                    <a:pt x="77" y="403"/>
                  </a:cubicBezTo>
                  <a:cubicBezTo>
                    <a:pt x="74" y="405"/>
                    <a:pt x="74" y="405"/>
                    <a:pt x="74" y="405"/>
                  </a:cubicBezTo>
                  <a:cubicBezTo>
                    <a:pt x="73" y="403"/>
                    <a:pt x="73" y="403"/>
                    <a:pt x="73" y="403"/>
                  </a:cubicBezTo>
                  <a:cubicBezTo>
                    <a:pt x="75" y="402"/>
                    <a:pt x="75" y="402"/>
                    <a:pt x="75" y="402"/>
                  </a:cubicBezTo>
                  <a:cubicBezTo>
                    <a:pt x="76" y="400"/>
                    <a:pt x="76" y="400"/>
                    <a:pt x="76" y="400"/>
                  </a:cubicBezTo>
                  <a:close/>
                  <a:moveTo>
                    <a:pt x="70" y="395"/>
                  </a:moveTo>
                  <a:cubicBezTo>
                    <a:pt x="70" y="395"/>
                    <a:pt x="71" y="398"/>
                    <a:pt x="71" y="398"/>
                  </a:cubicBezTo>
                  <a:cubicBezTo>
                    <a:pt x="70" y="398"/>
                    <a:pt x="70" y="398"/>
                    <a:pt x="70" y="398"/>
                  </a:cubicBezTo>
                  <a:cubicBezTo>
                    <a:pt x="70" y="395"/>
                    <a:pt x="70" y="395"/>
                    <a:pt x="70" y="395"/>
                  </a:cubicBezTo>
                  <a:close/>
                  <a:moveTo>
                    <a:pt x="61" y="390"/>
                  </a:moveTo>
                  <a:cubicBezTo>
                    <a:pt x="68" y="389"/>
                    <a:pt x="68" y="389"/>
                    <a:pt x="68" y="389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3" y="395"/>
                    <a:pt x="63" y="395"/>
                    <a:pt x="63" y="395"/>
                  </a:cubicBezTo>
                  <a:cubicBezTo>
                    <a:pt x="60" y="393"/>
                    <a:pt x="60" y="393"/>
                    <a:pt x="60" y="393"/>
                  </a:cubicBezTo>
                  <a:cubicBezTo>
                    <a:pt x="61" y="390"/>
                    <a:pt x="61" y="390"/>
                    <a:pt x="61" y="390"/>
                  </a:cubicBezTo>
                  <a:close/>
                  <a:moveTo>
                    <a:pt x="52" y="383"/>
                  </a:moveTo>
                  <a:cubicBezTo>
                    <a:pt x="56" y="387"/>
                    <a:pt x="56" y="387"/>
                    <a:pt x="56" y="387"/>
                  </a:cubicBezTo>
                  <a:cubicBezTo>
                    <a:pt x="53" y="389"/>
                    <a:pt x="53" y="389"/>
                    <a:pt x="53" y="389"/>
                  </a:cubicBezTo>
                  <a:cubicBezTo>
                    <a:pt x="52" y="386"/>
                    <a:pt x="52" y="386"/>
                    <a:pt x="52" y="386"/>
                  </a:cubicBezTo>
                  <a:cubicBezTo>
                    <a:pt x="52" y="383"/>
                    <a:pt x="52" y="383"/>
                    <a:pt x="52" y="383"/>
                  </a:cubicBezTo>
                  <a:close/>
                  <a:moveTo>
                    <a:pt x="41" y="385"/>
                  </a:moveTo>
                  <a:cubicBezTo>
                    <a:pt x="46" y="385"/>
                    <a:pt x="46" y="385"/>
                    <a:pt x="46" y="385"/>
                  </a:cubicBezTo>
                  <a:cubicBezTo>
                    <a:pt x="43" y="386"/>
                    <a:pt x="43" y="386"/>
                    <a:pt x="43" y="386"/>
                  </a:cubicBezTo>
                  <a:cubicBezTo>
                    <a:pt x="43" y="386"/>
                    <a:pt x="41" y="385"/>
                    <a:pt x="41" y="385"/>
                  </a:cubicBezTo>
                  <a:close/>
                  <a:moveTo>
                    <a:pt x="11" y="391"/>
                  </a:moveTo>
                  <a:cubicBezTo>
                    <a:pt x="16" y="393"/>
                    <a:pt x="16" y="393"/>
                    <a:pt x="16" y="393"/>
                  </a:cubicBezTo>
                  <a:cubicBezTo>
                    <a:pt x="18" y="391"/>
                    <a:pt x="18" y="391"/>
                    <a:pt x="18" y="391"/>
                  </a:cubicBezTo>
                  <a:cubicBezTo>
                    <a:pt x="14" y="389"/>
                    <a:pt x="14" y="389"/>
                    <a:pt x="14" y="389"/>
                  </a:cubicBezTo>
                  <a:cubicBezTo>
                    <a:pt x="14" y="385"/>
                    <a:pt x="14" y="385"/>
                    <a:pt x="14" y="385"/>
                  </a:cubicBezTo>
                  <a:cubicBezTo>
                    <a:pt x="17" y="385"/>
                    <a:pt x="17" y="385"/>
                    <a:pt x="17" y="385"/>
                  </a:cubicBezTo>
                  <a:cubicBezTo>
                    <a:pt x="23" y="390"/>
                    <a:pt x="23" y="390"/>
                    <a:pt x="23" y="390"/>
                  </a:cubicBezTo>
                  <a:cubicBezTo>
                    <a:pt x="24" y="393"/>
                    <a:pt x="24" y="393"/>
                    <a:pt x="24" y="393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9" y="394"/>
                    <a:pt x="19" y="394"/>
                    <a:pt x="19" y="394"/>
                  </a:cubicBezTo>
                  <a:cubicBezTo>
                    <a:pt x="22" y="398"/>
                    <a:pt x="22" y="398"/>
                    <a:pt x="22" y="398"/>
                  </a:cubicBezTo>
                  <a:cubicBezTo>
                    <a:pt x="25" y="398"/>
                    <a:pt x="25" y="398"/>
                    <a:pt x="25" y="398"/>
                  </a:cubicBezTo>
                  <a:cubicBezTo>
                    <a:pt x="26" y="402"/>
                    <a:pt x="26" y="402"/>
                    <a:pt x="26" y="402"/>
                  </a:cubicBezTo>
                  <a:cubicBezTo>
                    <a:pt x="23" y="404"/>
                    <a:pt x="23" y="404"/>
                    <a:pt x="23" y="404"/>
                  </a:cubicBezTo>
                  <a:cubicBezTo>
                    <a:pt x="19" y="400"/>
                    <a:pt x="19" y="400"/>
                    <a:pt x="19" y="400"/>
                  </a:cubicBezTo>
                  <a:cubicBezTo>
                    <a:pt x="15" y="399"/>
                    <a:pt x="15" y="399"/>
                    <a:pt x="15" y="399"/>
                  </a:cubicBezTo>
                  <a:cubicBezTo>
                    <a:pt x="12" y="396"/>
                    <a:pt x="12" y="396"/>
                    <a:pt x="12" y="396"/>
                  </a:cubicBezTo>
                  <a:cubicBezTo>
                    <a:pt x="9" y="394"/>
                    <a:pt x="9" y="394"/>
                    <a:pt x="9" y="394"/>
                  </a:cubicBezTo>
                  <a:lnTo>
                    <a:pt x="11" y="39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E598025F-AA6C-4E2E-8130-62B3C69233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7488" y="2482850"/>
              <a:ext cx="304800" cy="209550"/>
            </a:xfrm>
            <a:custGeom>
              <a:avLst/>
              <a:gdLst>
                <a:gd name="T0" fmla="*/ 187 w 192"/>
                <a:gd name="T1" fmla="*/ 121 h 132"/>
                <a:gd name="T2" fmla="*/ 192 w 192"/>
                <a:gd name="T3" fmla="*/ 108 h 132"/>
                <a:gd name="T4" fmla="*/ 176 w 192"/>
                <a:gd name="T5" fmla="*/ 71 h 132"/>
                <a:gd name="T6" fmla="*/ 182 w 192"/>
                <a:gd name="T7" fmla="*/ 41 h 132"/>
                <a:gd name="T8" fmla="*/ 190 w 192"/>
                <a:gd name="T9" fmla="*/ 24 h 132"/>
                <a:gd name="T10" fmla="*/ 190 w 192"/>
                <a:gd name="T11" fmla="*/ 21 h 132"/>
                <a:gd name="T12" fmla="*/ 187 w 192"/>
                <a:gd name="T13" fmla="*/ 18 h 132"/>
                <a:gd name="T14" fmla="*/ 144 w 192"/>
                <a:gd name="T15" fmla="*/ 8 h 132"/>
                <a:gd name="T16" fmla="*/ 123 w 192"/>
                <a:gd name="T17" fmla="*/ 5 h 132"/>
                <a:gd name="T18" fmla="*/ 111 w 192"/>
                <a:gd name="T19" fmla="*/ 0 h 132"/>
                <a:gd name="T20" fmla="*/ 106 w 192"/>
                <a:gd name="T21" fmla="*/ 5 h 132"/>
                <a:gd name="T22" fmla="*/ 109 w 192"/>
                <a:gd name="T23" fmla="*/ 11 h 132"/>
                <a:gd name="T24" fmla="*/ 100 w 192"/>
                <a:gd name="T25" fmla="*/ 13 h 132"/>
                <a:gd name="T26" fmla="*/ 84 w 192"/>
                <a:gd name="T27" fmla="*/ 10 h 132"/>
                <a:gd name="T28" fmla="*/ 76 w 192"/>
                <a:gd name="T29" fmla="*/ 16 h 132"/>
                <a:gd name="T30" fmla="*/ 68 w 192"/>
                <a:gd name="T31" fmla="*/ 24 h 132"/>
                <a:gd name="T32" fmla="*/ 52 w 192"/>
                <a:gd name="T33" fmla="*/ 29 h 132"/>
                <a:gd name="T34" fmla="*/ 47 w 192"/>
                <a:gd name="T35" fmla="*/ 57 h 132"/>
                <a:gd name="T36" fmla="*/ 55 w 192"/>
                <a:gd name="T37" fmla="*/ 57 h 132"/>
                <a:gd name="T38" fmla="*/ 58 w 192"/>
                <a:gd name="T39" fmla="*/ 62 h 132"/>
                <a:gd name="T40" fmla="*/ 54 w 192"/>
                <a:gd name="T41" fmla="*/ 71 h 132"/>
                <a:gd name="T42" fmla="*/ 69 w 192"/>
                <a:gd name="T43" fmla="*/ 91 h 132"/>
                <a:gd name="T44" fmla="*/ 74 w 192"/>
                <a:gd name="T45" fmla="*/ 84 h 132"/>
                <a:gd name="T46" fmla="*/ 84 w 192"/>
                <a:gd name="T47" fmla="*/ 83 h 132"/>
                <a:gd name="T48" fmla="*/ 81 w 192"/>
                <a:gd name="T49" fmla="*/ 106 h 132"/>
                <a:gd name="T50" fmla="*/ 95 w 192"/>
                <a:gd name="T51" fmla="*/ 98 h 132"/>
                <a:gd name="T52" fmla="*/ 112 w 192"/>
                <a:gd name="T53" fmla="*/ 103 h 132"/>
                <a:gd name="T54" fmla="*/ 119 w 192"/>
                <a:gd name="T55" fmla="*/ 97 h 132"/>
                <a:gd name="T56" fmla="*/ 127 w 192"/>
                <a:gd name="T57" fmla="*/ 105 h 132"/>
                <a:gd name="T58" fmla="*/ 142 w 192"/>
                <a:gd name="T59" fmla="*/ 113 h 132"/>
                <a:gd name="T60" fmla="*/ 153 w 192"/>
                <a:gd name="T61" fmla="*/ 124 h 132"/>
                <a:gd name="T62" fmla="*/ 171 w 192"/>
                <a:gd name="T63" fmla="*/ 127 h 132"/>
                <a:gd name="T64" fmla="*/ 182 w 192"/>
                <a:gd name="T65" fmla="*/ 129 h 132"/>
                <a:gd name="T66" fmla="*/ 42 w 192"/>
                <a:gd name="T67" fmla="*/ 43 h 132"/>
                <a:gd name="T68" fmla="*/ 38 w 192"/>
                <a:gd name="T69" fmla="*/ 48 h 132"/>
                <a:gd name="T70" fmla="*/ 36 w 192"/>
                <a:gd name="T71" fmla="*/ 45 h 132"/>
                <a:gd name="T72" fmla="*/ 19 w 192"/>
                <a:gd name="T73" fmla="*/ 54 h 132"/>
                <a:gd name="T74" fmla="*/ 6 w 192"/>
                <a:gd name="T75" fmla="*/ 57 h 132"/>
                <a:gd name="T76" fmla="*/ 16 w 192"/>
                <a:gd name="T77" fmla="*/ 49 h 132"/>
                <a:gd name="T78" fmla="*/ 19 w 192"/>
                <a:gd name="T79" fmla="*/ 43 h 132"/>
                <a:gd name="T80" fmla="*/ 27 w 192"/>
                <a:gd name="T81" fmla="*/ 46 h 132"/>
                <a:gd name="T82" fmla="*/ 36 w 192"/>
                <a:gd name="T83" fmla="*/ 54 h 132"/>
                <a:gd name="T84" fmla="*/ 25 w 192"/>
                <a:gd name="T85" fmla="*/ 57 h 132"/>
                <a:gd name="T86" fmla="*/ 23 w 192"/>
                <a:gd name="T87" fmla="*/ 60 h 132"/>
                <a:gd name="T88" fmla="*/ 36 w 192"/>
                <a:gd name="T89" fmla="*/ 62 h 132"/>
                <a:gd name="T90" fmla="*/ 47 w 192"/>
                <a:gd name="T91" fmla="*/ 70 h 132"/>
                <a:gd name="T92" fmla="*/ 36 w 192"/>
                <a:gd name="T93" fmla="*/ 67 h 132"/>
                <a:gd name="T94" fmla="*/ 4 w 192"/>
                <a:gd name="T95" fmla="*/ 108 h 132"/>
                <a:gd name="T96" fmla="*/ 12 w 192"/>
                <a:gd name="T97" fmla="*/ 103 h 132"/>
                <a:gd name="T98" fmla="*/ 17 w 192"/>
                <a:gd name="T99" fmla="*/ 91 h 132"/>
                <a:gd name="T100" fmla="*/ 31 w 192"/>
                <a:gd name="T101" fmla="*/ 83 h 132"/>
                <a:gd name="T102" fmla="*/ 41 w 192"/>
                <a:gd name="T103" fmla="*/ 78 h 132"/>
                <a:gd name="T104" fmla="*/ 41 w 192"/>
                <a:gd name="T105" fmla="*/ 75 h 132"/>
                <a:gd name="T106" fmla="*/ 31 w 192"/>
                <a:gd name="T107" fmla="*/ 68 h 132"/>
                <a:gd name="T108" fmla="*/ 17 w 192"/>
                <a:gd name="T109" fmla="*/ 65 h 132"/>
                <a:gd name="T110" fmla="*/ 12 w 192"/>
                <a:gd name="T111" fmla="*/ 71 h 132"/>
                <a:gd name="T112" fmla="*/ 6 w 192"/>
                <a:gd name="T113" fmla="*/ 71 h 132"/>
                <a:gd name="T114" fmla="*/ 3 w 192"/>
                <a:gd name="T115" fmla="*/ 73 h 132"/>
                <a:gd name="T116" fmla="*/ 4 w 192"/>
                <a:gd name="T117" fmla="*/ 76 h 132"/>
                <a:gd name="T118" fmla="*/ 1 w 192"/>
                <a:gd name="T119" fmla="*/ 83 h 132"/>
                <a:gd name="T120" fmla="*/ 6 w 192"/>
                <a:gd name="T121" fmla="*/ 89 h 132"/>
                <a:gd name="T122" fmla="*/ 9 w 192"/>
                <a:gd name="T123" fmla="*/ 98 h 132"/>
                <a:gd name="T124" fmla="*/ 4 w 192"/>
                <a:gd name="T125" fmla="*/ 10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2" h="132">
                  <a:moveTo>
                    <a:pt x="182" y="129"/>
                  </a:moveTo>
                  <a:lnTo>
                    <a:pt x="187" y="121"/>
                  </a:lnTo>
                  <a:lnTo>
                    <a:pt x="185" y="114"/>
                  </a:lnTo>
                  <a:lnTo>
                    <a:pt x="192" y="108"/>
                  </a:lnTo>
                  <a:lnTo>
                    <a:pt x="192" y="102"/>
                  </a:lnTo>
                  <a:lnTo>
                    <a:pt x="176" y="71"/>
                  </a:lnTo>
                  <a:lnTo>
                    <a:pt x="177" y="45"/>
                  </a:lnTo>
                  <a:lnTo>
                    <a:pt x="182" y="41"/>
                  </a:lnTo>
                  <a:lnTo>
                    <a:pt x="184" y="30"/>
                  </a:lnTo>
                  <a:lnTo>
                    <a:pt x="190" y="24"/>
                  </a:lnTo>
                  <a:lnTo>
                    <a:pt x="192" y="21"/>
                  </a:lnTo>
                  <a:lnTo>
                    <a:pt x="190" y="21"/>
                  </a:lnTo>
                  <a:lnTo>
                    <a:pt x="187" y="14"/>
                  </a:lnTo>
                  <a:lnTo>
                    <a:pt x="187" y="18"/>
                  </a:lnTo>
                  <a:lnTo>
                    <a:pt x="157" y="18"/>
                  </a:lnTo>
                  <a:lnTo>
                    <a:pt x="144" y="8"/>
                  </a:lnTo>
                  <a:lnTo>
                    <a:pt x="131" y="10"/>
                  </a:lnTo>
                  <a:lnTo>
                    <a:pt x="123" y="5"/>
                  </a:lnTo>
                  <a:lnTo>
                    <a:pt x="119" y="6"/>
                  </a:lnTo>
                  <a:lnTo>
                    <a:pt x="111" y="0"/>
                  </a:lnTo>
                  <a:lnTo>
                    <a:pt x="111" y="5"/>
                  </a:lnTo>
                  <a:lnTo>
                    <a:pt x="106" y="5"/>
                  </a:lnTo>
                  <a:lnTo>
                    <a:pt x="106" y="8"/>
                  </a:lnTo>
                  <a:lnTo>
                    <a:pt x="109" y="11"/>
                  </a:lnTo>
                  <a:lnTo>
                    <a:pt x="103" y="16"/>
                  </a:lnTo>
                  <a:lnTo>
                    <a:pt x="100" y="13"/>
                  </a:lnTo>
                  <a:lnTo>
                    <a:pt x="87" y="13"/>
                  </a:lnTo>
                  <a:lnTo>
                    <a:pt x="84" y="10"/>
                  </a:lnTo>
                  <a:lnTo>
                    <a:pt x="82" y="16"/>
                  </a:lnTo>
                  <a:lnTo>
                    <a:pt x="76" y="16"/>
                  </a:lnTo>
                  <a:lnTo>
                    <a:pt x="69" y="18"/>
                  </a:lnTo>
                  <a:lnTo>
                    <a:pt x="68" y="24"/>
                  </a:lnTo>
                  <a:lnTo>
                    <a:pt x="63" y="22"/>
                  </a:lnTo>
                  <a:lnTo>
                    <a:pt x="52" y="29"/>
                  </a:lnTo>
                  <a:lnTo>
                    <a:pt x="47" y="35"/>
                  </a:lnTo>
                  <a:lnTo>
                    <a:pt x="47" y="57"/>
                  </a:lnTo>
                  <a:lnTo>
                    <a:pt x="52" y="59"/>
                  </a:lnTo>
                  <a:lnTo>
                    <a:pt x="55" y="57"/>
                  </a:lnTo>
                  <a:lnTo>
                    <a:pt x="62" y="57"/>
                  </a:lnTo>
                  <a:lnTo>
                    <a:pt x="58" y="62"/>
                  </a:lnTo>
                  <a:lnTo>
                    <a:pt x="54" y="64"/>
                  </a:lnTo>
                  <a:lnTo>
                    <a:pt x="54" y="71"/>
                  </a:lnTo>
                  <a:lnTo>
                    <a:pt x="60" y="81"/>
                  </a:lnTo>
                  <a:lnTo>
                    <a:pt x="69" y="91"/>
                  </a:lnTo>
                  <a:lnTo>
                    <a:pt x="73" y="91"/>
                  </a:lnTo>
                  <a:lnTo>
                    <a:pt x="74" y="84"/>
                  </a:lnTo>
                  <a:lnTo>
                    <a:pt x="81" y="78"/>
                  </a:lnTo>
                  <a:lnTo>
                    <a:pt x="84" y="83"/>
                  </a:lnTo>
                  <a:lnTo>
                    <a:pt x="81" y="102"/>
                  </a:lnTo>
                  <a:lnTo>
                    <a:pt x="81" y="106"/>
                  </a:lnTo>
                  <a:lnTo>
                    <a:pt x="84" y="105"/>
                  </a:lnTo>
                  <a:lnTo>
                    <a:pt x="95" y="98"/>
                  </a:lnTo>
                  <a:lnTo>
                    <a:pt x="103" y="97"/>
                  </a:lnTo>
                  <a:lnTo>
                    <a:pt x="112" y="103"/>
                  </a:lnTo>
                  <a:lnTo>
                    <a:pt x="117" y="102"/>
                  </a:lnTo>
                  <a:lnTo>
                    <a:pt x="119" y="97"/>
                  </a:lnTo>
                  <a:lnTo>
                    <a:pt x="123" y="100"/>
                  </a:lnTo>
                  <a:lnTo>
                    <a:pt x="127" y="105"/>
                  </a:lnTo>
                  <a:lnTo>
                    <a:pt x="131" y="105"/>
                  </a:lnTo>
                  <a:lnTo>
                    <a:pt x="142" y="113"/>
                  </a:lnTo>
                  <a:lnTo>
                    <a:pt x="146" y="121"/>
                  </a:lnTo>
                  <a:lnTo>
                    <a:pt x="153" y="124"/>
                  </a:lnTo>
                  <a:lnTo>
                    <a:pt x="158" y="132"/>
                  </a:lnTo>
                  <a:lnTo>
                    <a:pt x="171" y="127"/>
                  </a:lnTo>
                  <a:lnTo>
                    <a:pt x="182" y="129"/>
                  </a:lnTo>
                  <a:lnTo>
                    <a:pt x="182" y="129"/>
                  </a:lnTo>
                  <a:close/>
                  <a:moveTo>
                    <a:pt x="36" y="45"/>
                  </a:moveTo>
                  <a:lnTo>
                    <a:pt x="42" y="43"/>
                  </a:lnTo>
                  <a:lnTo>
                    <a:pt x="44" y="48"/>
                  </a:lnTo>
                  <a:lnTo>
                    <a:pt x="38" y="48"/>
                  </a:lnTo>
                  <a:lnTo>
                    <a:pt x="36" y="45"/>
                  </a:lnTo>
                  <a:lnTo>
                    <a:pt x="36" y="45"/>
                  </a:lnTo>
                  <a:close/>
                  <a:moveTo>
                    <a:pt x="23" y="60"/>
                  </a:moveTo>
                  <a:lnTo>
                    <a:pt x="19" y="54"/>
                  </a:lnTo>
                  <a:lnTo>
                    <a:pt x="12" y="54"/>
                  </a:lnTo>
                  <a:lnTo>
                    <a:pt x="6" y="57"/>
                  </a:lnTo>
                  <a:lnTo>
                    <a:pt x="3" y="56"/>
                  </a:lnTo>
                  <a:lnTo>
                    <a:pt x="16" y="49"/>
                  </a:lnTo>
                  <a:lnTo>
                    <a:pt x="19" y="46"/>
                  </a:lnTo>
                  <a:lnTo>
                    <a:pt x="19" y="43"/>
                  </a:lnTo>
                  <a:lnTo>
                    <a:pt x="23" y="43"/>
                  </a:lnTo>
                  <a:lnTo>
                    <a:pt x="27" y="46"/>
                  </a:lnTo>
                  <a:lnTo>
                    <a:pt x="33" y="48"/>
                  </a:lnTo>
                  <a:lnTo>
                    <a:pt x="36" y="54"/>
                  </a:lnTo>
                  <a:lnTo>
                    <a:pt x="31" y="52"/>
                  </a:lnTo>
                  <a:lnTo>
                    <a:pt x="25" y="57"/>
                  </a:lnTo>
                  <a:lnTo>
                    <a:pt x="23" y="60"/>
                  </a:lnTo>
                  <a:lnTo>
                    <a:pt x="23" y="60"/>
                  </a:lnTo>
                  <a:close/>
                  <a:moveTo>
                    <a:pt x="36" y="67"/>
                  </a:moveTo>
                  <a:lnTo>
                    <a:pt x="36" y="62"/>
                  </a:lnTo>
                  <a:lnTo>
                    <a:pt x="46" y="62"/>
                  </a:lnTo>
                  <a:lnTo>
                    <a:pt x="47" y="70"/>
                  </a:lnTo>
                  <a:lnTo>
                    <a:pt x="44" y="73"/>
                  </a:lnTo>
                  <a:lnTo>
                    <a:pt x="36" y="67"/>
                  </a:lnTo>
                  <a:lnTo>
                    <a:pt x="36" y="67"/>
                  </a:lnTo>
                  <a:close/>
                  <a:moveTo>
                    <a:pt x="4" y="108"/>
                  </a:moveTo>
                  <a:lnTo>
                    <a:pt x="8" y="108"/>
                  </a:lnTo>
                  <a:lnTo>
                    <a:pt x="12" y="103"/>
                  </a:lnTo>
                  <a:lnTo>
                    <a:pt x="12" y="100"/>
                  </a:lnTo>
                  <a:lnTo>
                    <a:pt x="17" y="91"/>
                  </a:lnTo>
                  <a:lnTo>
                    <a:pt x="27" y="89"/>
                  </a:lnTo>
                  <a:lnTo>
                    <a:pt x="31" y="83"/>
                  </a:lnTo>
                  <a:lnTo>
                    <a:pt x="36" y="76"/>
                  </a:lnTo>
                  <a:lnTo>
                    <a:pt x="41" y="78"/>
                  </a:lnTo>
                  <a:lnTo>
                    <a:pt x="42" y="76"/>
                  </a:lnTo>
                  <a:lnTo>
                    <a:pt x="41" y="75"/>
                  </a:lnTo>
                  <a:lnTo>
                    <a:pt x="38" y="73"/>
                  </a:lnTo>
                  <a:lnTo>
                    <a:pt x="31" y="68"/>
                  </a:lnTo>
                  <a:lnTo>
                    <a:pt x="20" y="68"/>
                  </a:lnTo>
                  <a:lnTo>
                    <a:pt x="17" y="65"/>
                  </a:lnTo>
                  <a:lnTo>
                    <a:pt x="14" y="70"/>
                  </a:lnTo>
                  <a:lnTo>
                    <a:pt x="12" y="71"/>
                  </a:lnTo>
                  <a:lnTo>
                    <a:pt x="9" y="75"/>
                  </a:lnTo>
                  <a:lnTo>
                    <a:pt x="6" y="71"/>
                  </a:lnTo>
                  <a:lnTo>
                    <a:pt x="3" y="70"/>
                  </a:lnTo>
                  <a:lnTo>
                    <a:pt x="3" y="73"/>
                  </a:lnTo>
                  <a:lnTo>
                    <a:pt x="0" y="75"/>
                  </a:lnTo>
                  <a:lnTo>
                    <a:pt x="4" y="76"/>
                  </a:lnTo>
                  <a:lnTo>
                    <a:pt x="4" y="79"/>
                  </a:lnTo>
                  <a:lnTo>
                    <a:pt x="1" y="83"/>
                  </a:lnTo>
                  <a:lnTo>
                    <a:pt x="1" y="87"/>
                  </a:lnTo>
                  <a:lnTo>
                    <a:pt x="6" y="89"/>
                  </a:lnTo>
                  <a:lnTo>
                    <a:pt x="12" y="94"/>
                  </a:lnTo>
                  <a:lnTo>
                    <a:pt x="9" y="98"/>
                  </a:lnTo>
                  <a:lnTo>
                    <a:pt x="6" y="98"/>
                  </a:lnTo>
                  <a:lnTo>
                    <a:pt x="4" y="10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ABB570CA-0910-4BAB-9ACB-98AF03972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2636838"/>
              <a:ext cx="365125" cy="196850"/>
            </a:xfrm>
            <a:custGeom>
              <a:avLst/>
              <a:gdLst>
                <a:gd name="T0" fmla="*/ 230 w 230"/>
                <a:gd name="T1" fmla="*/ 86 h 124"/>
                <a:gd name="T2" fmla="*/ 220 w 230"/>
                <a:gd name="T3" fmla="*/ 68 h 124"/>
                <a:gd name="T4" fmla="*/ 214 w 230"/>
                <a:gd name="T5" fmla="*/ 55 h 124"/>
                <a:gd name="T6" fmla="*/ 213 w 230"/>
                <a:gd name="T7" fmla="*/ 44 h 124"/>
                <a:gd name="T8" fmla="*/ 211 w 230"/>
                <a:gd name="T9" fmla="*/ 38 h 124"/>
                <a:gd name="T10" fmla="*/ 192 w 230"/>
                <a:gd name="T11" fmla="*/ 30 h 124"/>
                <a:gd name="T12" fmla="*/ 174 w 230"/>
                <a:gd name="T13" fmla="*/ 27 h 124"/>
                <a:gd name="T14" fmla="*/ 163 w 230"/>
                <a:gd name="T15" fmla="*/ 16 h 124"/>
                <a:gd name="T16" fmla="*/ 148 w 230"/>
                <a:gd name="T17" fmla="*/ 8 h 124"/>
                <a:gd name="T18" fmla="*/ 140 w 230"/>
                <a:gd name="T19" fmla="*/ 0 h 124"/>
                <a:gd name="T20" fmla="*/ 133 w 230"/>
                <a:gd name="T21" fmla="*/ 6 h 124"/>
                <a:gd name="T22" fmla="*/ 116 w 230"/>
                <a:gd name="T23" fmla="*/ 1 h 124"/>
                <a:gd name="T24" fmla="*/ 102 w 230"/>
                <a:gd name="T25" fmla="*/ 9 h 124"/>
                <a:gd name="T26" fmla="*/ 105 w 230"/>
                <a:gd name="T27" fmla="*/ 35 h 124"/>
                <a:gd name="T28" fmla="*/ 89 w 230"/>
                <a:gd name="T29" fmla="*/ 59 h 124"/>
                <a:gd name="T30" fmla="*/ 71 w 230"/>
                <a:gd name="T31" fmla="*/ 51 h 124"/>
                <a:gd name="T32" fmla="*/ 54 w 230"/>
                <a:gd name="T33" fmla="*/ 27 h 124"/>
                <a:gd name="T34" fmla="*/ 51 w 230"/>
                <a:gd name="T35" fmla="*/ 16 h 124"/>
                <a:gd name="T36" fmla="*/ 33 w 230"/>
                <a:gd name="T37" fmla="*/ 25 h 124"/>
                <a:gd name="T38" fmla="*/ 22 w 230"/>
                <a:gd name="T39" fmla="*/ 28 h 124"/>
                <a:gd name="T40" fmla="*/ 18 w 230"/>
                <a:gd name="T41" fmla="*/ 44 h 124"/>
                <a:gd name="T42" fmla="*/ 16 w 230"/>
                <a:gd name="T43" fmla="*/ 55 h 124"/>
                <a:gd name="T44" fmla="*/ 5 w 230"/>
                <a:gd name="T45" fmla="*/ 74 h 124"/>
                <a:gd name="T46" fmla="*/ 0 w 230"/>
                <a:gd name="T47" fmla="*/ 86 h 124"/>
                <a:gd name="T48" fmla="*/ 8 w 230"/>
                <a:gd name="T49" fmla="*/ 106 h 124"/>
                <a:gd name="T50" fmla="*/ 14 w 230"/>
                <a:gd name="T51" fmla="*/ 106 h 124"/>
                <a:gd name="T52" fmla="*/ 29 w 230"/>
                <a:gd name="T53" fmla="*/ 90 h 124"/>
                <a:gd name="T54" fmla="*/ 57 w 230"/>
                <a:gd name="T55" fmla="*/ 87 h 124"/>
                <a:gd name="T56" fmla="*/ 70 w 230"/>
                <a:gd name="T57" fmla="*/ 90 h 124"/>
                <a:gd name="T58" fmla="*/ 84 w 230"/>
                <a:gd name="T59" fmla="*/ 84 h 124"/>
                <a:gd name="T60" fmla="*/ 92 w 230"/>
                <a:gd name="T61" fmla="*/ 89 h 124"/>
                <a:gd name="T62" fmla="*/ 109 w 230"/>
                <a:gd name="T63" fmla="*/ 95 h 124"/>
                <a:gd name="T64" fmla="*/ 124 w 230"/>
                <a:gd name="T65" fmla="*/ 89 h 124"/>
                <a:gd name="T66" fmla="*/ 148 w 230"/>
                <a:gd name="T67" fmla="*/ 97 h 124"/>
                <a:gd name="T68" fmla="*/ 165 w 230"/>
                <a:gd name="T69" fmla="*/ 109 h 124"/>
                <a:gd name="T70" fmla="*/ 184 w 230"/>
                <a:gd name="T71" fmla="*/ 120 h 124"/>
                <a:gd name="T72" fmla="*/ 187 w 230"/>
                <a:gd name="T73" fmla="*/ 124 h 124"/>
                <a:gd name="T74" fmla="*/ 214 w 230"/>
                <a:gd name="T75" fmla="*/ 116 h 124"/>
                <a:gd name="T76" fmla="*/ 222 w 230"/>
                <a:gd name="T77" fmla="*/ 105 h 124"/>
                <a:gd name="T78" fmla="*/ 230 w 230"/>
                <a:gd name="T79" fmla="*/ 9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" h="124">
                  <a:moveTo>
                    <a:pt x="230" y="95"/>
                  </a:moveTo>
                  <a:lnTo>
                    <a:pt x="230" y="86"/>
                  </a:lnTo>
                  <a:lnTo>
                    <a:pt x="224" y="78"/>
                  </a:lnTo>
                  <a:lnTo>
                    <a:pt x="220" y="68"/>
                  </a:lnTo>
                  <a:lnTo>
                    <a:pt x="219" y="65"/>
                  </a:lnTo>
                  <a:lnTo>
                    <a:pt x="214" y="55"/>
                  </a:lnTo>
                  <a:lnTo>
                    <a:pt x="214" y="51"/>
                  </a:lnTo>
                  <a:lnTo>
                    <a:pt x="213" y="44"/>
                  </a:lnTo>
                  <a:lnTo>
                    <a:pt x="209" y="43"/>
                  </a:lnTo>
                  <a:lnTo>
                    <a:pt x="211" y="38"/>
                  </a:lnTo>
                  <a:lnTo>
                    <a:pt x="209" y="33"/>
                  </a:lnTo>
                  <a:lnTo>
                    <a:pt x="192" y="30"/>
                  </a:lnTo>
                  <a:lnTo>
                    <a:pt x="179" y="35"/>
                  </a:lnTo>
                  <a:lnTo>
                    <a:pt x="174" y="27"/>
                  </a:lnTo>
                  <a:lnTo>
                    <a:pt x="167" y="24"/>
                  </a:lnTo>
                  <a:lnTo>
                    <a:pt x="163" y="16"/>
                  </a:lnTo>
                  <a:lnTo>
                    <a:pt x="152" y="8"/>
                  </a:lnTo>
                  <a:lnTo>
                    <a:pt x="148" y="8"/>
                  </a:lnTo>
                  <a:lnTo>
                    <a:pt x="144" y="3"/>
                  </a:lnTo>
                  <a:lnTo>
                    <a:pt x="140" y="0"/>
                  </a:lnTo>
                  <a:lnTo>
                    <a:pt x="138" y="5"/>
                  </a:lnTo>
                  <a:lnTo>
                    <a:pt x="133" y="6"/>
                  </a:lnTo>
                  <a:lnTo>
                    <a:pt x="124" y="0"/>
                  </a:lnTo>
                  <a:lnTo>
                    <a:pt x="116" y="1"/>
                  </a:lnTo>
                  <a:lnTo>
                    <a:pt x="105" y="8"/>
                  </a:lnTo>
                  <a:lnTo>
                    <a:pt x="102" y="9"/>
                  </a:lnTo>
                  <a:lnTo>
                    <a:pt x="102" y="19"/>
                  </a:lnTo>
                  <a:lnTo>
                    <a:pt x="105" y="35"/>
                  </a:lnTo>
                  <a:lnTo>
                    <a:pt x="100" y="46"/>
                  </a:lnTo>
                  <a:lnTo>
                    <a:pt x="89" y="59"/>
                  </a:lnTo>
                  <a:lnTo>
                    <a:pt x="79" y="59"/>
                  </a:lnTo>
                  <a:lnTo>
                    <a:pt x="71" y="51"/>
                  </a:lnTo>
                  <a:lnTo>
                    <a:pt x="70" y="44"/>
                  </a:lnTo>
                  <a:lnTo>
                    <a:pt x="54" y="27"/>
                  </a:lnTo>
                  <a:lnTo>
                    <a:pt x="52" y="16"/>
                  </a:lnTo>
                  <a:lnTo>
                    <a:pt x="51" y="16"/>
                  </a:lnTo>
                  <a:lnTo>
                    <a:pt x="44" y="22"/>
                  </a:lnTo>
                  <a:lnTo>
                    <a:pt x="33" y="25"/>
                  </a:lnTo>
                  <a:lnTo>
                    <a:pt x="30" y="28"/>
                  </a:lnTo>
                  <a:lnTo>
                    <a:pt x="22" y="28"/>
                  </a:lnTo>
                  <a:lnTo>
                    <a:pt x="18" y="36"/>
                  </a:lnTo>
                  <a:lnTo>
                    <a:pt x="18" y="44"/>
                  </a:lnTo>
                  <a:lnTo>
                    <a:pt x="16" y="43"/>
                  </a:lnTo>
                  <a:lnTo>
                    <a:pt x="16" y="55"/>
                  </a:lnTo>
                  <a:lnTo>
                    <a:pt x="6" y="67"/>
                  </a:lnTo>
                  <a:lnTo>
                    <a:pt x="5" y="74"/>
                  </a:lnTo>
                  <a:lnTo>
                    <a:pt x="5" y="81"/>
                  </a:lnTo>
                  <a:lnTo>
                    <a:pt x="0" y="86"/>
                  </a:lnTo>
                  <a:lnTo>
                    <a:pt x="5" y="103"/>
                  </a:lnTo>
                  <a:lnTo>
                    <a:pt x="8" y="106"/>
                  </a:lnTo>
                  <a:lnTo>
                    <a:pt x="8" y="108"/>
                  </a:lnTo>
                  <a:lnTo>
                    <a:pt x="14" y="106"/>
                  </a:lnTo>
                  <a:lnTo>
                    <a:pt x="18" y="98"/>
                  </a:lnTo>
                  <a:lnTo>
                    <a:pt x="29" y="90"/>
                  </a:lnTo>
                  <a:lnTo>
                    <a:pt x="44" y="86"/>
                  </a:lnTo>
                  <a:lnTo>
                    <a:pt x="57" y="87"/>
                  </a:lnTo>
                  <a:lnTo>
                    <a:pt x="65" y="87"/>
                  </a:lnTo>
                  <a:lnTo>
                    <a:pt x="70" y="90"/>
                  </a:lnTo>
                  <a:lnTo>
                    <a:pt x="78" y="86"/>
                  </a:lnTo>
                  <a:lnTo>
                    <a:pt x="84" y="84"/>
                  </a:lnTo>
                  <a:lnTo>
                    <a:pt x="86" y="89"/>
                  </a:lnTo>
                  <a:lnTo>
                    <a:pt x="92" y="89"/>
                  </a:lnTo>
                  <a:lnTo>
                    <a:pt x="98" y="95"/>
                  </a:lnTo>
                  <a:lnTo>
                    <a:pt x="109" y="95"/>
                  </a:lnTo>
                  <a:lnTo>
                    <a:pt x="113" y="97"/>
                  </a:lnTo>
                  <a:lnTo>
                    <a:pt x="124" y="89"/>
                  </a:lnTo>
                  <a:lnTo>
                    <a:pt x="136" y="95"/>
                  </a:lnTo>
                  <a:lnTo>
                    <a:pt x="148" y="97"/>
                  </a:lnTo>
                  <a:lnTo>
                    <a:pt x="157" y="108"/>
                  </a:lnTo>
                  <a:lnTo>
                    <a:pt x="165" y="109"/>
                  </a:lnTo>
                  <a:lnTo>
                    <a:pt x="174" y="120"/>
                  </a:lnTo>
                  <a:lnTo>
                    <a:pt x="184" y="120"/>
                  </a:lnTo>
                  <a:lnTo>
                    <a:pt x="187" y="124"/>
                  </a:lnTo>
                  <a:lnTo>
                    <a:pt x="187" y="124"/>
                  </a:lnTo>
                  <a:lnTo>
                    <a:pt x="200" y="119"/>
                  </a:lnTo>
                  <a:lnTo>
                    <a:pt x="214" y="116"/>
                  </a:lnTo>
                  <a:lnTo>
                    <a:pt x="216" y="108"/>
                  </a:lnTo>
                  <a:lnTo>
                    <a:pt x="222" y="105"/>
                  </a:lnTo>
                  <a:lnTo>
                    <a:pt x="225" y="97"/>
                  </a:lnTo>
                  <a:lnTo>
                    <a:pt x="230" y="95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963F7635-2DF8-4B21-891E-6FEA9A666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2636838"/>
              <a:ext cx="365125" cy="196850"/>
            </a:xfrm>
            <a:custGeom>
              <a:avLst/>
              <a:gdLst>
                <a:gd name="T0" fmla="*/ 230 w 230"/>
                <a:gd name="T1" fmla="*/ 86 h 124"/>
                <a:gd name="T2" fmla="*/ 220 w 230"/>
                <a:gd name="T3" fmla="*/ 68 h 124"/>
                <a:gd name="T4" fmla="*/ 214 w 230"/>
                <a:gd name="T5" fmla="*/ 55 h 124"/>
                <a:gd name="T6" fmla="*/ 213 w 230"/>
                <a:gd name="T7" fmla="*/ 44 h 124"/>
                <a:gd name="T8" fmla="*/ 211 w 230"/>
                <a:gd name="T9" fmla="*/ 38 h 124"/>
                <a:gd name="T10" fmla="*/ 192 w 230"/>
                <a:gd name="T11" fmla="*/ 30 h 124"/>
                <a:gd name="T12" fmla="*/ 174 w 230"/>
                <a:gd name="T13" fmla="*/ 27 h 124"/>
                <a:gd name="T14" fmla="*/ 163 w 230"/>
                <a:gd name="T15" fmla="*/ 16 h 124"/>
                <a:gd name="T16" fmla="*/ 148 w 230"/>
                <a:gd name="T17" fmla="*/ 8 h 124"/>
                <a:gd name="T18" fmla="*/ 140 w 230"/>
                <a:gd name="T19" fmla="*/ 0 h 124"/>
                <a:gd name="T20" fmla="*/ 133 w 230"/>
                <a:gd name="T21" fmla="*/ 6 h 124"/>
                <a:gd name="T22" fmla="*/ 116 w 230"/>
                <a:gd name="T23" fmla="*/ 1 h 124"/>
                <a:gd name="T24" fmla="*/ 102 w 230"/>
                <a:gd name="T25" fmla="*/ 9 h 124"/>
                <a:gd name="T26" fmla="*/ 105 w 230"/>
                <a:gd name="T27" fmla="*/ 35 h 124"/>
                <a:gd name="T28" fmla="*/ 89 w 230"/>
                <a:gd name="T29" fmla="*/ 59 h 124"/>
                <a:gd name="T30" fmla="*/ 71 w 230"/>
                <a:gd name="T31" fmla="*/ 51 h 124"/>
                <a:gd name="T32" fmla="*/ 54 w 230"/>
                <a:gd name="T33" fmla="*/ 27 h 124"/>
                <a:gd name="T34" fmla="*/ 51 w 230"/>
                <a:gd name="T35" fmla="*/ 16 h 124"/>
                <a:gd name="T36" fmla="*/ 33 w 230"/>
                <a:gd name="T37" fmla="*/ 25 h 124"/>
                <a:gd name="T38" fmla="*/ 22 w 230"/>
                <a:gd name="T39" fmla="*/ 28 h 124"/>
                <a:gd name="T40" fmla="*/ 18 w 230"/>
                <a:gd name="T41" fmla="*/ 44 h 124"/>
                <a:gd name="T42" fmla="*/ 16 w 230"/>
                <a:gd name="T43" fmla="*/ 55 h 124"/>
                <a:gd name="T44" fmla="*/ 5 w 230"/>
                <a:gd name="T45" fmla="*/ 74 h 124"/>
                <a:gd name="T46" fmla="*/ 0 w 230"/>
                <a:gd name="T47" fmla="*/ 86 h 124"/>
                <a:gd name="T48" fmla="*/ 8 w 230"/>
                <a:gd name="T49" fmla="*/ 106 h 124"/>
                <a:gd name="T50" fmla="*/ 14 w 230"/>
                <a:gd name="T51" fmla="*/ 106 h 124"/>
                <a:gd name="T52" fmla="*/ 29 w 230"/>
                <a:gd name="T53" fmla="*/ 90 h 124"/>
                <a:gd name="T54" fmla="*/ 57 w 230"/>
                <a:gd name="T55" fmla="*/ 87 h 124"/>
                <a:gd name="T56" fmla="*/ 70 w 230"/>
                <a:gd name="T57" fmla="*/ 90 h 124"/>
                <a:gd name="T58" fmla="*/ 84 w 230"/>
                <a:gd name="T59" fmla="*/ 84 h 124"/>
                <a:gd name="T60" fmla="*/ 92 w 230"/>
                <a:gd name="T61" fmla="*/ 89 h 124"/>
                <a:gd name="T62" fmla="*/ 109 w 230"/>
                <a:gd name="T63" fmla="*/ 95 h 124"/>
                <a:gd name="T64" fmla="*/ 124 w 230"/>
                <a:gd name="T65" fmla="*/ 89 h 124"/>
                <a:gd name="T66" fmla="*/ 148 w 230"/>
                <a:gd name="T67" fmla="*/ 97 h 124"/>
                <a:gd name="T68" fmla="*/ 165 w 230"/>
                <a:gd name="T69" fmla="*/ 109 h 124"/>
                <a:gd name="T70" fmla="*/ 184 w 230"/>
                <a:gd name="T71" fmla="*/ 120 h 124"/>
                <a:gd name="T72" fmla="*/ 187 w 230"/>
                <a:gd name="T73" fmla="*/ 124 h 124"/>
                <a:gd name="T74" fmla="*/ 214 w 230"/>
                <a:gd name="T75" fmla="*/ 116 h 124"/>
                <a:gd name="T76" fmla="*/ 222 w 230"/>
                <a:gd name="T77" fmla="*/ 105 h 124"/>
                <a:gd name="T78" fmla="*/ 230 w 230"/>
                <a:gd name="T79" fmla="*/ 9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" h="124">
                  <a:moveTo>
                    <a:pt x="230" y="95"/>
                  </a:moveTo>
                  <a:lnTo>
                    <a:pt x="230" y="86"/>
                  </a:lnTo>
                  <a:lnTo>
                    <a:pt x="224" y="78"/>
                  </a:lnTo>
                  <a:lnTo>
                    <a:pt x="220" y="68"/>
                  </a:lnTo>
                  <a:lnTo>
                    <a:pt x="219" y="65"/>
                  </a:lnTo>
                  <a:lnTo>
                    <a:pt x="214" y="55"/>
                  </a:lnTo>
                  <a:lnTo>
                    <a:pt x="214" y="51"/>
                  </a:lnTo>
                  <a:lnTo>
                    <a:pt x="213" y="44"/>
                  </a:lnTo>
                  <a:lnTo>
                    <a:pt x="209" y="43"/>
                  </a:lnTo>
                  <a:lnTo>
                    <a:pt x="211" y="38"/>
                  </a:lnTo>
                  <a:lnTo>
                    <a:pt x="209" y="33"/>
                  </a:lnTo>
                  <a:lnTo>
                    <a:pt x="192" y="30"/>
                  </a:lnTo>
                  <a:lnTo>
                    <a:pt x="179" y="35"/>
                  </a:lnTo>
                  <a:lnTo>
                    <a:pt x="174" y="27"/>
                  </a:lnTo>
                  <a:lnTo>
                    <a:pt x="167" y="24"/>
                  </a:lnTo>
                  <a:lnTo>
                    <a:pt x="163" y="16"/>
                  </a:lnTo>
                  <a:lnTo>
                    <a:pt x="152" y="8"/>
                  </a:lnTo>
                  <a:lnTo>
                    <a:pt x="148" y="8"/>
                  </a:lnTo>
                  <a:lnTo>
                    <a:pt x="144" y="3"/>
                  </a:lnTo>
                  <a:lnTo>
                    <a:pt x="140" y="0"/>
                  </a:lnTo>
                  <a:lnTo>
                    <a:pt x="138" y="5"/>
                  </a:lnTo>
                  <a:lnTo>
                    <a:pt x="133" y="6"/>
                  </a:lnTo>
                  <a:lnTo>
                    <a:pt x="124" y="0"/>
                  </a:lnTo>
                  <a:lnTo>
                    <a:pt x="116" y="1"/>
                  </a:lnTo>
                  <a:lnTo>
                    <a:pt x="105" y="8"/>
                  </a:lnTo>
                  <a:lnTo>
                    <a:pt x="102" y="9"/>
                  </a:lnTo>
                  <a:lnTo>
                    <a:pt x="102" y="19"/>
                  </a:lnTo>
                  <a:lnTo>
                    <a:pt x="105" y="35"/>
                  </a:lnTo>
                  <a:lnTo>
                    <a:pt x="100" y="46"/>
                  </a:lnTo>
                  <a:lnTo>
                    <a:pt x="89" y="59"/>
                  </a:lnTo>
                  <a:lnTo>
                    <a:pt x="79" y="59"/>
                  </a:lnTo>
                  <a:lnTo>
                    <a:pt x="71" y="51"/>
                  </a:lnTo>
                  <a:lnTo>
                    <a:pt x="70" y="44"/>
                  </a:lnTo>
                  <a:lnTo>
                    <a:pt x="54" y="27"/>
                  </a:lnTo>
                  <a:lnTo>
                    <a:pt x="52" y="16"/>
                  </a:lnTo>
                  <a:lnTo>
                    <a:pt x="51" y="16"/>
                  </a:lnTo>
                  <a:lnTo>
                    <a:pt x="44" y="22"/>
                  </a:lnTo>
                  <a:lnTo>
                    <a:pt x="33" y="25"/>
                  </a:lnTo>
                  <a:lnTo>
                    <a:pt x="30" y="28"/>
                  </a:lnTo>
                  <a:lnTo>
                    <a:pt x="22" y="28"/>
                  </a:lnTo>
                  <a:lnTo>
                    <a:pt x="18" y="36"/>
                  </a:lnTo>
                  <a:lnTo>
                    <a:pt x="18" y="44"/>
                  </a:lnTo>
                  <a:lnTo>
                    <a:pt x="16" y="43"/>
                  </a:lnTo>
                  <a:lnTo>
                    <a:pt x="16" y="55"/>
                  </a:lnTo>
                  <a:lnTo>
                    <a:pt x="6" y="67"/>
                  </a:lnTo>
                  <a:lnTo>
                    <a:pt x="5" y="74"/>
                  </a:lnTo>
                  <a:lnTo>
                    <a:pt x="5" y="81"/>
                  </a:lnTo>
                  <a:lnTo>
                    <a:pt x="0" y="86"/>
                  </a:lnTo>
                  <a:lnTo>
                    <a:pt x="5" y="103"/>
                  </a:lnTo>
                  <a:lnTo>
                    <a:pt x="8" y="106"/>
                  </a:lnTo>
                  <a:lnTo>
                    <a:pt x="8" y="108"/>
                  </a:lnTo>
                  <a:lnTo>
                    <a:pt x="14" y="106"/>
                  </a:lnTo>
                  <a:lnTo>
                    <a:pt x="18" y="98"/>
                  </a:lnTo>
                  <a:lnTo>
                    <a:pt x="29" y="90"/>
                  </a:lnTo>
                  <a:lnTo>
                    <a:pt x="44" y="86"/>
                  </a:lnTo>
                  <a:lnTo>
                    <a:pt x="57" y="87"/>
                  </a:lnTo>
                  <a:lnTo>
                    <a:pt x="65" y="87"/>
                  </a:lnTo>
                  <a:lnTo>
                    <a:pt x="70" y="90"/>
                  </a:lnTo>
                  <a:lnTo>
                    <a:pt x="78" y="86"/>
                  </a:lnTo>
                  <a:lnTo>
                    <a:pt x="84" y="84"/>
                  </a:lnTo>
                  <a:lnTo>
                    <a:pt x="86" y="89"/>
                  </a:lnTo>
                  <a:lnTo>
                    <a:pt x="92" y="89"/>
                  </a:lnTo>
                  <a:lnTo>
                    <a:pt x="98" y="95"/>
                  </a:lnTo>
                  <a:lnTo>
                    <a:pt x="109" y="95"/>
                  </a:lnTo>
                  <a:lnTo>
                    <a:pt x="113" y="97"/>
                  </a:lnTo>
                  <a:lnTo>
                    <a:pt x="124" y="89"/>
                  </a:lnTo>
                  <a:lnTo>
                    <a:pt x="136" y="95"/>
                  </a:lnTo>
                  <a:lnTo>
                    <a:pt x="148" y="97"/>
                  </a:lnTo>
                  <a:lnTo>
                    <a:pt x="157" y="108"/>
                  </a:lnTo>
                  <a:lnTo>
                    <a:pt x="165" y="109"/>
                  </a:lnTo>
                  <a:lnTo>
                    <a:pt x="174" y="120"/>
                  </a:lnTo>
                  <a:lnTo>
                    <a:pt x="184" y="120"/>
                  </a:lnTo>
                  <a:lnTo>
                    <a:pt x="187" y="124"/>
                  </a:lnTo>
                  <a:lnTo>
                    <a:pt x="187" y="124"/>
                  </a:lnTo>
                  <a:lnTo>
                    <a:pt x="200" y="119"/>
                  </a:lnTo>
                  <a:lnTo>
                    <a:pt x="214" y="116"/>
                  </a:lnTo>
                  <a:lnTo>
                    <a:pt x="216" y="108"/>
                  </a:lnTo>
                  <a:lnTo>
                    <a:pt x="222" y="105"/>
                  </a:lnTo>
                  <a:lnTo>
                    <a:pt x="225" y="97"/>
                  </a:lnTo>
                  <a:lnTo>
                    <a:pt x="230" y="95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5" name="Freeform 24">
              <a:extLst>
                <a:ext uri="{FF2B5EF4-FFF2-40B4-BE49-F238E27FC236}">
                  <a16:creationId xmlns:a16="http://schemas.microsoft.com/office/drawing/2014/main" id="{D990F556-89FF-4471-8318-25DAF8B42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770188"/>
              <a:ext cx="284163" cy="209550"/>
            </a:xfrm>
            <a:custGeom>
              <a:avLst/>
              <a:gdLst>
                <a:gd name="T0" fmla="*/ 59 w 179"/>
                <a:gd name="T1" fmla="*/ 95 h 132"/>
                <a:gd name="T2" fmla="*/ 57 w 179"/>
                <a:gd name="T3" fmla="*/ 82 h 132"/>
                <a:gd name="T4" fmla="*/ 62 w 179"/>
                <a:gd name="T5" fmla="*/ 78 h 132"/>
                <a:gd name="T6" fmla="*/ 59 w 179"/>
                <a:gd name="T7" fmla="*/ 73 h 132"/>
                <a:gd name="T8" fmla="*/ 54 w 179"/>
                <a:gd name="T9" fmla="*/ 73 h 132"/>
                <a:gd name="T10" fmla="*/ 52 w 179"/>
                <a:gd name="T11" fmla="*/ 65 h 132"/>
                <a:gd name="T12" fmla="*/ 48 w 179"/>
                <a:gd name="T13" fmla="*/ 62 h 132"/>
                <a:gd name="T14" fmla="*/ 35 w 179"/>
                <a:gd name="T15" fmla="*/ 65 h 132"/>
                <a:gd name="T16" fmla="*/ 25 w 179"/>
                <a:gd name="T17" fmla="*/ 60 h 132"/>
                <a:gd name="T18" fmla="*/ 14 w 179"/>
                <a:gd name="T19" fmla="*/ 48 h 132"/>
                <a:gd name="T20" fmla="*/ 3 w 179"/>
                <a:gd name="T21" fmla="*/ 51 h 132"/>
                <a:gd name="T22" fmla="*/ 2 w 179"/>
                <a:gd name="T23" fmla="*/ 49 h 132"/>
                <a:gd name="T24" fmla="*/ 3 w 179"/>
                <a:gd name="T25" fmla="*/ 44 h 132"/>
                <a:gd name="T26" fmla="*/ 2 w 179"/>
                <a:gd name="T27" fmla="*/ 35 h 132"/>
                <a:gd name="T28" fmla="*/ 0 w 179"/>
                <a:gd name="T29" fmla="*/ 24 h 132"/>
                <a:gd name="T30" fmla="*/ 6 w 179"/>
                <a:gd name="T31" fmla="*/ 22 h 132"/>
                <a:gd name="T32" fmla="*/ 10 w 179"/>
                <a:gd name="T33" fmla="*/ 14 h 132"/>
                <a:gd name="T34" fmla="*/ 21 w 179"/>
                <a:gd name="T35" fmla="*/ 6 h 132"/>
                <a:gd name="T36" fmla="*/ 36 w 179"/>
                <a:gd name="T37" fmla="*/ 2 h 132"/>
                <a:gd name="T38" fmla="*/ 49 w 179"/>
                <a:gd name="T39" fmla="*/ 3 h 132"/>
                <a:gd name="T40" fmla="*/ 57 w 179"/>
                <a:gd name="T41" fmla="*/ 3 h 132"/>
                <a:gd name="T42" fmla="*/ 62 w 179"/>
                <a:gd name="T43" fmla="*/ 6 h 132"/>
                <a:gd name="T44" fmla="*/ 70 w 179"/>
                <a:gd name="T45" fmla="*/ 2 h 132"/>
                <a:gd name="T46" fmla="*/ 76 w 179"/>
                <a:gd name="T47" fmla="*/ 0 h 132"/>
                <a:gd name="T48" fmla="*/ 78 w 179"/>
                <a:gd name="T49" fmla="*/ 5 h 132"/>
                <a:gd name="T50" fmla="*/ 84 w 179"/>
                <a:gd name="T51" fmla="*/ 5 h 132"/>
                <a:gd name="T52" fmla="*/ 90 w 179"/>
                <a:gd name="T53" fmla="*/ 11 h 132"/>
                <a:gd name="T54" fmla="*/ 101 w 179"/>
                <a:gd name="T55" fmla="*/ 11 h 132"/>
                <a:gd name="T56" fmla="*/ 105 w 179"/>
                <a:gd name="T57" fmla="*/ 13 h 132"/>
                <a:gd name="T58" fmla="*/ 116 w 179"/>
                <a:gd name="T59" fmla="*/ 5 h 132"/>
                <a:gd name="T60" fmla="*/ 128 w 179"/>
                <a:gd name="T61" fmla="*/ 11 h 132"/>
                <a:gd name="T62" fmla="*/ 140 w 179"/>
                <a:gd name="T63" fmla="*/ 13 h 132"/>
                <a:gd name="T64" fmla="*/ 149 w 179"/>
                <a:gd name="T65" fmla="*/ 24 h 132"/>
                <a:gd name="T66" fmla="*/ 157 w 179"/>
                <a:gd name="T67" fmla="*/ 25 h 132"/>
                <a:gd name="T68" fmla="*/ 166 w 179"/>
                <a:gd name="T69" fmla="*/ 36 h 132"/>
                <a:gd name="T70" fmla="*/ 176 w 179"/>
                <a:gd name="T71" fmla="*/ 36 h 132"/>
                <a:gd name="T72" fmla="*/ 179 w 179"/>
                <a:gd name="T73" fmla="*/ 40 h 132"/>
                <a:gd name="T74" fmla="*/ 171 w 179"/>
                <a:gd name="T75" fmla="*/ 51 h 132"/>
                <a:gd name="T76" fmla="*/ 178 w 179"/>
                <a:gd name="T77" fmla="*/ 54 h 132"/>
                <a:gd name="T78" fmla="*/ 178 w 179"/>
                <a:gd name="T79" fmla="*/ 60 h 132"/>
                <a:gd name="T80" fmla="*/ 165 w 179"/>
                <a:gd name="T81" fmla="*/ 67 h 132"/>
                <a:gd name="T82" fmla="*/ 159 w 179"/>
                <a:gd name="T83" fmla="*/ 78 h 132"/>
                <a:gd name="T84" fmla="*/ 152 w 179"/>
                <a:gd name="T85" fmla="*/ 79 h 132"/>
                <a:gd name="T86" fmla="*/ 151 w 179"/>
                <a:gd name="T87" fmla="*/ 90 h 132"/>
                <a:gd name="T88" fmla="*/ 160 w 179"/>
                <a:gd name="T89" fmla="*/ 95 h 132"/>
                <a:gd name="T90" fmla="*/ 160 w 179"/>
                <a:gd name="T91" fmla="*/ 103 h 132"/>
                <a:gd name="T92" fmla="*/ 152 w 179"/>
                <a:gd name="T93" fmla="*/ 103 h 132"/>
                <a:gd name="T94" fmla="*/ 149 w 179"/>
                <a:gd name="T95" fmla="*/ 98 h 132"/>
                <a:gd name="T96" fmla="*/ 143 w 179"/>
                <a:gd name="T97" fmla="*/ 100 h 132"/>
                <a:gd name="T98" fmla="*/ 140 w 179"/>
                <a:gd name="T99" fmla="*/ 109 h 132"/>
                <a:gd name="T100" fmla="*/ 128 w 179"/>
                <a:gd name="T101" fmla="*/ 111 h 132"/>
                <a:gd name="T102" fmla="*/ 133 w 179"/>
                <a:gd name="T103" fmla="*/ 121 h 132"/>
                <a:gd name="T104" fmla="*/ 127 w 179"/>
                <a:gd name="T105" fmla="*/ 122 h 132"/>
                <a:gd name="T106" fmla="*/ 117 w 179"/>
                <a:gd name="T107" fmla="*/ 127 h 132"/>
                <a:gd name="T108" fmla="*/ 108 w 179"/>
                <a:gd name="T109" fmla="*/ 122 h 132"/>
                <a:gd name="T110" fmla="*/ 95 w 179"/>
                <a:gd name="T111" fmla="*/ 125 h 132"/>
                <a:gd name="T112" fmla="*/ 87 w 179"/>
                <a:gd name="T113" fmla="*/ 132 h 132"/>
                <a:gd name="T114" fmla="*/ 82 w 179"/>
                <a:gd name="T115" fmla="*/ 124 h 132"/>
                <a:gd name="T116" fmla="*/ 82 w 179"/>
                <a:gd name="T117" fmla="*/ 116 h 132"/>
                <a:gd name="T118" fmla="*/ 79 w 179"/>
                <a:gd name="T119" fmla="*/ 101 h 132"/>
                <a:gd name="T120" fmla="*/ 75 w 179"/>
                <a:gd name="T121" fmla="*/ 101 h 132"/>
                <a:gd name="T122" fmla="*/ 67 w 179"/>
                <a:gd name="T123" fmla="*/ 95 h 132"/>
                <a:gd name="T124" fmla="*/ 59 w 179"/>
                <a:gd name="T125" fmla="*/ 9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9" h="132">
                  <a:moveTo>
                    <a:pt x="59" y="95"/>
                  </a:moveTo>
                  <a:lnTo>
                    <a:pt x="57" y="82"/>
                  </a:lnTo>
                  <a:lnTo>
                    <a:pt x="62" y="78"/>
                  </a:lnTo>
                  <a:lnTo>
                    <a:pt x="59" y="73"/>
                  </a:lnTo>
                  <a:lnTo>
                    <a:pt x="54" y="73"/>
                  </a:lnTo>
                  <a:lnTo>
                    <a:pt x="52" y="65"/>
                  </a:lnTo>
                  <a:lnTo>
                    <a:pt x="48" y="62"/>
                  </a:lnTo>
                  <a:lnTo>
                    <a:pt x="35" y="65"/>
                  </a:lnTo>
                  <a:lnTo>
                    <a:pt x="25" y="60"/>
                  </a:lnTo>
                  <a:lnTo>
                    <a:pt x="14" y="48"/>
                  </a:lnTo>
                  <a:lnTo>
                    <a:pt x="3" y="51"/>
                  </a:lnTo>
                  <a:lnTo>
                    <a:pt x="2" y="49"/>
                  </a:lnTo>
                  <a:lnTo>
                    <a:pt x="3" y="44"/>
                  </a:lnTo>
                  <a:lnTo>
                    <a:pt x="2" y="35"/>
                  </a:lnTo>
                  <a:lnTo>
                    <a:pt x="0" y="24"/>
                  </a:lnTo>
                  <a:lnTo>
                    <a:pt x="6" y="22"/>
                  </a:lnTo>
                  <a:lnTo>
                    <a:pt x="10" y="14"/>
                  </a:lnTo>
                  <a:lnTo>
                    <a:pt x="21" y="6"/>
                  </a:lnTo>
                  <a:lnTo>
                    <a:pt x="36" y="2"/>
                  </a:lnTo>
                  <a:lnTo>
                    <a:pt x="49" y="3"/>
                  </a:lnTo>
                  <a:lnTo>
                    <a:pt x="57" y="3"/>
                  </a:lnTo>
                  <a:lnTo>
                    <a:pt x="62" y="6"/>
                  </a:lnTo>
                  <a:lnTo>
                    <a:pt x="70" y="2"/>
                  </a:lnTo>
                  <a:lnTo>
                    <a:pt x="76" y="0"/>
                  </a:lnTo>
                  <a:lnTo>
                    <a:pt x="78" y="5"/>
                  </a:lnTo>
                  <a:lnTo>
                    <a:pt x="84" y="5"/>
                  </a:lnTo>
                  <a:lnTo>
                    <a:pt x="90" y="11"/>
                  </a:lnTo>
                  <a:lnTo>
                    <a:pt x="101" y="11"/>
                  </a:lnTo>
                  <a:lnTo>
                    <a:pt x="105" y="13"/>
                  </a:lnTo>
                  <a:lnTo>
                    <a:pt x="116" y="5"/>
                  </a:lnTo>
                  <a:lnTo>
                    <a:pt x="128" y="11"/>
                  </a:lnTo>
                  <a:lnTo>
                    <a:pt x="140" y="13"/>
                  </a:lnTo>
                  <a:lnTo>
                    <a:pt x="149" y="24"/>
                  </a:lnTo>
                  <a:lnTo>
                    <a:pt x="157" y="25"/>
                  </a:lnTo>
                  <a:lnTo>
                    <a:pt x="166" y="36"/>
                  </a:lnTo>
                  <a:lnTo>
                    <a:pt x="176" y="36"/>
                  </a:lnTo>
                  <a:lnTo>
                    <a:pt x="179" y="40"/>
                  </a:lnTo>
                  <a:lnTo>
                    <a:pt x="171" y="51"/>
                  </a:lnTo>
                  <a:lnTo>
                    <a:pt x="178" y="54"/>
                  </a:lnTo>
                  <a:lnTo>
                    <a:pt x="178" y="60"/>
                  </a:lnTo>
                  <a:lnTo>
                    <a:pt x="165" y="6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51" y="90"/>
                  </a:lnTo>
                  <a:lnTo>
                    <a:pt x="160" y="95"/>
                  </a:lnTo>
                  <a:lnTo>
                    <a:pt x="160" y="103"/>
                  </a:lnTo>
                  <a:lnTo>
                    <a:pt x="152" y="103"/>
                  </a:lnTo>
                  <a:lnTo>
                    <a:pt x="149" y="98"/>
                  </a:lnTo>
                  <a:lnTo>
                    <a:pt x="143" y="100"/>
                  </a:lnTo>
                  <a:lnTo>
                    <a:pt x="140" y="109"/>
                  </a:lnTo>
                  <a:lnTo>
                    <a:pt x="128" y="111"/>
                  </a:lnTo>
                  <a:lnTo>
                    <a:pt x="133" y="121"/>
                  </a:lnTo>
                  <a:lnTo>
                    <a:pt x="127" y="122"/>
                  </a:lnTo>
                  <a:lnTo>
                    <a:pt x="117" y="127"/>
                  </a:lnTo>
                  <a:lnTo>
                    <a:pt x="108" y="122"/>
                  </a:lnTo>
                  <a:lnTo>
                    <a:pt x="95" y="125"/>
                  </a:lnTo>
                  <a:lnTo>
                    <a:pt x="87" y="132"/>
                  </a:lnTo>
                  <a:lnTo>
                    <a:pt x="82" y="124"/>
                  </a:lnTo>
                  <a:lnTo>
                    <a:pt x="82" y="116"/>
                  </a:lnTo>
                  <a:lnTo>
                    <a:pt x="79" y="101"/>
                  </a:lnTo>
                  <a:lnTo>
                    <a:pt x="75" y="101"/>
                  </a:lnTo>
                  <a:lnTo>
                    <a:pt x="67" y="95"/>
                  </a:lnTo>
                  <a:lnTo>
                    <a:pt x="59" y="95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6" name="Freeform 25">
              <a:extLst>
                <a:ext uri="{FF2B5EF4-FFF2-40B4-BE49-F238E27FC236}">
                  <a16:creationId xmlns:a16="http://schemas.microsoft.com/office/drawing/2014/main" id="{F0E9908D-86A7-4E1D-8E96-359AF406F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4963" y="2784475"/>
              <a:ext cx="477838" cy="371475"/>
            </a:xfrm>
            <a:custGeom>
              <a:avLst/>
              <a:gdLst>
                <a:gd name="T0" fmla="*/ 8 w 301"/>
                <a:gd name="T1" fmla="*/ 116 h 234"/>
                <a:gd name="T2" fmla="*/ 30 w 301"/>
                <a:gd name="T3" fmla="*/ 118 h 234"/>
                <a:gd name="T4" fmla="*/ 46 w 301"/>
                <a:gd name="T5" fmla="*/ 112 h 234"/>
                <a:gd name="T6" fmla="*/ 53 w 301"/>
                <a:gd name="T7" fmla="*/ 100 h 234"/>
                <a:gd name="T8" fmla="*/ 62 w 301"/>
                <a:gd name="T9" fmla="*/ 89 h 234"/>
                <a:gd name="T10" fmla="*/ 73 w 301"/>
                <a:gd name="T11" fmla="*/ 94 h 234"/>
                <a:gd name="T12" fmla="*/ 64 w 301"/>
                <a:gd name="T13" fmla="*/ 81 h 234"/>
                <a:gd name="T14" fmla="*/ 72 w 301"/>
                <a:gd name="T15" fmla="*/ 69 h 234"/>
                <a:gd name="T16" fmla="*/ 91 w 301"/>
                <a:gd name="T17" fmla="*/ 51 h 234"/>
                <a:gd name="T18" fmla="*/ 84 w 301"/>
                <a:gd name="T19" fmla="*/ 42 h 234"/>
                <a:gd name="T20" fmla="*/ 105 w 301"/>
                <a:gd name="T21" fmla="*/ 26 h 234"/>
                <a:gd name="T22" fmla="*/ 121 w 301"/>
                <a:gd name="T23" fmla="*/ 15 h 234"/>
                <a:gd name="T24" fmla="*/ 130 w 301"/>
                <a:gd name="T25" fmla="*/ 4 h 234"/>
                <a:gd name="T26" fmla="*/ 144 w 301"/>
                <a:gd name="T27" fmla="*/ 5 h 234"/>
                <a:gd name="T28" fmla="*/ 160 w 301"/>
                <a:gd name="T29" fmla="*/ 13 h 234"/>
                <a:gd name="T30" fmla="*/ 176 w 301"/>
                <a:gd name="T31" fmla="*/ 10 h 234"/>
                <a:gd name="T32" fmla="*/ 192 w 301"/>
                <a:gd name="T33" fmla="*/ 15 h 234"/>
                <a:gd name="T34" fmla="*/ 208 w 301"/>
                <a:gd name="T35" fmla="*/ 16 h 234"/>
                <a:gd name="T36" fmla="*/ 229 w 301"/>
                <a:gd name="T37" fmla="*/ 21 h 234"/>
                <a:gd name="T38" fmla="*/ 227 w 301"/>
                <a:gd name="T39" fmla="*/ 40 h 234"/>
                <a:gd name="T40" fmla="*/ 233 w 301"/>
                <a:gd name="T41" fmla="*/ 58 h 234"/>
                <a:gd name="T42" fmla="*/ 246 w 301"/>
                <a:gd name="T43" fmla="*/ 77 h 234"/>
                <a:gd name="T44" fmla="*/ 263 w 301"/>
                <a:gd name="T45" fmla="*/ 94 h 234"/>
                <a:gd name="T46" fmla="*/ 278 w 301"/>
                <a:gd name="T47" fmla="*/ 110 h 234"/>
                <a:gd name="T48" fmla="*/ 292 w 301"/>
                <a:gd name="T49" fmla="*/ 129 h 234"/>
                <a:gd name="T50" fmla="*/ 298 w 301"/>
                <a:gd name="T51" fmla="*/ 138 h 234"/>
                <a:gd name="T52" fmla="*/ 271 w 301"/>
                <a:gd name="T53" fmla="*/ 153 h 234"/>
                <a:gd name="T54" fmla="*/ 260 w 301"/>
                <a:gd name="T55" fmla="*/ 151 h 234"/>
                <a:gd name="T56" fmla="*/ 268 w 301"/>
                <a:gd name="T57" fmla="*/ 172 h 234"/>
                <a:gd name="T58" fmla="*/ 276 w 301"/>
                <a:gd name="T59" fmla="*/ 191 h 234"/>
                <a:gd name="T60" fmla="*/ 275 w 301"/>
                <a:gd name="T61" fmla="*/ 200 h 234"/>
                <a:gd name="T62" fmla="*/ 249 w 301"/>
                <a:gd name="T63" fmla="*/ 205 h 234"/>
                <a:gd name="T64" fmla="*/ 243 w 301"/>
                <a:gd name="T65" fmla="*/ 230 h 234"/>
                <a:gd name="T66" fmla="*/ 229 w 301"/>
                <a:gd name="T67" fmla="*/ 226 h 234"/>
                <a:gd name="T68" fmla="*/ 213 w 301"/>
                <a:gd name="T69" fmla="*/ 226 h 234"/>
                <a:gd name="T70" fmla="*/ 198 w 301"/>
                <a:gd name="T71" fmla="*/ 234 h 234"/>
                <a:gd name="T72" fmla="*/ 190 w 301"/>
                <a:gd name="T73" fmla="*/ 226 h 234"/>
                <a:gd name="T74" fmla="*/ 170 w 301"/>
                <a:gd name="T75" fmla="*/ 230 h 234"/>
                <a:gd name="T76" fmla="*/ 154 w 301"/>
                <a:gd name="T77" fmla="*/ 227 h 234"/>
                <a:gd name="T78" fmla="*/ 146 w 301"/>
                <a:gd name="T79" fmla="*/ 230 h 234"/>
                <a:gd name="T80" fmla="*/ 127 w 301"/>
                <a:gd name="T81" fmla="*/ 230 h 234"/>
                <a:gd name="T82" fmla="*/ 118 w 301"/>
                <a:gd name="T83" fmla="*/ 221 h 234"/>
                <a:gd name="T84" fmla="*/ 87 w 301"/>
                <a:gd name="T85" fmla="*/ 213 h 234"/>
                <a:gd name="T86" fmla="*/ 75 w 301"/>
                <a:gd name="T87" fmla="*/ 219 h 234"/>
                <a:gd name="T88" fmla="*/ 38 w 301"/>
                <a:gd name="T89" fmla="*/ 223 h 234"/>
                <a:gd name="T90" fmla="*/ 21 w 301"/>
                <a:gd name="T91" fmla="*/ 221 h 234"/>
                <a:gd name="T92" fmla="*/ 16 w 301"/>
                <a:gd name="T93" fmla="*/ 218 h 234"/>
                <a:gd name="T94" fmla="*/ 5 w 301"/>
                <a:gd name="T95" fmla="*/ 196 h 234"/>
                <a:gd name="T96" fmla="*/ 18 w 301"/>
                <a:gd name="T97" fmla="*/ 184 h 234"/>
                <a:gd name="T98" fmla="*/ 13 w 301"/>
                <a:gd name="T99" fmla="*/ 158 h 234"/>
                <a:gd name="T100" fmla="*/ 7 w 301"/>
                <a:gd name="T101" fmla="*/ 142 h 234"/>
                <a:gd name="T102" fmla="*/ 0 w 301"/>
                <a:gd name="T103" fmla="*/ 12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1" h="234">
                  <a:moveTo>
                    <a:pt x="0" y="123"/>
                  </a:moveTo>
                  <a:lnTo>
                    <a:pt x="8" y="116"/>
                  </a:lnTo>
                  <a:lnTo>
                    <a:pt x="21" y="113"/>
                  </a:lnTo>
                  <a:lnTo>
                    <a:pt x="30" y="118"/>
                  </a:lnTo>
                  <a:lnTo>
                    <a:pt x="40" y="113"/>
                  </a:lnTo>
                  <a:lnTo>
                    <a:pt x="46" y="112"/>
                  </a:lnTo>
                  <a:lnTo>
                    <a:pt x="41" y="102"/>
                  </a:lnTo>
                  <a:lnTo>
                    <a:pt x="53" y="100"/>
                  </a:lnTo>
                  <a:lnTo>
                    <a:pt x="56" y="91"/>
                  </a:lnTo>
                  <a:lnTo>
                    <a:pt x="62" y="89"/>
                  </a:lnTo>
                  <a:lnTo>
                    <a:pt x="65" y="94"/>
                  </a:lnTo>
                  <a:lnTo>
                    <a:pt x="73" y="94"/>
                  </a:lnTo>
                  <a:lnTo>
                    <a:pt x="73" y="86"/>
                  </a:lnTo>
                  <a:lnTo>
                    <a:pt x="64" y="81"/>
                  </a:lnTo>
                  <a:lnTo>
                    <a:pt x="65" y="70"/>
                  </a:lnTo>
                  <a:lnTo>
                    <a:pt x="72" y="69"/>
                  </a:lnTo>
                  <a:lnTo>
                    <a:pt x="78" y="58"/>
                  </a:lnTo>
                  <a:lnTo>
                    <a:pt x="91" y="51"/>
                  </a:lnTo>
                  <a:lnTo>
                    <a:pt x="91" y="45"/>
                  </a:lnTo>
                  <a:lnTo>
                    <a:pt x="84" y="42"/>
                  </a:lnTo>
                  <a:lnTo>
                    <a:pt x="92" y="31"/>
                  </a:lnTo>
                  <a:lnTo>
                    <a:pt x="105" y="26"/>
                  </a:lnTo>
                  <a:lnTo>
                    <a:pt x="119" y="23"/>
                  </a:lnTo>
                  <a:lnTo>
                    <a:pt x="121" y="15"/>
                  </a:lnTo>
                  <a:lnTo>
                    <a:pt x="127" y="12"/>
                  </a:lnTo>
                  <a:lnTo>
                    <a:pt x="130" y="4"/>
                  </a:lnTo>
                  <a:lnTo>
                    <a:pt x="138" y="2"/>
                  </a:lnTo>
                  <a:lnTo>
                    <a:pt x="144" y="5"/>
                  </a:lnTo>
                  <a:lnTo>
                    <a:pt x="152" y="0"/>
                  </a:lnTo>
                  <a:lnTo>
                    <a:pt x="160" y="13"/>
                  </a:lnTo>
                  <a:lnTo>
                    <a:pt x="168" y="8"/>
                  </a:lnTo>
                  <a:lnTo>
                    <a:pt x="176" y="10"/>
                  </a:lnTo>
                  <a:lnTo>
                    <a:pt x="183" y="21"/>
                  </a:lnTo>
                  <a:lnTo>
                    <a:pt x="192" y="15"/>
                  </a:lnTo>
                  <a:lnTo>
                    <a:pt x="203" y="12"/>
                  </a:lnTo>
                  <a:lnTo>
                    <a:pt x="208" y="16"/>
                  </a:lnTo>
                  <a:lnTo>
                    <a:pt x="213" y="16"/>
                  </a:lnTo>
                  <a:lnTo>
                    <a:pt x="229" y="21"/>
                  </a:lnTo>
                  <a:lnTo>
                    <a:pt x="230" y="31"/>
                  </a:lnTo>
                  <a:lnTo>
                    <a:pt x="227" y="40"/>
                  </a:lnTo>
                  <a:lnTo>
                    <a:pt x="233" y="46"/>
                  </a:lnTo>
                  <a:lnTo>
                    <a:pt x="233" y="58"/>
                  </a:lnTo>
                  <a:lnTo>
                    <a:pt x="243" y="67"/>
                  </a:lnTo>
                  <a:lnTo>
                    <a:pt x="246" y="77"/>
                  </a:lnTo>
                  <a:lnTo>
                    <a:pt x="255" y="89"/>
                  </a:lnTo>
                  <a:lnTo>
                    <a:pt x="263" y="94"/>
                  </a:lnTo>
                  <a:lnTo>
                    <a:pt x="267" y="107"/>
                  </a:lnTo>
                  <a:lnTo>
                    <a:pt x="278" y="110"/>
                  </a:lnTo>
                  <a:lnTo>
                    <a:pt x="292" y="121"/>
                  </a:lnTo>
                  <a:lnTo>
                    <a:pt x="292" y="129"/>
                  </a:lnTo>
                  <a:lnTo>
                    <a:pt x="301" y="135"/>
                  </a:lnTo>
                  <a:lnTo>
                    <a:pt x="298" y="138"/>
                  </a:lnTo>
                  <a:lnTo>
                    <a:pt x="290" y="151"/>
                  </a:lnTo>
                  <a:lnTo>
                    <a:pt x="271" y="153"/>
                  </a:lnTo>
                  <a:lnTo>
                    <a:pt x="263" y="146"/>
                  </a:lnTo>
                  <a:lnTo>
                    <a:pt x="260" y="151"/>
                  </a:lnTo>
                  <a:lnTo>
                    <a:pt x="262" y="161"/>
                  </a:lnTo>
                  <a:lnTo>
                    <a:pt x="268" y="172"/>
                  </a:lnTo>
                  <a:lnTo>
                    <a:pt x="268" y="181"/>
                  </a:lnTo>
                  <a:lnTo>
                    <a:pt x="276" y="191"/>
                  </a:lnTo>
                  <a:lnTo>
                    <a:pt x="276" y="200"/>
                  </a:lnTo>
                  <a:lnTo>
                    <a:pt x="275" y="200"/>
                  </a:lnTo>
                  <a:lnTo>
                    <a:pt x="260" y="204"/>
                  </a:lnTo>
                  <a:lnTo>
                    <a:pt x="249" y="205"/>
                  </a:lnTo>
                  <a:lnTo>
                    <a:pt x="244" y="219"/>
                  </a:lnTo>
                  <a:lnTo>
                    <a:pt x="243" y="230"/>
                  </a:lnTo>
                  <a:lnTo>
                    <a:pt x="235" y="232"/>
                  </a:lnTo>
                  <a:lnTo>
                    <a:pt x="229" y="226"/>
                  </a:lnTo>
                  <a:lnTo>
                    <a:pt x="219" y="229"/>
                  </a:lnTo>
                  <a:lnTo>
                    <a:pt x="213" y="226"/>
                  </a:lnTo>
                  <a:lnTo>
                    <a:pt x="205" y="226"/>
                  </a:lnTo>
                  <a:lnTo>
                    <a:pt x="198" y="234"/>
                  </a:lnTo>
                  <a:lnTo>
                    <a:pt x="192" y="232"/>
                  </a:lnTo>
                  <a:lnTo>
                    <a:pt x="190" y="226"/>
                  </a:lnTo>
                  <a:lnTo>
                    <a:pt x="181" y="224"/>
                  </a:lnTo>
                  <a:lnTo>
                    <a:pt x="170" y="230"/>
                  </a:lnTo>
                  <a:lnTo>
                    <a:pt x="165" y="229"/>
                  </a:lnTo>
                  <a:lnTo>
                    <a:pt x="154" y="227"/>
                  </a:lnTo>
                  <a:lnTo>
                    <a:pt x="151" y="230"/>
                  </a:lnTo>
                  <a:lnTo>
                    <a:pt x="146" y="230"/>
                  </a:lnTo>
                  <a:lnTo>
                    <a:pt x="140" y="224"/>
                  </a:lnTo>
                  <a:lnTo>
                    <a:pt x="127" y="230"/>
                  </a:lnTo>
                  <a:lnTo>
                    <a:pt x="125" y="226"/>
                  </a:lnTo>
                  <a:lnTo>
                    <a:pt x="118" y="221"/>
                  </a:lnTo>
                  <a:lnTo>
                    <a:pt x="95" y="218"/>
                  </a:lnTo>
                  <a:lnTo>
                    <a:pt x="87" y="213"/>
                  </a:lnTo>
                  <a:lnTo>
                    <a:pt x="83" y="213"/>
                  </a:lnTo>
                  <a:lnTo>
                    <a:pt x="75" y="219"/>
                  </a:lnTo>
                  <a:lnTo>
                    <a:pt x="64" y="219"/>
                  </a:lnTo>
                  <a:lnTo>
                    <a:pt x="38" y="223"/>
                  </a:lnTo>
                  <a:lnTo>
                    <a:pt x="32" y="227"/>
                  </a:lnTo>
                  <a:lnTo>
                    <a:pt x="21" y="221"/>
                  </a:lnTo>
                  <a:lnTo>
                    <a:pt x="14" y="221"/>
                  </a:lnTo>
                  <a:lnTo>
                    <a:pt x="16" y="218"/>
                  </a:lnTo>
                  <a:lnTo>
                    <a:pt x="8" y="207"/>
                  </a:lnTo>
                  <a:lnTo>
                    <a:pt x="5" y="196"/>
                  </a:lnTo>
                  <a:lnTo>
                    <a:pt x="11" y="186"/>
                  </a:lnTo>
                  <a:lnTo>
                    <a:pt x="18" y="184"/>
                  </a:lnTo>
                  <a:lnTo>
                    <a:pt x="18" y="161"/>
                  </a:lnTo>
                  <a:lnTo>
                    <a:pt x="13" y="158"/>
                  </a:lnTo>
                  <a:lnTo>
                    <a:pt x="11" y="150"/>
                  </a:lnTo>
                  <a:lnTo>
                    <a:pt x="7" y="142"/>
                  </a:lnTo>
                  <a:lnTo>
                    <a:pt x="2" y="124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7" name="Freeform 26">
              <a:extLst>
                <a:ext uri="{FF2B5EF4-FFF2-40B4-BE49-F238E27FC236}">
                  <a16:creationId xmlns:a16="http://schemas.microsoft.com/office/drawing/2014/main" id="{ECAC9C53-2876-4D67-B9D1-59A92B3F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3082925"/>
              <a:ext cx="944563" cy="585787"/>
            </a:xfrm>
            <a:custGeom>
              <a:avLst/>
              <a:gdLst>
                <a:gd name="T0" fmla="*/ 86 w 595"/>
                <a:gd name="T1" fmla="*/ 31 h 369"/>
                <a:gd name="T2" fmla="*/ 140 w 595"/>
                <a:gd name="T3" fmla="*/ 33 h 369"/>
                <a:gd name="T4" fmla="*/ 173 w 595"/>
                <a:gd name="T5" fmla="*/ 42 h 369"/>
                <a:gd name="T6" fmla="*/ 212 w 595"/>
                <a:gd name="T7" fmla="*/ 38 h 369"/>
                <a:gd name="T8" fmla="*/ 241 w 595"/>
                <a:gd name="T9" fmla="*/ 41 h 369"/>
                <a:gd name="T10" fmla="*/ 271 w 595"/>
                <a:gd name="T11" fmla="*/ 17 h 369"/>
                <a:gd name="T12" fmla="*/ 311 w 595"/>
                <a:gd name="T13" fmla="*/ 4 h 369"/>
                <a:gd name="T14" fmla="*/ 371 w 595"/>
                <a:gd name="T15" fmla="*/ 1 h 369"/>
                <a:gd name="T16" fmla="*/ 409 w 595"/>
                <a:gd name="T17" fmla="*/ 42 h 369"/>
                <a:gd name="T18" fmla="*/ 428 w 595"/>
                <a:gd name="T19" fmla="*/ 79 h 369"/>
                <a:gd name="T20" fmla="*/ 477 w 595"/>
                <a:gd name="T21" fmla="*/ 92 h 369"/>
                <a:gd name="T22" fmla="*/ 518 w 595"/>
                <a:gd name="T23" fmla="*/ 112 h 369"/>
                <a:gd name="T24" fmla="*/ 560 w 595"/>
                <a:gd name="T25" fmla="*/ 114 h 369"/>
                <a:gd name="T26" fmla="*/ 593 w 595"/>
                <a:gd name="T27" fmla="*/ 128 h 369"/>
                <a:gd name="T28" fmla="*/ 588 w 595"/>
                <a:gd name="T29" fmla="*/ 169 h 369"/>
                <a:gd name="T30" fmla="*/ 563 w 595"/>
                <a:gd name="T31" fmla="*/ 209 h 369"/>
                <a:gd name="T32" fmla="*/ 541 w 595"/>
                <a:gd name="T33" fmla="*/ 239 h 369"/>
                <a:gd name="T34" fmla="*/ 512 w 595"/>
                <a:gd name="T35" fmla="*/ 250 h 369"/>
                <a:gd name="T36" fmla="*/ 482 w 595"/>
                <a:gd name="T37" fmla="*/ 265 h 369"/>
                <a:gd name="T38" fmla="*/ 450 w 595"/>
                <a:gd name="T39" fmla="*/ 263 h 369"/>
                <a:gd name="T40" fmla="*/ 444 w 595"/>
                <a:gd name="T41" fmla="*/ 288 h 369"/>
                <a:gd name="T42" fmla="*/ 446 w 595"/>
                <a:gd name="T43" fmla="*/ 274 h 369"/>
                <a:gd name="T44" fmla="*/ 422 w 595"/>
                <a:gd name="T45" fmla="*/ 293 h 369"/>
                <a:gd name="T46" fmla="*/ 396 w 595"/>
                <a:gd name="T47" fmla="*/ 295 h 369"/>
                <a:gd name="T48" fmla="*/ 425 w 595"/>
                <a:gd name="T49" fmla="*/ 304 h 369"/>
                <a:gd name="T50" fmla="*/ 431 w 595"/>
                <a:gd name="T51" fmla="*/ 312 h 369"/>
                <a:gd name="T52" fmla="*/ 444 w 595"/>
                <a:gd name="T53" fmla="*/ 330 h 369"/>
                <a:gd name="T54" fmla="*/ 428 w 595"/>
                <a:gd name="T55" fmla="*/ 293 h 369"/>
                <a:gd name="T56" fmla="*/ 460 w 595"/>
                <a:gd name="T57" fmla="*/ 330 h 369"/>
                <a:gd name="T58" fmla="*/ 492 w 595"/>
                <a:gd name="T59" fmla="*/ 319 h 369"/>
                <a:gd name="T60" fmla="*/ 493 w 595"/>
                <a:gd name="T61" fmla="*/ 339 h 369"/>
                <a:gd name="T62" fmla="*/ 441 w 595"/>
                <a:gd name="T63" fmla="*/ 350 h 369"/>
                <a:gd name="T64" fmla="*/ 395 w 595"/>
                <a:gd name="T65" fmla="*/ 361 h 369"/>
                <a:gd name="T66" fmla="*/ 374 w 595"/>
                <a:gd name="T67" fmla="*/ 330 h 369"/>
                <a:gd name="T68" fmla="*/ 395 w 595"/>
                <a:gd name="T69" fmla="*/ 311 h 369"/>
                <a:gd name="T70" fmla="*/ 385 w 595"/>
                <a:gd name="T71" fmla="*/ 298 h 369"/>
                <a:gd name="T72" fmla="*/ 349 w 595"/>
                <a:gd name="T73" fmla="*/ 293 h 369"/>
                <a:gd name="T74" fmla="*/ 333 w 595"/>
                <a:gd name="T75" fmla="*/ 280 h 369"/>
                <a:gd name="T76" fmla="*/ 344 w 595"/>
                <a:gd name="T77" fmla="*/ 276 h 369"/>
                <a:gd name="T78" fmla="*/ 336 w 595"/>
                <a:gd name="T79" fmla="*/ 266 h 369"/>
                <a:gd name="T80" fmla="*/ 320 w 595"/>
                <a:gd name="T81" fmla="*/ 269 h 369"/>
                <a:gd name="T82" fmla="*/ 297 w 595"/>
                <a:gd name="T83" fmla="*/ 288 h 369"/>
                <a:gd name="T84" fmla="*/ 268 w 595"/>
                <a:gd name="T85" fmla="*/ 319 h 369"/>
                <a:gd name="T86" fmla="*/ 266 w 595"/>
                <a:gd name="T87" fmla="*/ 334 h 369"/>
                <a:gd name="T88" fmla="*/ 230 w 595"/>
                <a:gd name="T89" fmla="*/ 334 h 369"/>
                <a:gd name="T90" fmla="*/ 227 w 595"/>
                <a:gd name="T91" fmla="*/ 314 h 369"/>
                <a:gd name="T92" fmla="*/ 244 w 595"/>
                <a:gd name="T93" fmla="*/ 279 h 369"/>
                <a:gd name="T94" fmla="*/ 266 w 595"/>
                <a:gd name="T95" fmla="*/ 271 h 369"/>
                <a:gd name="T96" fmla="*/ 246 w 595"/>
                <a:gd name="T97" fmla="*/ 239 h 369"/>
                <a:gd name="T98" fmla="*/ 217 w 595"/>
                <a:gd name="T99" fmla="*/ 198 h 369"/>
                <a:gd name="T100" fmla="*/ 179 w 595"/>
                <a:gd name="T101" fmla="*/ 192 h 369"/>
                <a:gd name="T102" fmla="*/ 154 w 595"/>
                <a:gd name="T103" fmla="*/ 185 h 369"/>
                <a:gd name="T104" fmla="*/ 149 w 595"/>
                <a:gd name="T105" fmla="*/ 207 h 369"/>
                <a:gd name="T106" fmla="*/ 94 w 595"/>
                <a:gd name="T107" fmla="*/ 227 h 369"/>
                <a:gd name="T108" fmla="*/ 52 w 595"/>
                <a:gd name="T109" fmla="*/ 215 h 369"/>
                <a:gd name="T110" fmla="*/ 17 w 595"/>
                <a:gd name="T111" fmla="*/ 206 h 369"/>
                <a:gd name="T112" fmla="*/ 11 w 595"/>
                <a:gd name="T113" fmla="*/ 163 h 369"/>
                <a:gd name="T114" fmla="*/ 41 w 595"/>
                <a:gd name="T115" fmla="*/ 108 h 369"/>
                <a:gd name="T116" fmla="*/ 51 w 595"/>
                <a:gd name="T117" fmla="*/ 81 h 369"/>
                <a:gd name="T118" fmla="*/ 36 w 595"/>
                <a:gd name="T119" fmla="*/ 3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5" h="369">
                  <a:moveTo>
                    <a:pt x="36" y="33"/>
                  </a:moveTo>
                  <a:lnTo>
                    <a:pt x="43" y="33"/>
                  </a:lnTo>
                  <a:lnTo>
                    <a:pt x="54" y="39"/>
                  </a:lnTo>
                  <a:lnTo>
                    <a:pt x="60" y="35"/>
                  </a:lnTo>
                  <a:lnTo>
                    <a:pt x="86" y="31"/>
                  </a:lnTo>
                  <a:lnTo>
                    <a:pt x="97" y="31"/>
                  </a:lnTo>
                  <a:lnTo>
                    <a:pt x="105" y="25"/>
                  </a:lnTo>
                  <a:lnTo>
                    <a:pt x="109" y="25"/>
                  </a:lnTo>
                  <a:lnTo>
                    <a:pt x="117" y="30"/>
                  </a:lnTo>
                  <a:lnTo>
                    <a:pt x="140" y="33"/>
                  </a:lnTo>
                  <a:lnTo>
                    <a:pt x="147" y="38"/>
                  </a:lnTo>
                  <a:lnTo>
                    <a:pt x="149" y="42"/>
                  </a:lnTo>
                  <a:lnTo>
                    <a:pt x="162" y="36"/>
                  </a:lnTo>
                  <a:lnTo>
                    <a:pt x="168" y="42"/>
                  </a:lnTo>
                  <a:lnTo>
                    <a:pt x="173" y="42"/>
                  </a:lnTo>
                  <a:lnTo>
                    <a:pt x="176" y="39"/>
                  </a:lnTo>
                  <a:lnTo>
                    <a:pt x="187" y="41"/>
                  </a:lnTo>
                  <a:lnTo>
                    <a:pt x="192" y="42"/>
                  </a:lnTo>
                  <a:lnTo>
                    <a:pt x="203" y="36"/>
                  </a:lnTo>
                  <a:lnTo>
                    <a:pt x="212" y="38"/>
                  </a:lnTo>
                  <a:lnTo>
                    <a:pt x="214" y="44"/>
                  </a:lnTo>
                  <a:lnTo>
                    <a:pt x="220" y="46"/>
                  </a:lnTo>
                  <a:lnTo>
                    <a:pt x="227" y="38"/>
                  </a:lnTo>
                  <a:lnTo>
                    <a:pt x="235" y="38"/>
                  </a:lnTo>
                  <a:lnTo>
                    <a:pt x="241" y="41"/>
                  </a:lnTo>
                  <a:lnTo>
                    <a:pt x="251" y="38"/>
                  </a:lnTo>
                  <a:lnTo>
                    <a:pt x="257" y="44"/>
                  </a:lnTo>
                  <a:lnTo>
                    <a:pt x="265" y="42"/>
                  </a:lnTo>
                  <a:lnTo>
                    <a:pt x="266" y="31"/>
                  </a:lnTo>
                  <a:lnTo>
                    <a:pt x="271" y="17"/>
                  </a:lnTo>
                  <a:lnTo>
                    <a:pt x="282" y="16"/>
                  </a:lnTo>
                  <a:lnTo>
                    <a:pt x="297" y="12"/>
                  </a:lnTo>
                  <a:lnTo>
                    <a:pt x="304" y="14"/>
                  </a:lnTo>
                  <a:lnTo>
                    <a:pt x="312" y="12"/>
                  </a:lnTo>
                  <a:lnTo>
                    <a:pt x="311" y="4"/>
                  </a:lnTo>
                  <a:lnTo>
                    <a:pt x="317" y="0"/>
                  </a:lnTo>
                  <a:lnTo>
                    <a:pt x="335" y="4"/>
                  </a:lnTo>
                  <a:lnTo>
                    <a:pt x="354" y="4"/>
                  </a:lnTo>
                  <a:lnTo>
                    <a:pt x="362" y="0"/>
                  </a:lnTo>
                  <a:lnTo>
                    <a:pt x="371" y="1"/>
                  </a:lnTo>
                  <a:lnTo>
                    <a:pt x="376" y="17"/>
                  </a:lnTo>
                  <a:lnTo>
                    <a:pt x="384" y="23"/>
                  </a:lnTo>
                  <a:lnTo>
                    <a:pt x="379" y="31"/>
                  </a:lnTo>
                  <a:lnTo>
                    <a:pt x="388" y="44"/>
                  </a:lnTo>
                  <a:lnTo>
                    <a:pt x="409" y="42"/>
                  </a:lnTo>
                  <a:lnTo>
                    <a:pt x="417" y="49"/>
                  </a:lnTo>
                  <a:lnTo>
                    <a:pt x="417" y="55"/>
                  </a:lnTo>
                  <a:lnTo>
                    <a:pt x="425" y="57"/>
                  </a:lnTo>
                  <a:lnTo>
                    <a:pt x="425" y="66"/>
                  </a:lnTo>
                  <a:lnTo>
                    <a:pt x="428" y="79"/>
                  </a:lnTo>
                  <a:lnTo>
                    <a:pt x="444" y="95"/>
                  </a:lnTo>
                  <a:lnTo>
                    <a:pt x="450" y="87"/>
                  </a:lnTo>
                  <a:lnTo>
                    <a:pt x="461" y="92"/>
                  </a:lnTo>
                  <a:lnTo>
                    <a:pt x="469" y="90"/>
                  </a:lnTo>
                  <a:lnTo>
                    <a:pt x="477" y="92"/>
                  </a:lnTo>
                  <a:lnTo>
                    <a:pt x="490" y="82"/>
                  </a:lnTo>
                  <a:lnTo>
                    <a:pt x="495" y="82"/>
                  </a:lnTo>
                  <a:lnTo>
                    <a:pt x="503" y="100"/>
                  </a:lnTo>
                  <a:lnTo>
                    <a:pt x="514" y="106"/>
                  </a:lnTo>
                  <a:lnTo>
                    <a:pt x="518" y="112"/>
                  </a:lnTo>
                  <a:lnTo>
                    <a:pt x="523" y="108"/>
                  </a:lnTo>
                  <a:lnTo>
                    <a:pt x="536" y="111"/>
                  </a:lnTo>
                  <a:lnTo>
                    <a:pt x="545" y="111"/>
                  </a:lnTo>
                  <a:lnTo>
                    <a:pt x="552" y="115"/>
                  </a:lnTo>
                  <a:lnTo>
                    <a:pt x="560" y="114"/>
                  </a:lnTo>
                  <a:lnTo>
                    <a:pt x="569" y="120"/>
                  </a:lnTo>
                  <a:lnTo>
                    <a:pt x="580" y="122"/>
                  </a:lnTo>
                  <a:lnTo>
                    <a:pt x="585" y="117"/>
                  </a:lnTo>
                  <a:lnTo>
                    <a:pt x="588" y="125"/>
                  </a:lnTo>
                  <a:lnTo>
                    <a:pt x="593" y="128"/>
                  </a:lnTo>
                  <a:lnTo>
                    <a:pt x="595" y="138"/>
                  </a:lnTo>
                  <a:lnTo>
                    <a:pt x="588" y="146"/>
                  </a:lnTo>
                  <a:lnTo>
                    <a:pt x="580" y="147"/>
                  </a:lnTo>
                  <a:lnTo>
                    <a:pt x="579" y="163"/>
                  </a:lnTo>
                  <a:lnTo>
                    <a:pt x="588" y="169"/>
                  </a:lnTo>
                  <a:lnTo>
                    <a:pt x="590" y="181"/>
                  </a:lnTo>
                  <a:lnTo>
                    <a:pt x="585" y="193"/>
                  </a:lnTo>
                  <a:lnTo>
                    <a:pt x="587" y="203"/>
                  </a:lnTo>
                  <a:lnTo>
                    <a:pt x="580" y="207"/>
                  </a:lnTo>
                  <a:lnTo>
                    <a:pt x="563" y="209"/>
                  </a:lnTo>
                  <a:lnTo>
                    <a:pt x="555" y="222"/>
                  </a:lnTo>
                  <a:lnTo>
                    <a:pt x="550" y="223"/>
                  </a:lnTo>
                  <a:lnTo>
                    <a:pt x="549" y="239"/>
                  </a:lnTo>
                  <a:lnTo>
                    <a:pt x="542" y="242"/>
                  </a:lnTo>
                  <a:lnTo>
                    <a:pt x="541" y="239"/>
                  </a:lnTo>
                  <a:lnTo>
                    <a:pt x="538" y="238"/>
                  </a:lnTo>
                  <a:lnTo>
                    <a:pt x="528" y="242"/>
                  </a:lnTo>
                  <a:lnTo>
                    <a:pt x="518" y="241"/>
                  </a:lnTo>
                  <a:lnTo>
                    <a:pt x="514" y="244"/>
                  </a:lnTo>
                  <a:lnTo>
                    <a:pt x="512" y="250"/>
                  </a:lnTo>
                  <a:lnTo>
                    <a:pt x="504" y="252"/>
                  </a:lnTo>
                  <a:lnTo>
                    <a:pt x="499" y="257"/>
                  </a:lnTo>
                  <a:lnTo>
                    <a:pt x="492" y="265"/>
                  </a:lnTo>
                  <a:lnTo>
                    <a:pt x="490" y="265"/>
                  </a:lnTo>
                  <a:lnTo>
                    <a:pt x="482" y="265"/>
                  </a:lnTo>
                  <a:lnTo>
                    <a:pt x="476" y="269"/>
                  </a:lnTo>
                  <a:lnTo>
                    <a:pt x="466" y="268"/>
                  </a:lnTo>
                  <a:lnTo>
                    <a:pt x="458" y="273"/>
                  </a:lnTo>
                  <a:lnTo>
                    <a:pt x="455" y="271"/>
                  </a:lnTo>
                  <a:lnTo>
                    <a:pt x="450" y="263"/>
                  </a:lnTo>
                  <a:lnTo>
                    <a:pt x="447" y="263"/>
                  </a:lnTo>
                  <a:lnTo>
                    <a:pt x="449" y="268"/>
                  </a:lnTo>
                  <a:lnTo>
                    <a:pt x="453" y="273"/>
                  </a:lnTo>
                  <a:lnTo>
                    <a:pt x="450" y="277"/>
                  </a:lnTo>
                  <a:lnTo>
                    <a:pt x="444" y="288"/>
                  </a:lnTo>
                  <a:lnTo>
                    <a:pt x="439" y="292"/>
                  </a:lnTo>
                  <a:lnTo>
                    <a:pt x="438" y="288"/>
                  </a:lnTo>
                  <a:lnTo>
                    <a:pt x="441" y="287"/>
                  </a:lnTo>
                  <a:lnTo>
                    <a:pt x="447" y="277"/>
                  </a:lnTo>
                  <a:lnTo>
                    <a:pt x="446" y="274"/>
                  </a:lnTo>
                  <a:lnTo>
                    <a:pt x="442" y="273"/>
                  </a:lnTo>
                  <a:lnTo>
                    <a:pt x="441" y="276"/>
                  </a:lnTo>
                  <a:lnTo>
                    <a:pt x="430" y="288"/>
                  </a:lnTo>
                  <a:lnTo>
                    <a:pt x="423" y="288"/>
                  </a:lnTo>
                  <a:lnTo>
                    <a:pt x="422" y="293"/>
                  </a:lnTo>
                  <a:lnTo>
                    <a:pt x="415" y="293"/>
                  </a:lnTo>
                  <a:lnTo>
                    <a:pt x="409" y="290"/>
                  </a:lnTo>
                  <a:lnTo>
                    <a:pt x="406" y="293"/>
                  </a:lnTo>
                  <a:lnTo>
                    <a:pt x="398" y="292"/>
                  </a:lnTo>
                  <a:lnTo>
                    <a:pt x="396" y="295"/>
                  </a:lnTo>
                  <a:lnTo>
                    <a:pt x="401" y="298"/>
                  </a:lnTo>
                  <a:lnTo>
                    <a:pt x="412" y="298"/>
                  </a:lnTo>
                  <a:lnTo>
                    <a:pt x="417" y="303"/>
                  </a:lnTo>
                  <a:lnTo>
                    <a:pt x="422" y="306"/>
                  </a:lnTo>
                  <a:lnTo>
                    <a:pt x="425" y="304"/>
                  </a:lnTo>
                  <a:lnTo>
                    <a:pt x="428" y="307"/>
                  </a:lnTo>
                  <a:lnTo>
                    <a:pt x="423" y="312"/>
                  </a:lnTo>
                  <a:lnTo>
                    <a:pt x="425" y="315"/>
                  </a:lnTo>
                  <a:lnTo>
                    <a:pt x="428" y="312"/>
                  </a:lnTo>
                  <a:lnTo>
                    <a:pt x="431" y="312"/>
                  </a:lnTo>
                  <a:lnTo>
                    <a:pt x="430" y="319"/>
                  </a:lnTo>
                  <a:lnTo>
                    <a:pt x="434" y="314"/>
                  </a:lnTo>
                  <a:lnTo>
                    <a:pt x="438" y="317"/>
                  </a:lnTo>
                  <a:lnTo>
                    <a:pt x="439" y="325"/>
                  </a:lnTo>
                  <a:lnTo>
                    <a:pt x="444" y="330"/>
                  </a:lnTo>
                  <a:lnTo>
                    <a:pt x="452" y="331"/>
                  </a:lnTo>
                  <a:lnTo>
                    <a:pt x="455" y="330"/>
                  </a:lnTo>
                  <a:lnTo>
                    <a:pt x="444" y="319"/>
                  </a:lnTo>
                  <a:lnTo>
                    <a:pt x="431" y="303"/>
                  </a:lnTo>
                  <a:lnTo>
                    <a:pt x="428" y="293"/>
                  </a:lnTo>
                  <a:lnTo>
                    <a:pt x="430" y="292"/>
                  </a:lnTo>
                  <a:lnTo>
                    <a:pt x="436" y="299"/>
                  </a:lnTo>
                  <a:lnTo>
                    <a:pt x="439" y="309"/>
                  </a:lnTo>
                  <a:lnTo>
                    <a:pt x="457" y="328"/>
                  </a:lnTo>
                  <a:lnTo>
                    <a:pt x="460" y="330"/>
                  </a:lnTo>
                  <a:lnTo>
                    <a:pt x="466" y="323"/>
                  </a:lnTo>
                  <a:lnTo>
                    <a:pt x="471" y="323"/>
                  </a:lnTo>
                  <a:lnTo>
                    <a:pt x="477" y="328"/>
                  </a:lnTo>
                  <a:lnTo>
                    <a:pt x="480" y="320"/>
                  </a:lnTo>
                  <a:lnTo>
                    <a:pt x="492" y="319"/>
                  </a:lnTo>
                  <a:lnTo>
                    <a:pt x="501" y="320"/>
                  </a:lnTo>
                  <a:lnTo>
                    <a:pt x="498" y="325"/>
                  </a:lnTo>
                  <a:lnTo>
                    <a:pt x="495" y="326"/>
                  </a:lnTo>
                  <a:lnTo>
                    <a:pt x="498" y="334"/>
                  </a:lnTo>
                  <a:lnTo>
                    <a:pt x="493" y="339"/>
                  </a:lnTo>
                  <a:lnTo>
                    <a:pt x="480" y="341"/>
                  </a:lnTo>
                  <a:lnTo>
                    <a:pt x="466" y="338"/>
                  </a:lnTo>
                  <a:lnTo>
                    <a:pt x="458" y="342"/>
                  </a:lnTo>
                  <a:lnTo>
                    <a:pt x="452" y="350"/>
                  </a:lnTo>
                  <a:lnTo>
                    <a:pt x="441" y="350"/>
                  </a:lnTo>
                  <a:lnTo>
                    <a:pt x="423" y="363"/>
                  </a:lnTo>
                  <a:lnTo>
                    <a:pt x="412" y="369"/>
                  </a:lnTo>
                  <a:lnTo>
                    <a:pt x="398" y="368"/>
                  </a:lnTo>
                  <a:lnTo>
                    <a:pt x="392" y="363"/>
                  </a:lnTo>
                  <a:lnTo>
                    <a:pt x="395" y="361"/>
                  </a:lnTo>
                  <a:lnTo>
                    <a:pt x="398" y="347"/>
                  </a:lnTo>
                  <a:lnTo>
                    <a:pt x="398" y="342"/>
                  </a:lnTo>
                  <a:lnTo>
                    <a:pt x="387" y="333"/>
                  </a:lnTo>
                  <a:lnTo>
                    <a:pt x="382" y="334"/>
                  </a:lnTo>
                  <a:lnTo>
                    <a:pt x="374" y="330"/>
                  </a:lnTo>
                  <a:lnTo>
                    <a:pt x="369" y="334"/>
                  </a:lnTo>
                  <a:lnTo>
                    <a:pt x="363" y="331"/>
                  </a:lnTo>
                  <a:lnTo>
                    <a:pt x="371" y="320"/>
                  </a:lnTo>
                  <a:lnTo>
                    <a:pt x="384" y="312"/>
                  </a:lnTo>
                  <a:lnTo>
                    <a:pt x="395" y="311"/>
                  </a:lnTo>
                  <a:lnTo>
                    <a:pt x="396" y="309"/>
                  </a:lnTo>
                  <a:lnTo>
                    <a:pt x="393" y="304"/>
                  </a:lnTo>
                  <a:lnTo>
                    <a:pt x="392" y="295"/>
                  </a:lnTo>
                  <a:lnTo>
                    <a:pt x="388" y="293"/>
                  </a:lnTo>
                  <a:lnTo>
                    <a:pt x="385" y="298"/>
                  </a:lnTo>
                  <a:lnTo>
                    <a:pt x="379" y="295"/>
                  </a:lnTo>
                  <a:lnTo>
                    <a:pt x="371" y="292"/>
                  </a:lnTo>
                  <a:lnTo>
                    <a:pt x="363" y="293"/>
                  </a:lnTo>
                  <a:lnTo>
                    <a:pt x="355" y="298"/>
                  </a:lnTo>
                  <a:lnTo>
                    <a:pt x="349" y="293"/>
                  </a:lnTo>
                  <a:lnTo>
                    <a:pt x="344" y="293"/>
                  </a:lnTo>
                  <a:lnTo>
                    <a:pt x="338" y="288"/>
                  </a:lnTo>
                  <a:lnTo>
                    <a:pt x="342" y="285"/>
                  </a:lnTo>
                  <a:lnTo>
                    <a:pt x="344" y="284"/>
                  </a:lnTo>
                  <a:lnTo>
                    <a:pt x="333" y="280"/>
                  </a:lnTo>
                  <a:lnTo>
                    <a:pt x="320" y="280"/>
                  </a:lnTo>
                  <a:lnTo>
                    <a:pt x="317" y="276"/>
                  </a:lnTo>
                  <a:lnTo>
                    <a:pt x="325" y="276"/>
                  </a:lnTo>
                  <a:lnTo>
                    <a:pt x="338" y="274"/>
                  </a:lnTo>
                  <a:lnTo>
                    <a:pt x="344" y="276"/>
                  </a:lnTo>
                  <a:lnTo>
                    <a:pt x="349" y="273"/>
                  </a:lnTo>
                  <a:lnTo>
                    <a:pt x="357" y="269"/>
                  </a:lnTo>
                  <a:lnTo>
                    <a:pt x="346" y="271"/>
                  </a:lnTo>
                  <a:lnTo>
                    <a:pt x="339" y="269"/>
                  </a:lnTo>
                  <a:lnTo>
                    <a:pt x="336" y="266"/>
                  </a:lnTo>
                  <a:lnTo>
                    <a:pt x="333" y="261"/>
                  </a:lnTo>
                  <a:lnTo>
                    <a:pt x="330" y="266"/>
                  </a:lnTo>
                  <a:lnTo>
                    <a:pt x="327" y="271"/>
                  </a:lnTo>
                  <a:lnTo>
                    <a:pt x="320" y="271"/>
                  </a:lnTo>
                  <a:lnTo>
                    <a:pt x="320" y="269"/>
                  </a:lnTo>
                  <a:lnTo>
                    <a:pt x="317" y="265"/>
                  </a:lnTo>
                  <a:lnTo>
                    <a:pt x="309" y="274"/>
                  </a:lnTo>
                  <a:lnTo>
                    <a:pt x="301" y="274"/>
                  </a:lnTo>
                  <a:lnTo>
                    <a:pt x="297" y="279"/>
                  </a:lnTo>
                  <a:lnTo>
                    <a:pt x="297" y="288"/>
                  </a:lnTo>
                  <a:lnTo>
                    <a:pt x="289" y="298"/>
                  </a:lnTo>
                  <a:lnTo>
                    <a:pt x="285" y="298"/>
                  </a:lnTo>
                  <a:lnTo>
                    <a:pt x="287" y="303"/>
                  </a:lnTo>
                  <a:lnTo>
                    <a:pt x="273" y="319"/>
                  </a:lnTo>
                  <a:lnTo>
                    <a:pt x="268" y="319"/>
                  </a:lnTo>
                  <a:lnTo>
                    <a:pt x="266" y="314"/>
                  </a:lnTo>
                  <a:lnTo>
                    <a:pt x="265" y="319"/>
                  </a:lnTo>
                  <a:lnTo>
                    <a:pt x="265" y="323"/>
                  </a:lnTo>
                  <a:lnTo>
                    <a:pt x="268" y="328"/>
                  </a:lnTo>
                  <a:lnTo>
                    <a:pt x="266" y="334"/>
                  </a:lnTo>
                  <a:lnTo>
                    <a:pt x="266" y="334"/>
                  </a:lnTo>
                  <a:lnTo>
                    <a:pt x="260" y="330"/>
                  </a:lnTo>
                  <a:lnTo>
                    <a:pt x="249" y="330"/>
                  </a:lnTo>
                  <a:lnTo>
                    <a:pt x="244" y="334"/>
                  </a:lnTo>
                  <a:lnTo>
                    <a:pt x="230" y="334"/>
                  </a:lnTo>
                  <a:lnTo>
                    <a:pt x="220" y="333"/>
                  </a:lnTo>
                  <a:lnTo>
                    <a:pt x="214" y="322"/>
                  </a:lnTo>
                  <a:lnTo>
                    <a:pt x="220" y="319"/>
                  </a:lnTo>
                  <a:lnTo>
                    <a:pt x="225" y="320"/>
                  </a:lnTo>
                  <a:lnTo>
                    <a:pt x="227" y="314"/>
                  </a:lnTo>
                  <a:lnTo>
                    <a:pt x="233" y="301"/>
                  </a:lnTo>
                  <a:lnTo>
                    <a:pt x="236" y="301"/>
                  </a:lnTo>
                  <a:lnTo>
                    <a:pt x="236" y="293"/>
                  </a:lnTo>
                  <a:lnTo>
                    <a:pt x="238" y="280"/>
                  </a:lnTo>
                  <a:lnTo>
                    <a:pt x="244" y="279"/>
                  </a:lnTo>
                  <a:lnTo>
                    <a:pt x="254" y="276"/>
                  </a:lnTo>
                  <a:lnTo>
                    <a:pt x="258" y="280"/>
                  </a:lnTo>
                  <a:lnTo>
                    <a:pt x="270" y="280"/>
                  </a:lnTo>
                  <a:lnTo>
                    <a:pt x="271" y="277"/>
                  </a:lnTo>
                  <a:lnTo>
                    <a:pt x="266" y="271"/>
                  </a:lnTo>
                  <a:lnTo>
                    <a:pt x="268" y="265"/>
                  </a:lnTo>
                  <a:lnTo>
                    <a:pt x="266" y="258"/>
                  </a:lnTo>
                  <a:lnTo>
                    <a:pt x="257" y="252"/>
                  </a:lnTo>
                  <a:lnTo>
                    <a:pt x="247" y="244"/>
                  </a:lnTo>
                  <a:lnTo>
                    <a:pt x="246" y="239"/>
                  </a:lnTo>
                  <a:lnTo>
                    <a:pt x="238" y="236"/>
                  </a:lnTo>
                  <a:lnTo>
                    <a:pt x="239" y="227"/>
                  </a:lnTo>
                  <a:lnTo>
                    <a:pt x="236" y="214"/>
                  </a:lnTo>
                  <a:lnTo>
                    <a:pt x="228" y="209"/>
                  </a:lnTo>
                  <a:lnTo>
                    <a:pt x="217" y="198"/>
                  </a:lnTo>
                  <a:lnTo>
                    <a:pt x="212" y="198"/>
                  </a:lnTo>
                  <a:lnTo>
                    <a:pt x="211" y="203"/>
                  </a:lnTo>
                  <a:lnTo>
                    <a:pt x="200" y="201"/>
                  </a:lnTo>
                  <a:lnTo>
                    <a:pt x="189" y="192"/>
                  </a:lnTo>
                  <a:lnTo>
                    <a:pt x="179" y="192"/>
                  </a:lnTo>
                  <a:lnTo>
                    <a:pt x="174" y="184"/>
                  </a:lnTo>
                  <a:lnTo>
                    <a:pt x="171" y="185"/>
                  </a:lnTo>
                  <a:lnTo>
                    <a:pt x="163" y="185"/>
                  </a:lnTo>
                  <a:lnTo>
                    <a:pt x="162" y="190"/>
                  </a:lnTo>
                  <a:lnTo>
                    <a:pt x="154" y="185"/>
                  </a:lnTo>
                  <a:lnTo>
                    <a:pt x="152" y="188"/>
                  </a:lnTo>
                  <a:lnTo>
                    <a:pt x="147" y="185"/>
                  </a:lnTo>
                  <a:lnTo>
                    <a:pt x="147" y="195"/>
                  </a:lnTo>
                  <a:lnTo>
                    <a:pt x="147" y="200"/>
                  </a:lnTo>
                  <a:lnTo>
                    <a:pt x="149" y="207"/>
                  </a:lnTo>
                  <a:lnTo>
                    <a:pt x="140" y="209"/>
                  </a:lnTo>
                  <a:lnTo>
                    <a:pt x="132" y="215"/>
                  </a:lnTo>
                  <a:lnTo>
                    <a:pt x="108" y="219"/>
                  </a:lnTo>
                  <a:lnTo>
                    <a:pt x="101" y="227"/>
                  </a:lnTo>
                  <a:lnTo>
                    <a:pt x="94" y="227"/>
                  </a:lnTo>
                  <a:lnTo>
                    <a:pt x="82" y="230"/>
                  </a:lnTo>
                  <a:lnTo>
                    <a:pt x="75" y="227"/>
                  </a:lnTo>
                  <a:lnTo>
                    <a:pt x="71" y="220"/>
                  </a:lnTo>
                  <a:lnTo>
                    <a:pt x="62" y="217"/>
                  </a:lnTo>
                  <a:lnTo>
                    <a:pt x="52" y="215"/>
                  </a:lnTo>
                  <a:lnTo>
                    <a:pt x="40" y="209"/>
                  </a:lnTo>
                  <a:lnTo>
                    <a:pt x="32" y="209"/>
                  </a:lnTo>
                  <a:lnTo>
                    <a:pt x="27" y="212"/>
                  </a:lnTo>
                  <a:lnTo>
                    <a:pt x="21" y="214"/>
                  </a:lnTo>
                  <a:lnTo>
                    <a:pt x="17" y="206"/>
                  </a:lnTo>
                  <a:lnTo>
                    <a:pt x="8" y="201"/>
                  </a:lnTo>
                  <a:lnTo>
                    <a:pt x="0" y="193"/>
                  </a:lnTo>
                  <a:lnTo>
                    <a:pt x="2" y="192"/>
                  </a:lnTo>
                  <a:lnTo>
                    <a:pt x="3" y="179"/>
                  </a:lnTo>
                  <a:lnTo>
                    <a:pt x="11" y="163"/>
                  </a:lnTo>
                  <a:lnTo>
                    <a:pt x="17" y="165"/>
                  </a:lnTo>
                  <a:lnTo>
                    <a:pt x="17" y="154"/>
                  </a:lnTo>
                  <a:lnTo>
                    <a:pt x="16" y="144"/>
                  </a:lnTo>
                  <a:lnTo>
                    <a:pt x="38" y="119"/>
                  </a:lnTo>
                  <a:lnTo>
                    <a:pt x="41" y="108"/>
                  </a:lnTo>
                  <a:lnTo>
                    <a:pt x="48" y="101"/>
                  </a:lnTo>
                  <a:lnTo>
                    <a:pt x="52" y="101"/>
                  </a:lnTo>
                  <a:lnTo>
                    <a:pt x="56" y="92"/>
                  </a:lnTo>
                  <a:lnTo>
                    <a:pt x="52" y="87"/>
                  </a:lnTo>
                  <a:lnTo>
                    <a:pt x="51" y="81"/>
                  </a:lnTo>
                  <a:lnTo>
                    <a:pt x="54" y="77"/>
                  </a:lnTo>
                  <a:lnTo>
                    <a:pt x="46" y="71"/>
                  </a:lnTo>
                  <a:lnTo>
                    <a:pt x="41" y="62"/>
                  </a:lnTo>
                  <a:lnTo>
                    <a:pt x="36" y="57"/>
                  </a:lnTo>
                  <a:lnTo>
                    <a:pt x="36" y="39"/>
                  </a:lnTo>
                  <a:lnTo>
                    <a:pt x="36" y="33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D625D925-A54C-4E4A-9B83-18D4A8CBA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3400" y="3375025"/>
              <a:ext cx="196850" cy="219075"/>
            </a:xfrm>
            <a:custGeom>
              <a:avLst/>
              <a:gdLst>
                <a:gd name="T0" fmla="*/ 2 w 124"/>
                <a:gd name="T1" fmla="*/ 23 h 138"/>
                <a:gd name="T2" fmla="*/ 0 w 124"/>
                <a:gd name="T3" fmla="*/ 16 h 138"/>
                <a:gd name="T4" fmla="*/ 0 w 124"/>
                <a:gd name="T5" fmla="*/ 11 h 138"/>
                <a:gd name="T6" fmla="*/ 0 w 124"/>
                <a:gd name="T7" fmla="*/ 1 h 138"/>
                <a:gd name="T8" fmla="*/ 5 w 124"/>
                <a:gd name="T9" fmla="*/ 4 h 138"/>
                <a:gd name="T10" fmla="*/ 7 w 124"/>
                <a:gd name="T11" fmla="*/ 1 h 138"/>
                <a:gd name="T12" fmla="*/ 15 w 124"/>
                <a:gd name="T13" fmla="*/ 6 h 138"/>
                <a:gd name="T14" fmla="*/ 16 w 124"/>
                <a:gd name="T15" fmla="*/ 1 h 138"/>
                <a:gd name="T16" fmla="*/ 24 w 124"/>
                <a:gd name="T17" fmla="*/ 1 h 138"/>
                <a:gd name="T18" fmla="*/ 27 w 124"/>
                <a:gd name="T19" fmla="*/ 0 h 138"/>
                <a:gd name="T20" fmla="*/ 32 w 124"/>
                <a:gd name="T21" fmla="*/ 8 h 138"/>
                <a:gd name="T22" fmla="*/ 42 w 124"/>
                <a:gd name="T23" fmla="*/ 8 h 138"/>
                <a:gd name="T24" fmla="*/ 53 w 124"/>
                <a:gd name="T25" fmla="*/ 17 h 138"/>
                <a:gd name="T26" fmla="*/ 64 w 124"/>
                <a:gd name="T27" fmla="*/ 19 h 138"/>
                <a:gd name="T28" fmla="*/ 65 w 124"/>
                <a:gd name="T29" fmla="*/ 14 h 138"/>
                <a:gd name="T30" fmla="*/ 70 w 124"/>
                <a:gd name="T31" fmla="*/ 14 h 138"/>
                <a:gd name="T32" fmla="*/ 81 w 124"/>
                <a:gd name="T33" fmla="*/ 25 h 138"/>
                <a:gd name="T34" fmla="*/ 89 w 124"/>
                <a:gd name="T35" fmla="*/ 30 h 138"/>
                <a:gd name="T36" fmla="*/ 92 w 124"/>
                <a:gd name="T37" fmla="*/ 43 h 138"/>
                <a:gd name="T38" fmla="*/ 91 w 124"/>
                <a:gd name="T39" fmla="*/ 52 h 138"/>
                <a:gd name="T40" fmla="*/ 99 w 124"/>
                <a:gd name="T41" fmla="*/ 55 h 138"/>
                <a:gd name="T42" fmla="*/ 100 w 124"/>
                <a:gd name="T43" fmla="*/ 60 h 138"/>
                <a:gd name="T44" fmla="*/ 110 w 124"/>
                <a:gd name="T45" fmla="*/ 68 h 138"/>
                <a:gd name="T46" fmla="*/ 119 w 124"/>
                <a:gd name="T47" fmla="*/ 74 h 138"/>
                <a:gd name="T48" fmla="*/ 121 w 124"/>
                <a:gd name="T49" fmla="*/ 81 h 138"/>
                <a:gd name="T50" fmla="*/ 119 w 124"/>
                <a:gd name="T51" fmla="*/ 87 h 138"/>
                <a:gd name="T52" fmla="*/ 124 w 124"/>
                <a:gd name="T53" fmla="*/ 93 h 138"/>
                <a:gd name="T54" fmla="*/ 123 w 124"/>
                <a:gd name="T55" fmla="*/ 96 h 138"/>
                <a:gd name="T56" fmla="*/ 111 w 124"/>
                <a:gd name="T57" fmla="*/ 96 h 138"/>
                <a:gd name="T58" fmla="*/ 107 w 124"/>
                <a:gd name="T59" fmla="*/ 92 h 138"/>
                <a:gd name="T60" fmla="*/ 97 w 124"/>
                <a:gd name="T61" fmla="*/ 95 h 138"/>
                <a:gd name="T62" fmla="*/ 91 w 124"/>
                <a:gd name="T63" fmla="*/ 96 h 138"/>
                <a:gd name="T64" fmla="*/ 89 w 124"/>
                <a:gd name="T65" fmla="*/ 109 h 138"/>
                <a:gd name="T66" fmla="*/ 89 w 124"/>
                <a:gd name="T67" fmla="*/ 117 h 138"/>
                <a:gd name="T68" fmla="*/ 86 w 124"/>
                <a:gd name="T69" fmla="*/ 117 h 138"/>
                <a:gd name="T70" fmla="*/ 80 w 124"/>
                <a:gd name="T71" fmla="*/ 130 h 138"/>
                <a:gd name="T72" fmla="*/ 78 w 124"/>
                <a:gd name="T73" fmla="*/ 136 h 138"/>
                <a:gd name="T74" fmla="*/ 73 w 124"/>
                <a:gd name="T75" fmla="*/ 135 h 138"/>
                <a:gd name="T76" fmla="*/ 67 w 124"/>
                <a:gd name="T77" fmla="*/ 138 h 138"/>
                <a:gd name="T78" fmla="*/ 67 w 124"/>
                <a:gd name="T79" fmla="*/ 138 h 138"/>
                <a:gd name="T80" fmla="*/ 62 w 124"/>
                <a:gd name="T81" fmla="*/ 127 h 138"/>
                <a:gd name="T82" fmla="*/ 64 w 124"/>
                <a:gd name="T83" fmla="*/ 93 h 138"/>
                <a:gd name="T84" fmla="*/ 58 w 124"/>
                <a:gd name="T85" fmla="*/ 84 h 138"/>
                <a:gd name="T86" fmla="*/ 54 w 124"/>
                <a:gd name="T87" fmla="*/ 73 h 138"/>
                <a:gd name="T88" fmla="*/ 35 w 124"/>
                <a:gd name="T89" fmla="*/ 58 h 138"/>
                <a:gd name="T90" fmla="*/ 34 w 124"/>
                <a:gd name="T91" fmla="*/ 50 h 138"/>
                <a:gd name="T92" fmla="*/ 19 w 124"/>
                <a:gd name="T93" fmla="*/ 38 h 138"/>
                <a:gd name="T94" fmla="*/ 16 w 124"/>
                <a:gd name="T95" fmla="*/ 22 h 138"/>
                <a:gd name="T96" fmla="*/ 2 w 124"/>
                <a:gd name="T97" fmla="*/ 2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4" h="138">
                  <a:moveTo>
                    <a:pt x="2" y="23"/>
                  </a:moveTo>
                  <a:lnTo>
                    <a:pt x="0" y="16"/>
                  </a:lnTo>
                  <a:lnTo>
                    <a:pt x="0" y="11"/>
                  </a:lnTo>
                  <a:lnTo>
                    <a:pt x="0" y="1"/>
                  </a:lnTo>
                  <a:lnTo>
                    <a:pt x="5" y="4"/>
                  </a:lnTo>
                  <a:lnTo>
                    <a:pt x="7" y="1"/>
                  </a:lnTo>
                  <a:lnTo>
                    <a:pt x="15" y="6"/>
                  </a:lnTo>
                  <a:lnTo>
                    <a:pt x="16" y="1"/>
                  </a:lnTo>
                  <a:lnTo>
                    <a:pt x="24" y="1"/>
                  </a:lnTo>
                  <a:lnTo>
                    <a:pt x="27" y="0"/>
                  </a:lnTo>
                  <a:lnTo>
                    <a:pt x="32" y="8"/>
                  </a:lnTo>
                  <a:lnTo>
                    <a:pt x="42" y="8"/>
                  </a:lnTo>
                  <a:lnTo>
                    <a:pt x="53" y="17"/>
                  </a:lnTo>
                  <a:lnTo>
                    <a:pt x="64" y="19"/>
                  </a:lnTo>
                  <a:lnTo>
                    <a:pt x="65" y="14"/>
                  </a:lnTo>
                  <a:lnTo>
                    <a:pt x="70" y="14"/>
                  </a:lnTo>
                  <a:lnTo>
                    <a:pt x="81" y="25"/>
                  </a:lnTo>
                  <a:lnTo>
                    <a:pt x="89" y="30"/>
                  </a:lnTo>
                  <a:lnTo>
                    <a:pt x="92" y="43"/>
                  </a:lnTo>
                  <a:lnTo>
                    <a:pt x="91" y="52"/>
                  </a:lnTo>
                  <a:lnTo>
                    <a:pt x="99" y="55"/>
                  </a:lnTo>
                  <a:lnTo>
                    <a:pt x="100" y="60"/>
                  </a:lnTo>
                  <a:lnTo>
                    <a:pt x="110" y="68"/>
                  </a:lnTo>
                  <a:lnTo>
                    <a:pt x="119" y="74"/>
                  </a:lnTo>
                  <a:lnTo>
                    <a:pt x="121" y="81"/>
                  </a:lnTo>
                  <a:lnTo>
                    <a:pt x="119" y="87"/>
                  </a:lnTo>
                  <a:lnTo>
                    <a:pt x="124" y="93"/>
                  </a:lnTo>
                  <a:lnTo>
                    <a:pt x="123" y="96"/>
                  </a:lnTo>
                  <a:lnTo>
                    <a:pt x="111" y="96"/>
                  </a:lnTo>
                  <a:lnTo>
                    <a:pt x="107" y="92"/>
                  </a:lnTo>
                  <a:lnTo>
                    <a:pt x="97" y="95"/>
                  </a:lnTo>
                  <a:lnTo>
                    <a:pt x="91" y="96"/>
                  </a:lnTo>
                  <a:lnTo>
                    <a:pt x="89" y="109"/>
                  </a:lnTo>
                  <a:lnTo>
                    <a:pt x="89" y="117"/>
                  </a:lnTo>
                  <a:lnTo>
                    <a:pt x="86" y="117"/>
                  </a:lnTo>
                  <a:lnTo>
                    <a:pt x="80" y="130"/>
                  </a:lnTo>
                  <a:lnTo>
                    <a:pt x="78" y="136"/>
                  </a:lnTo>
                  <a:lnTo>
                    <a:pt x="73" y="135"/>
                  </a:lnTo>
                  <a:lnTo>
                    <a:pt x="67" y="138"/>
                  </a:lnTo>
                  <a:lnTo>
                    <a:pt x="67" y="138"/>
                  </a:lnTo>
                  <a:lnTo>
                    <a:pt x="62" y="127"/>
                  </a:lnTo>
                  <a:lnTo>
                    <a:pt x="64" y="93"/>
                  </a:lnTo>
                  <a:lnTo>
                    <a:pt x="58" y="84"/>
                  </a:lnTo>
                  <a:lnTo>
                    <a:pt x="54" y="73"/>
                  </a:lnTo>
                  <a:lnTo>
                    <a:pt x="35" y="58"/>
                  </a:lnTo>
                  <a:lnTo>
                    <a:pt x="34" y="50"/>
                  </a:lnTo>
                  <a:lnTo>
                    <a:pt x="19" y="38"/>
                  </a:lnTo>
                  <a:lnTo>
                    <a:pt x="16" y="22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8B201C0E-706B-4F4D-8313-0554CBB96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488" y="3409950"/>
              <a:ext cx="504825" cy="322262"/>
            </a:xfrm>
            <a:custGeom>
              <a:avLst/>
              <a:gdLst>
                <a:gd name="T0" fmla="*/ 79 w 318"/>
                <a:gd name="T1" fmla="*/ 6 h 203"/>
                <a:gd name="T2" fmla="*/ 92 w 318"/>
                <a:gd name="T3" fmla="*/ 3 h 203"/>
                <a:gd name="T4" fmla="*/ 114 w 318"/>
                <a:gd name="T5" fmla="*/ 11 h 203"/>
                <a:gd name="T6" fmla="*/ 127 w 318"/>
                <a:gd name="T7" fmla="*/ 21 h 203"/>
                <a:gd name="T8" fmla="*/ 146 w 318"/>
                <a:gd name="T9" fmla="*/ 21 h 203"/>
                <a:gd name="T10" fmla="*/ 160 w 318"/>
                <a:gd name="T11" fmla="*/ 13 h 203"/>
                <a:gd name="T12" fmla="*/ 192 w 318"/>
                <a:gd name="T13" fmla="*/ 3 h 203"/>
                <a:gd name="T14" fmla="*/ 218 w 318"/>
                <a:gd name="T15" fmla="*/ 16 h 203"/>
                <a:gd name="T16" fmla="*/ 234 w 318"/>
                <a:gd name="T17" fmla="*/ 36 h 203"/>
                <a:gd name="T18" fmla="*/ 257 w 318"/>
                <a:gd name="T19" fmla="*/ 62 h 203"/>
                <a:gd name="T20" fmla="*/ 261 w 318"/>
                <a:gd name="T21" fmla="*/ 105 h 203"/>
                <a:gd name="T22" fmla="*/ 272 w 318"/>
                <a:gd name="T23" fmla="*/ 127 h 203"/>
                <a:gd name="T24" fmla="*/ 296 w 318"/>
                <a:gd name="T25" fmla="*/ 128 h 203"/>
                <a:gd name="T26" fmla="*/ 312 w 318"/>
                <a:gd name="T27" fmla="*/ 124 h 203"/>
                <a:gd name="T28" fmla="*/ 315 w 318"/>
                <a:gd name="T29" fmla="*/ 132 h 203"/>
                <a:gd name="T30" fmla="*/ 318 w 318"/>
                <a:gd name="T31" fmla="*/ 141 h 203"/>
                <a:gd name="T32" fmla="*/ 306 w 318"/>
                <a:gd name="T33" fmla="*/ 151 h 203"/>
                <a:gd name="T34" fmla="*/ 291 w 318"/>
                <a:gd name="T35" fmla="*/ 160 h 203"/>
                <a:gd name="T36" fmla="*/ 290 w 318"/>
                <a:gd name="T37" fmla="*/ 170 h 203"/>
                <a:gd name="T38" fmla="*/ 285 w 318"/>
                <a:gd name="T39" fmla="*/ 187 h 203"/>
                <a:gd name="T40" fmla="*/ 279 w 318"/>
                <a:gd name="T41" fmla="*/ 195 h 203"/>
                <a:gd name="T42" fmla="*/ 269 w 318"/>
                <a:gd name="T43" fmla="*/ 187 h 203"/>
                <a:gd name="T44" fmla="*/ 258 w 318"/>
                <a:gd name="T45" fmla="*/ 185 h 203"/>
                <a:gd name="T46" fmla="*/ 234 w 318"/>
                <a:gd name="T47" fmla="*/ 179 h 203"/>
                <a:gd name="T48" fmla="*/ 204 w 318"/>
                <a:gd name="T49" fmla="*/ 192 h 203"/>
                <a:gd name="T50" fmla="*/ 192 w 318"/>
                <a:gd name="T51" fmla="*/ 200 h 203"/>
                <a:gd name="T52" fmla="*/ 174 w 318"/>
                <a:gd name="T53" fmla="*/ 201 h 203"/>
                <a:gd name="T54" fmla="*/ 160 w 318"/>
                <a:gd name="T55" fmla="*/ 198 h 203"/>
                <a:gd name="T56" fmla="*/ 147 w 318"/>
                <a:gd name="T57" fmla="*/ 198 h 203"/>
                <a:gd name="T58" fmla="*/ 125 w 318"/>
                <a:gd name="T59" fmla="*/ 200 h 203"/>
                <a:gd name="T60" fmla="*/ 117 w 318"/>
                <a:gd name="T61" fmla="*/ 197 h 203"/>
                <a:gd name="T62" fmla="*/ 98 w 318"/>
                <a:gd name="T63" fmla="*/ 201 h 203"/>
                <a:gd name="T64" fmla="*/ 98 w 318"/>
                <a:gd name="T65" fmla="*/ 190 h 203"/>
                <a:gd name="T66" fmla="*/ 93 w 318"/>
                <a:gd name="T67" fmla="*/ 181 h 203"/>
                <a:gd name="T68" fmla="*/ 81 w 318"/>
                <a:gd name="T69" fmla="*/ 173 h 203"/>
                <a:gd name="T70" fmla="*/ 87 w 318"/>
                <a:gd name="T71" fmla="*/ 160 h 203"/>
                <a:gd name="T72" fmla="*/ 68 w 318"/>
                <a:gd name="T73" fmla="*/ 166 h 203"/>
                <a:gd name="T74" fmla="*/ 55 w 318"/>
                <a:gd name="T75" fmla="*/ 163 h 203"/>
                <a:gd name="T76" fmla="*/ 39 w 318"/>
                <a:gd name="T77" fmla="*/ 154 h 203"/>
                <a:gd name="T78" fmla="*/ 42 w 318"/>
                <a:gd name="T79" fmla="*/ 141 h 203"/>
                <a:gd name="T80" fmla="*/ 23 w 318"/>
                <a:gd name="T81" fmla="*/ 128 h 203"/>
                <a:gd name="T82" fmla="*/ 9 w 318"/>
                <a:gd name="T83" fmla="*/ 109 h 203"/>
                <a:gd name="T84" fmla="*/ 0 w 318"/>
                <a:gd name="T85" fmla="*/ 101 h 203"/>
                <a:gd name="T86" fmla="*/ 14 w 318"/>
                <a:gd name="T87" fmla="*/ 93 h 203"/>
                <a:gd name="T88" fmla="*/ 27 w 318"/>
                <a:gd name="T89" fmla="*/ 87 h 203"/>
                <a:gd name="T90" fmla="*/ 33 w 318"/>
                <a:gd name="T91" fmla="*/ 74 h 203"/>
                <a:gd name="T92" fmla="*/ 54 w 318"/>
                <a:gd name="T93" fmla="*/ 33 h 203"/>
                <a:gd name="T94" fmla="*/ 69 w 318"/>
                <a:gd name="T95" fmla="*/ 17 h 203"/>
                <a:gd name="T96" fmla="*/ 73 w 318"/>
                <a:gd name="T97" fmla="*/ 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18" h="203">
                  <a:moveTo>
                    <a:pt x="73" y="8"/>
                  </a:moveTo>
                  <a:lnTo>
                    <a:pt x="79" y="6"/>
                  </a:lnTo>
                  <a:lnTo>
                    <a:pt x="84" y="3"/>
                  </a:lnTo>
                  <a:lnTo>
                    <a:pt x="92" y="3"/>
                  </a:lnTo>
                  <a:lnTo>
                    <a:pt x="104" y="9"/>
                  </a:lnTo>
                  <a:lnTo>
                    <a:pt x="114" y="11"/>
                  </a:lnTo>
                  <a:lnTo>
                    <a:pt x="123" y="14"/>
                  </a:lnTo>
                  <a:lnTo>
                    <a:pt x="127" y="21"/>
                  </a:lnTo>
                  <a:lnTo>
                    <a:pt x="134" y="24"/>
                  </a:lnTo>
                  <a:lnTo>
                    <a:pt x="146" y="21"/>
                  </a:lnTo>
                  <a:lnTo>
                    <a:pt x="153" y="21"/>
                  </a:lnTo>
                  <a:lnTo>
                    <a:pt x="160" y="13"/>
                  </a:lnTo>
                  <a:lnTo>
                    <a:pt x="184" y="9"/>
                  </a:lnTo>
                  <a:lnTo>
                    <a:pt x="192" y="3"/>
                  </a:lnTo>
                  <a:lnTo>
                    <a:pt x="215" y="0"/>
                  </a:lnTo>
                  <a:lnTo>
                    <a:pt x="218" y="16"/>
                  </a:lnTo>
                  <a:lnTo>
                    <a:pt x="233" y="28"/>
                  </a:lnTo>
                  <a:lnTo>
                    <a:pt x="234" y="36"/>
                  </a:lnTo>
                  <a:lnTo>
                    <a:pt x="253" y="51"/>
                  </a:lnTo>
                  <a:lnTo>
                    <a:pt x="257" y="62"/>
                  </a:lnTo>
                  <a:lnTo>
                    <a:pt x="263" y="71"/>
                  </a:lnTo>
                  <a:lnTo>
                    <a:pt x="261" y="105"/>
                  </a:lnTo>
                  <a:lnTo>
                    <a:pt x="266" y="116"/>
                  </a:lnTo>
                  <a:lnTo>
                    <a:pt x="272" y="127"/>
                  </a:lnTo>
                  <a:lnTo>
                    <a:pt x="282" y="128"/>
                  </a:lnTo>
                  <a:lnTo>
                    <a:pt x="296" y="128"/>
                  </a:lnTo>
                  <a:lnTo>
                    <a:pt x="301" y="124"/>
                  </a:lnTo>
                  <a:lnTo>
                    <a:pt x="312" y="124"/>
                  </a:lnTo>
                  <a:lnTo>
                    <a:pt x="318" y="128"/>
                  </a:lnTo>
                  <a:lnTo>
                    <a:pt x="315" y="132"/>
                  </a:lnTo>
                  <a:lnTo>
                    <a:pt x="318" y="135"/>
                  </a:lnTo>
                  <a:lnTo>
                    <a:pt x="318" y="141"/>
                  </a:lnTo>
                  <a:lnTo>
                    <a:pt x="314" y="149"/>
                  </a:lnTo>
                  <a:lnTo>
                    <a:pt x="306" y="151"/>
                  </a:lnTo>
                  <a:lnTo>
                    <a:pt x="293" y="152"/>
                  </a:lnTo>
                  <a:lnTo>
                    <a:pt x="291" y="160"/>
                  </a:lnTo>
                  <a:lnTo>
                    <a:pt x="287" y="165"/>
                  </a:lnTo>
                  <a:lnTo>
                    <a:pt x="290" y="170"/>
                  </a:lnTo>
                  <a:lnTo>
                    <a:pt x="290" y="181"/>
                  </a:lnTo>
                  <a:lnTo>
                    <a:pt x="285" y="187"/>
                  </a:lnTo>
                  <a:lnTo>
                    <a:pt x="288" y="195"/>
                  </a:lnTo>
                  <a:lnTo>
                    <a:pt x="279" y="195"/>
                  </a:lnTo>
                  <a:lnTo>
                    <a:pt x="277" y="192"/>
                  </a:lnTo>
                  <a:lnTo>
                    <a:pt x="269" y="187"/>
                  </a:lnTo>
                  <a:lnTo>
                    <a:pt x="261" y="190"/>
                  </a:lnTo>
                  <a:lnTo>
                    <a:pt x="258" y="185"/>
                  </a:lnTo>
                  <a:lnTo>
                    <a:pt x="245" y="181"/>
                  </a:lnTo>
                  <a:lnTo>
                    <a:pt x="234" y="179"/>
                  </a:lnTo>
                  <a:lnTo>
                    <a:pt x="225" y="181"/>
                  </a:lnTo>
                  <a:lnTo>
                    <a:pt x="204" y="192"/>
                  </a:lnTo>
                  <a:lnTo>
                    <a:pt x="201" y="197"/>
                  </a:lnTo>
                  <a:lnTo>
                    <a:pt x="192" y="200"/>
                  </a:lnTo>
                  <a:lnTo>
                    <a:pt x="187" y="203"/>
                  </a:lnTo>
                  <a:lnTo>
                    <a:pt x="174" y="201"/>
                  </a:lnTo>
                  <a:lnTo>
                    <a:pt x="168" y="201"/>
                  </a:lnTo>
                  <a:lnTo>
                    <a:pt x="160" y="198"/>
                  </a:lnTo>
                  <a:lnTo>
                    <a:pt x="155" y="201"/>
                  </a:lnTo>
                  <a:lnTo>
                    <a:pt x="147" y="198"/>
                  </a:lnTo>
                  <a:lnTo>
                    <a:pt x="138" y="203"/>
                  </a:lnTo>
                  <a:lnTo>
                    <a:pt x="125" y="200"/>
                  </a:lnTo>
                  <a:lnTo>
                    <a:pt x="122" y="200"/>
                  </a:lnTo>
                  <a:lnTo>
                    <a:pt x="117" y="197"/>
                  </a:lnTo>
                  <a:lnTo>
                    <a:pt x="108" y="195"/>
                  </a:lnTo>
                  <a:lnTo>
                    <a:pt x="98" y="201"/>
                  </a:lnTo>
                  <a:lnTo>
                    <a:pt x="95" y="195"/>
                  </a:lnTo>
                  <a:lnTo>
                    <a:pt x="98" y="190"/>
                  </a:lnTo>
                  <a:lnTo>
                    <a:pt x="98" y="185"/>
                  </a:lnTo>
                  <a:lnTo>
                    <a:pt x="93" y="181"/>
                  </a:lnTo>
                  <a:lnTo>
                    <a:pt x="84" y="181"/>
                  </a:lnTo>
                  <a:lnTo>
                    <a:pt x="81" y="173"/>
                  </a:lnTo>
                  <a:lnTo>
                    <a:pt x="81" y="168"/>
                  </a:lnTo>
                  <a:lnTo>
                    <a:pt x="87" y="160"/>
                  </a:lnTo>
                  <a:lnTo>
                    <a:pt x="74" y="159"/>
                  </a:lnTo>
                  <a:lnTo>
                    <a:pt x="68" y="166"/>
                  </a:lnTo>
                  <a:lnTo>
                    <a:pt x="62" y="160"/>
                  </a:lnTo>
                  <a:lnTo>
                    <a:pt x="55" y="163"/>
                  </a:lnTo>
                  <a:lnTo>
                    <a:pt x="50" y="159"/>
                  </a:lnTo>
                  <a:lnTo>
                    <a:pt x="39" y="154"/>
                  </a:lnTo>
                  <a:lnTo>
                    <a:pt x="38" y="151"/>
                  </a:lnTo>
                  <a:lnTo>
                    <a:pt x="42" y="141"/>
                  </a:lnTo>
                  <a:lnTo>
                    <a:pt x="33" y="135"/>
                  </a:lnTo>
                  <a:lnTo>
                    <a:pt x="23" y="128"/>
                  </a:lnTo>
                  <a:lnTo>
                    <a:pt x="20" y="122"/>
                  </a:lnTo>
                  <a:lnTo>
                    <a:pt x="9" y="109"/>
                  </a:lnTo>
                  <a:lnTo>
                    <a:pt x="8" y="105"/>
                  </a:lnTo>
                  <a:lnTo>
                    <a:pt x="0" y="101"/>
                  </a:lnTo>
                  <a:lnTo>
                    <a:pt x="8" y="95"/>
                  </a:lnTo>
                  <a:lnTo>
                    <a:pt x="14" y="93"/>
                  </a:lnTo>
                  <a:lnTo>
                    <a:pt x="17" y="87"/>
                  </a:lnTo>
                  <a:lnTo>
                    <a:pt x="27" y="87"/>
                  </a:lnTo>
                  <a:lnTo>
                    <a:pt x="33" y="81"/>
                  </a:lnTo>
                  <a:lnTo>
                    <a:pt x="33" y="74"/>
                  </a:lnTo>
                  <a:lnTo>
                    <a:pt x="46" y="55"/>
                  </a:lnTo>
                  <a:lnTo>
                    <a:pt x="54" y="33"/>
                  </a:lnTo>
                  <a:lnTo>
                    <a:pt x="60" y="19"/>
                  </a:lnTo>
                  <a:lnTo>
                    <a:pt x="69" y="17"/>
                  </a:lnTo>
                  <a:lnTo>
                    <a:pt x="73" y="9"/>
                  </a:lnTo>
                  <a:lnTo>
                    <a:pt x="73" y="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9AF4F37C-E946-4EEF-8D19-AEBC6E651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175" y="3389313"/>
              <a:ext cx="330200" cy="214312"/>
            </a:xfrm>
            <a:custGeom>
              <a:avLst/>
              <a:gdLst>
                <a:gd name="T0" fmla="*/ 135 w 208"/>
                <a:gd name="T1" fmla="*/ 114 h 135"/>
                <a:gd name="T2" fmla="*/ 143 w 208"/>
                <a:gd name="T3" fmla="*/ 108 h 135"/>
                <a:gd name="T4" fmla="*/ 149 w 208"/>
                <a:gd name="T5" fmla="*/ 106 h 135"/>
                <a:gd name="T6" fmla="*/ 152 w 208"/>
                <a:gd name="T7" fmla="*/ 100 h 135"/>
                <a:gd name="T8" fmla="*/ 162 w 208"/>
                <a:gd name="T9" fmla="*/ 100 h 135"/>
                <a:gd name="T10" fmla="*/ 168 w 208"/>
                <a:gd name="T11" fmla="*/ 94 h 135"/>
                <a:gd name="T12" fmla="*/ 168 w 208"/>
                <a:gd name="T13" fmla="*/ 87 h 135"/>
                <a:gd name="T14" fmla="*/ 181 w 208"/>
                <a:gd name="T15" fmla="*/ 68 h 135"/>
                <a:gd name="T16" fmla="*/ 189 w 208"/>
                <a:gd name="T17" fmla="*/ 46 h 135"/>
                <a:gd name="T18" fmla="*/ 195 w 208"/>
                <a:gd name="T19" fmla="*/ 32 h 135"/>
                <a:gd name="T20" fmla="*/ 204 w 208"/>
                <a:gd name="T21" fmla="*/ 30 h 135"/>
                <a:gd name="T22" fmla="*/ 208 w 208"/>
                <a:gd name="T23" fmla="*/ 22 h 135"/>
                <a:gd name="T24" fmla="*/ 204 w 208"/>
                <a:gd name="T25" fmla="*/ 13 h 135"/>
                <a:gd name="T26" fmla="*/ 195 w 208"/>
                <a:gd name="T27" fmla="*/ 8 h 135"/>
                <a:gd name="T28" fmla="*/ 187 w 208"/>
                <a:gd name="T29" fmla="*/ 0 h 135"/>
                <a:gd name="T30" fmla="*/ 179 w 208"/>
                <a:gd name="T31" fmla="*/ 5 h 135"/>
                <a:gd name="T32" fmla="*/ 168 w 208"/>
                <a:gd name="T33" fmla="*/ 2 h 135"/>
                <a:gd name="T34" fmla="*/ 154 w 208"/>
                <a:gd name="T35" fmla="*/ 3 h 135"/>
                <a:gd name="T36" fmla="*/ 144 w 208"/>
                <a:gd name="T37" fmla="*/ 0 h 135"/>
                <a:gd name="T38" fmla="*/ 133 w 208"/>
                <a:gd name="T39" fmla="*/ 2 h 135"/>
                <a:gd name="T40" fmla="*/ 127 w 208"/>
                <a:gd name="T41" fmla="*/ 11 h 135"/>
                <a:gd name="T42" fmla="*/ 120 w 208"/>
                <a:gd name="T43" fmla="*/ 16 h 135"/>
                <a:gd name="T44" fmla="*/ 119 w 208"/>
                <a:gd name="T45" fmla="*/ 24 h 135"/>
                <a:gd name="T46" fmla="*/ 109 w 208"/>
                <a:gd name="T47" fmla="*/ 13 h 135"/>
                <a:gd name="T48" fmla="*/ 98 w 208"/>
                <a:gd name="T49" fmla="*/ 22 h 135"/>
                <a:gd name="T50" fmla="*/ 87 w 208"/>
                <a:gd name="T51" fmla="*/ 26 h 135"/>
                <a:gd name="T52" fmla="*/ 87 w 208"/>
                <a:gd name="T53" fmla="*/ 34 h 135"/>
                <a:gd name="T54" fmla="*/ 67 w 208"/>
                <a:gd name="T55" fmla="*/ 35 h 135"/>
                <a:gd name="T56" fmla="*/ 55 w 208"/>
                <a:gd name="T57" fmla="*/ 38 h 135"/>
                <a:gd name="T58" fmla="*/ 43 w 208"/>
                <a:gd name="T59" fmla="*/ 37 h 135"/>
                <a:gd name="T60" fmla="*/ 17 w 208"/>
                <a:gd name="T61" fmla="*/ 22 h 135"/>
                <a:gd name="T62" fmla="*/ 19 w 208"/>
                <a:gd name="T63" fmla="*/ 27 h 135"/>
                <a:gd name="T64" fmla="*/ 21 w 208"/>
                <a:gd name="T65" fmla="*/ 35 h 135"/>
                <a:gd name="T66" fmla="*/ 19 w 208"/>
                <a:gd name="T67" fmla="*/ 41 h 135"/>
                <a:gd name="T68" fmla="*/ 3 w 208"/>
                <a:gd name="T69" fmla="*/ 41 h 135"/>
                <a:gd name="T70" fmla="*/ 2 w 208"/>
                <a:gd name="T71" fmla="*/ 45 h 135"/>
                <a:gd name="T72" fmla="*/ 8 w 208"/>
                <a:gd name="T73" fmla="*/ 53 h 135"/>
                <a:gd name="T74" fmla="*/ 5 w 208"/>
                <a:gd name="T75" fmla="*/ 60 h 135"/>
                <a:gd name="T76" fmla="*/ 5 w 208"/>
                <a:gd name="T77" fmla="*/ 67 h 135"/>
                <a:gd name="T78" fmla="*/ 8 w 208"/>
                <a:gd name="T79" fmla="*/ 75 h 135"/>
                <a:gd name="T80" fmla="*/ 2 w 208"/>
                <a:gd name="T81" fmla="*/ 81 h 135"/>
                <a:gd name="T82" fmla="*/ 0 w 208"/>
                <a:gd name="T83" fmla="*/ 81 h 135"/>
                <a:gd name="T84" fmla="*/ 9 w 208"/>
                <a:gd name="T85" fmla="*/ 92 h 135"/>
                <a:gd name="T86" fmla="*/ 11 w 208"/>
                <a:gd name="T87" fmla="*/ 105 h 135"/>
                <a:gd name="T88" fmla="*/ 17 w 208"/>
                <a:gd name="T89" fmla="*/ 105 h 135"/>
                <a:gd name="T90" fmla="*/ 32 w 208"/>
                <a:gd name="T91" fmla="*/ 119 h 135"/>
                <a:gd name="T92" fmla="*/ 40 w 208"/>
                <a:gd name="T93" fmla="*/ 122 h 135"/>
                <a:gd name="T94" fmla="*/ 46 w 208"/>
                <a:gd name="T95" fmla="*/ 127 h 135"/>
                <a:gd name="T96" fmla="*/ 65 w 208"/>
                <a:gd name="T97" fmla="*/ 130 h 135"/>
                <a:gd name="T98" fmla="*/ 78 w 208"/>
                <a:gd name="T99" fmla="*/ 135 h 135"/>
                <a:gd name="T100" fmla="*/ 84 w 208"/>
                <a:gd name="T101" fmla="*/ 127 h 135"/>
                <a:gd name="T102" fmla="*/ 87 w 208"/>
                <a:gd name="T103" fmla="*/ 129 h 135"/>
                <a:gd name="T104" fmla="*/ 92 w 208"/>
                <a:gd name="T105" fmla="*/ 124 h 135"/>
                <a:gd name="T106" fmla="*/ 100 w 208"/>
                <a:gd name="T107" fmla="*/ 119 h 135"/>
                <a:gd name="T108" fmla="*/ 106 w 208"/>
                <a:gd name="T109" fmla="*/ 121 h 135"/>
                <a:gd name="T110" fmla="*/ 109 w 208"/>
                <a:gd name="T111" fmla="*/ 118 h 135"/>
                <a:gd name="T112" fmla="*/ 117 w 208"/>
                <a:gd name="T113" fmla="*/ 110 h 135"/>
                <a:gd name="T114" fmla="*/ 122 w 208"/>
                <a:gd name="T115" fmla="*/ 111 h 135"/>
                <a:gd name="T116" fmla="*/ 130 w 208"/>
                <a:gd name="T117" fmla="*/ 113 h 135"/>
                <a:gd name="T118" fmla="*/ 135 w 208"/>
                <a:gd name="T119" fmla="*/ 11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8" h="135">
                  <a:moveTo>
                    <a:pt x="135" y="114"/>
                  </a:moveTo>
                  <a:lnTo>
                    <a:pt x="143" y="108"/>
                  </a:lnTo>
                  <a:lnTo>
                    <a:pt x="149" y="106"/>
                  </a:lnTo>
                  <a:lnTo>
                    <a:pt x="152" y="100"/>
                  </a:lnTo>
                  <a:lnTo>
                    <a:pt x="162" y="100"/>
                  </a:lnTo>
                  <a:lnTo>
                    <a:pt x="168" y="94"/>
                  </a:lnTo>
                  <a:lnTo>
                    <a:pt x="168" y="87"/>
                  </a:lnTo>
                  <a:lnTo>
                    <a:pt x="181" y="68"/>
                  </a:lnTo>
                  <a:lnTo>
                    <a:pt x="189" y="46"/>
                  </a:lnTo>
                  <a:lnTo>
                    <a:pt x="195" y="32"/>
                  </a:lnTo>
                  <a:lnTo>
                    <a:pt x="204" y="30"/>
                  </a:lnTo>
                  <a:lnTo>
                    <a:pt x="208" y="22"/>
                  </a:lnTo>
                  <a:lnTo>
                    <a:pt x="204" y="13"/>
                  </a:lnTo>
                  <a:lnTo>
                    <a:pt x="195" y="8"/>
                  </a:lnTo>
                  <a:lnTo>
                    <a:pt x="187" y="0"/>
                  </a:lnTo>
                  <a:lnTo>
                    <a:pt x="179" y="5"/>
                  </a:lnTo>
                  <a:lnTo>
                    <a:pt x="168" y="2"/>
                  </a:lnTo>
                  <a:lnTo>
                    <a:pt x="154" y="3"/>
                  </a:lnTo>
                  <a:lnTo>
                    <a:pt x="144" y="0"/>
                  </a:lnTo>
                  <a:lnTo>
                    <a:pt x="133" y="2"/>
                  </a:lnTo>
                  <a:lnTo>
                    <a:pt x="127" y="11"/>
                  </a:lnTo>
                  <a:lnTo>
                    <a:pt x="120" y="16"/>
                  </a:lnTo>
                  <a:lnTo>
                    <a:pt x="119" y="24"/>
                  </a:lnTo>
                  <a:lnTo>
                    <a:pt x="109" y="13"/>
                  </a:lnTo>
                  <a:lnTo>
                    <a:pt x="98" y="22"/>
                  </a:lnTo>
                  <a:lnTo>
                    <a:pt x="87" y="26"/>
                  </a:lnTo>
                  <a:lnTo>
                    <a:pt x="87" y="34"/>
                  </a:lnTo>
                  <a:lnTo>
                    <a:pt x="67" y="35"/>
                  </a:lnTo>
                  <a:lnTo>
                    <a:pt x="55" y="38"/>
                  </a:lnTo>
                  <a:lnTo>
                    <a:pt x="43" y="37"/>
                  </a:lnTo>
                  <a:lnTo>
                    <a:pt x="17" y="22"/>
                  </a:lnTo>
                  <a:lnTo>
                    <a:pt x="19" y="27"/>
                  </a:lnTo>
                  <a:lnTo>
                    <a:pt x="21" y="35"/>
                  </a:lnTo>
                  <a:lnTo>
                    <a:pt x="19" y="41"/>
                  </a:lnTo>
                  <a:lnTo>
                    <a:pt x="3" y="41"/>
                  </a:lnTo>
                  <a:lnTo>
                    <a:pt x="2" y="45"/>
                  </a:lnTo>
                  <a:lnTo>
                    <a:pt x="8" y="53"/>
                  </a:lnTo>
                  <a:lnTo>
                    <a:pt x="5" y="60"/>
                  </a:lnTo>
                  <a:lnTo>
                    <a:pt x="5" y="67"/>
                  </a:lnTo>
                  <a:lnTo>
                    <a:pt x="8" y="75"/>
                  </a:lnTo>
                  <a:lnTo>
                    <a:pt x="2" y="81"/>
                  </a:lnTo>
                  <a:lnTo>
                    <a:pt x="0" y="81"/>
                  </a:lnTo>
                  <a:lnTo>
                    <a:pt x="9" y="92"/>
                  </a:lnTo>
                  <a:lnTo>
                    <a:pt x="11" y="105"/>
                  </a:lnTo>
                  <a:lnTo>
                    <a:pt x="17" y="105"/>
                  </a:lnTo>
                  <a:lnTo>
                    <a:pt x="32" y="119"/>
                  </a:lnTo>
                  <a:lnTo>
                    <a:pt x="40" y="122"/>
                  </a:lnTo>
                  <a:lnTo>
                    <a:pt x="46" y="127"/>
                  </a:lnTo>
                  <a:lnTo>
                    <a:pt x="65" y="130"/>
                  </a:lnTo>
                  <a:lnTo>
                    <a:pt x="78" y="135"/>
                  </a:lnTo>
                  <a:lnTo>
                    <a:pt x="84" y="127"/>
                  </a:lnTo>
                  <a:lnTo>
                    <a:pt x="87" y="129"/>
                  </a:lnTo>
                  <a:lnTo>
                    <a:pt x="92" y="124"/>
                  </a:lnTo>
                  <a:lnTo>
                    <a:pt x="100" y="119"/>
                  </a:lnTo>
                  <a:lnTo>
                    <a:pt x="106" y="121"/>
                  </a:lnTo>
                  <a:lnTo>
                    <a:pt x="109" y="118"/>
                  </a:lnTo>
                  <a:lnTo>
                    <a:pt x="117" y="110"/>
                  </a:lnTo>
                  <a:lnTo>
                    <a:pt x="122" y="111"/>
                  </a:lnTo>
                  <a:lnTo>
                    <a:pt x="130" y="113"/>
                  </a:lnTo>
                  <a:lnTo>
                    <a:pt x="135" y="114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F69D456C-D20C-4118-B7BE-FC22512E0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575" y="3327400"/>
              <a:ext cx="288925" cy="122237"/>
            </a:xfrm>
            <a:custGeom>
              <a:avLst/>
              <a:gdLst>
                <a:gd name="T0" fmla="*/ 1 w 182"/>
                <a:gd name="T1" fmla="*/ 61 h 77"/>
                <a:gd name="T2" fmla="*/ 27 w 182"/>
                <a:gd name="T3" fmla="*/ 76 h 77"/>
                <a:gd name="T4" fmla="*/ 39 w 182"/>
                <a:gd name="T5" fmla="*/ 77 h 77"/>
                <a:gd name="T6" fmla="*/ 51 w 182"/>
                <a:gd name="T7" fmla="*/ 74 h 77"/>
                <a:gd name="T8" fmla="*/ 71 w 182"/>
                <a:gd name="T9" fmla="*/ 73 h 77"/>
                <a:gd name="T10" fmla="*/ 71 w 182"/>
                <a:gd name="T11" fmla="*/ 65 h 77"/>
                <a:gd name="T12" fmla="*/ 82 w 182"/>
                <a:gd name="T13" fmla="*/ 61 h 77"/>
                <a:gd name="T14" fmla="*/ 93 w 182"/>
                <a:gd name="T15" fmla="*/ 52 h 77"/>
                <a:gd name="T16" fmla="*/ 103 w 182"/>
                <a:gd name="T17" fmla="*/ 63 h 77"/>
                <a:gd name="T18" fmla="*/ 104 w 182"/>
                <a:gd name="T19" fmla="*/ 55 h 77"/>
                <a:gd name="T20" fmla="*/ 111 w 182"/>
                <a:gd name="T21" fmla="*/ 50 h 77"/>
                <a:gd name="T22" fmla="*/ 117 w 182"/>
                <a:gd name="T23" fmla="*/ 41 h 77"/>
                <a:gd name="T24" fmla="*/ 128 w 182"/>
                <a:gd name="T25" fmla="*/ 39 h 77"/>
                <a:gd name="T26" fmla="*/ 138 w 182"/>
                <a:gd name="T27" fmla="*/ 42 h 77"/>
                <a:gd name="T28" fmla="*/ 152 w 182"/>
                <a:gd name="T29" fmla="*/ 41 h 77"/>
                <a:gd name="T30" fmla="*/ 163 w 182"/>
                <a:gd name="T31" fmla="*/ 44 h 77"/>
                <a:gd name="T32" fmla="*/ 173 w 182"/>
                <a:gd name="T33" fmla="*/ 38 h 77"/>
                <a:gd name="T34" fmla="*/ 174 w 182"/>
                <a:gd name="T35" fmla="*/ 25 h 77"/>
                <a:gd name="T36" fmla="*/ 182 w 182"/>
                <a:gd name="T37" fmla="*/ 9 h 77"/>
                <a:gd name="T38" fmla="*/ 181 w 182"/>
                <a:gd name="T39" fmla="*/ 9 h 77"/>
                <a:gd name="T40" fmla="*/ 166 w 182"/>
                <a:gd name="T41" fmla="*/ 1 h 77"/>
                <a:gd name="T42" fmla="*/ 152 w 182"/>
                <a:gd name="T43" fmla="*/ 0 h 77"/>
                <a:gd name="T44" fmla="*/ 147 w 182"/>
                <a:gd name="T45" fmla="*/ 3 h 77"/>
                <a:gd name="T46" fmla="*/ 142 w 182"/>
                <a:gd name="T47" fmla="*/ 0 h 77"/>
                <a:gd name="T48" fmla="*/ 136 w 182"/>
                <a:gd name="T49" fmla="*/ 1 h 77"/>
                <a:gd name="T50" fmla="*/ 131 w 182"/>
                <a:gd name="T51" fmla="*/ 6 h 77"/>
                <a:gd name="T52" fmla="*/ 127 w 182"/>
                <a:gd name="T53" fmla="*/ 1 h 77"/>
                <a:gd name="T54" fmla="*/ 117 w 182"/>
                <a:gd name="T55" fmla="*/ 1 h 77"/>
                <a:gd name="T56" fmla="*/ 112 w 182"/>
                <a:gd name="T57" fmla="*/ 1 h 77"/>
                <a:gd name="T58" fmla="*/ 106 w 182"/>
                <a:gd name="T59" fmla="*/ 3 h 77"/>
                <a:gd name="T60" fmla="*/ 103 w 182"/>
                <a:gd name="T61" fmla="*/ 9 h 77"/>
                <a:gd name="T62" fmla="*/ 95 w 182"/>
                <a:gd name="T63" fmla="*/ 9 h 77"/>
                <a:gd name="T64" fmla="*/ 93 w 182"/>
                <a:gd name="T65" fmla="*/ 9 h 77"/>
                <a:gd name="T66" fmla="*/ 93 w 182"/>
                <a:gd name="T67" fmla="*/ 9 h 77"/>
                <a:gd name="T68" fmla="*/ 77 w 182"/>
                <a:gd name="T69" fmla="*/ 7 h 77"/>
                <a:gd name="T70" fmla="*/ 70 w 182"/>
                <a:gd name="T71" fmla="*/ 14 h 77"/>
                <a:gd name="T72" fmla="*/ 60 w 182"/>
                <a:gd name="T73" fmla="*/ 15 h 77"/>
                <a:gd name="T74" fmla="*/ 51 w 182"/>
                <a:gd name="T75" fmla="*/ 25 h 77"/>
                <a:gd name="T76" fmla="*/ 36 w 182"/>
                <a:gd name="T77" fmla="*/ 27 h 77"/>
                <a:gd name="T78" fmla="*/ 24 w 182"/>
                <a:gd name="T79" fmla="*/ 33 h 77"/>
                <a:gd name="T80" fmla="*/ 19 w 182"/>
                <a:gd name="T81" fmla="*/ 30 h 77"/>
                <a:gd name="T82" fmla="*/ 11 w 182"/>
                <a:gd name="T83" fmla="*/ 30 h 77"/>
                <a:gd name="T84" fmla="*/ 3 w 182"/>
                <a:gd name="T85" fmla="*/ 36 h 77"/>
                <a:gd name="T86" fmla="*/ 1 w 182"/>
                <a:gd name="T87" fmla="*/ 34 h 77"/>
                <a:gd name="T88" fmla="*/ 0 w 182"/>
                <a:gd name="T89" fmla="*/ 47 h 77"/>
                <a:gd name="T90" fmla="*/ 1 w 182"/>
                <a:gd name="T91" fmla="*/ 6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77">
                  <a:moveTo>
                    <a:pt x="1" y="61"/>
                  </a:moveTo>
                  <a:lnTo>
                    <a:pt x="27" y="76"/>
                  </a:lnTo>
                  <a:lnTo>
                    <a:pt x="39" y="77"/>
                  </a:lnTo>
                  <a:lnTo>
                    <a:pt x="51" y="74"/>
                  </a:lnTo>
                  <a:lnTo>
                    <a:pt x="71" y="73"/>
                  </a:lnTo>
                  <a:lnTo>
                    <a:pt x="71" y="65"/>
                  </a:lnTo>
                  <a:lnTo>
                    <a:pt x="82" y="61"/>
                  </a:lnTo>
                  <a:lnTo>
                    <a:pt x="93" y="52"/>
                  </a:lnTo>
                  <a:lnTo>
                    <a:pt x="103" y="63"/>
                  </a:lnTo>
                  <a:lnTo>
                    <a:pt x="104" y="55"/>
                  </a:lnTo>
                  <a:lnTo>
                    <a:pt x="111" y="50"/>
                  </a:lnTo>
                  <a:lnTo>
                    <a:pt x="117" y="41"/>
                  </a:lnTo>
                  <a:lnTo>
                    <a:pt x="128" y="39"/>
                  </a:lnTo>
                  <a:lnTo>
                    <a:pt x="138" y="42"/>
                  </a:lnTo>
                  <a:lnTo>
                    <a:pt x="152" y="41"/>
                  </a:lnTo>
                  <a:lnTo>
                    <a:pt x="163" y="44"/>
                  </a:lnTo>
                  <a:lnTo>
                    <a:pt x="173" y="38"/>
                  </a:lnTo>
                  <a:lnTo>
                    <a:pt x="174" y="25"/>
                  </a:lnTo>
                  <a:lnTo>
                    <a:pt x="182" y="9"/>
                  </a:lnTo>
                  <a:lnTo>
                    <a:pt x="181" y="9"/>
                  </a:lnTo>
                  <a:lnTo>
                    <a:pt x="166" y="1"/>
                  </a:lnTo>
                  <a:lnTo>
                    <a:pt x="152" y="0"/>
                  </a:lnTo>
                  <a:lnTo>
                    <a:pt x="147" y="3"/>
                  </a:lnTo>
                  <a:lnTo>
                    <a:pt x="142" y="0"/>
                  </a:lnTo>
                  <a:lnTo>
                    <a:pt x="136" y="1"/>
                  </a:lnTo>
                  <a:lnTo>
                    <a:pt x="131" y="6"/>
                  </a:lnTo>
                  <a:lnTo>
                    <a:pt x="127" y="1"/>
                  </a:lnTo>
                  <a:lnTo>
                    <a:pt x="117" y="1"/>
                  </a:lnTo>
                  <a:lnTo>
                    <a:pt x="112" y="1"/>
                  </a:lnTo>
                  <a:lnTo>
                    <a:pt x="106" y="3"/>
                  </a:lnTo>
                  <a:lnTo>
                    <a:pt x="103" y="9"/>
                  </a:lnTo>
                  <a:lnTo>
                    <a:pt x="95" y="9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77" y="7"/>
                  </a:lnTo>
                  <a:lnTo>
                    <a:pt x="70" y="14"/>
                  </a:lnTo>
                  <a:lnTo>
                    <a:pt x="60" y="15"/>
                  </a:lnTo>
                  <a:lnTo>
                    <a:pt x="51" y="25"/>
                  </a:lnTo>
                  <a:lnTo>
                    <a:pt x="36" y="27"/>
                  </a:lnTo>
                  <a:lnTo>
                    <a:pt x="24" y="33"/>
                  </a:lnTo>
                  <a:lnTo>
                    <a:pt x="19" y="30"/>
                  </a:lnTo>
                  <a:lnTo>
                    <a:pt x="11" y="30"/>
                  </a:lnTo>
                  <a:lnTo>
                    <a:pt x="3" y="36"/>
                  </a:lnTo>
                  <a:lnTo>
                    <a:pt x="1" y="34"/>
                  </a:lnTo>
                  <a:lnTo>
                    <a:pt x="0" y="47"/>
                  </a:lnTo>
                  <a:lnTo>
                    <a:pt x="1" y="6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7F0F48F3-8BE1-4BC9-9509-80F22F978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00" y="3694113"/>
              <a:ext cx="331788" cy="211137"/>
            </a:xfrm>
            <a:custGeom>
              <a:avLst/>
              <a:gdLst>
                <a:gd name="T0" fmla="*/ 14 w 209"/>
                <a:gd name="T1" fmla="*/ 2 h 133"/>
                <a:gd name="T2" fmla="*/ 19 w 209"/>
                <a:gd name="T3" fmla="*/ 11 h 133"/>
                <a:gd name="T4" fmla="*/ 19 w 209"/>
                <a:gd name="T5" fmla="*/ 22 h 133"/>
                <a:gd name="T6" fmla="*/ 38 w 209"/>
                <a:gd name="T7" fmla="*/ 18 h 133"/>
                <a:gd name="T8" fmla="*/ 46 w 209"/>
                <a:gd name="T9" fmla="*/ 21 h 133"/>
                <a:gd name="T10" fmla="*/ 68 w 209"/>
                <a:gd name="T11" fmla="*/ 19 h 133"/>
                <a:gd name="T12" fmla="*/ 81 w 209"/>
                <a:gd name="T13" fmla="*/ 19 h 133"/>
                <a:gd name="T14" fmla="*/ 95 w 209"/>
                <a:gd name="T15" fmla="*/ 22 h 133"/>
                <a:gd name="T16" fmla="*/ 113 w 209"/>
                <a:gd name="T17" fmla="*/ 21 h 133"/>
                <a:gd name="T18" fmla="*/ 125 w 209"/>
                <a:gd name="T19" fmla="*/ 13 h 133"/>
                <a:gd name="T20" fmla="*/ 155 w 209"/>
                <a:gd name="T21" fmla="*/ 0 h 133"/>
                <a:gd name="T22" fmla="*/ 179 w 209"/>
                <a:gd name="T23" fmla="*/ 6 h 133"/>
                <a:gd name="T24" fmla="*/ 190 w 209"/>
                <a:gd name="T25" fmla="*/ 8 h 133"/>
                <a:gd name="T26" fmla="*/ 200 w 209"/>
                <a:gd name="T27" fmla="*/ 16 h 133"/>
                <a:gd name="T28" fmla="*/ 209 w 209"/>
                <a:gd name="T29" fmla="*/ 18 h 133"/>
                <a:gd name="T30" fmla="*/ 203 w 209"/>
                <a:gd name="T31" fmla="*/ 37 h 133"/>
                <a:gd name="T32" fmla="*/ 187 w 209"/>
                <a:gd name="T33" fmla="*/ 45 h 133"/>
                <a:gd name="T34" fmla="*/ 185 w 209"/>
                <a:gd name="T35" fmla="*/ 67 h 133"/>
                <a:gd name="T36" fmla="*/ 178 w 209"/>
                <a:gd name="T37" fmla="*/ 78 h 133"/>
                <a:gd name="T38" fmla="*/ 190 w 209"/>
                <a:gd name="T39" fmla="*/ 91 h 133"/>
                <a:gd name="T40" fmla="*/ 197 w 209"/>
                <a:gd name="T41" fmla="*/ 98 h 133"/>
                <a:gd name="T42" fmla="*/ 182 w 209"/>
                <a:gd name="T43" fmla="*/ 102 h 133"/>
                <a:gd name="T44" fmla="*/ 163 w 209"/>
                <a:gd name="T45" fmla="*/ 94 h 133"/>
                <a:gd name="T46" fmla="*/ 152 w 209"/>
                <a:gd name="T47" fmla="*/ 98 h 133"/>
                <a:gd name="T48" fmla="*/ 147 w 209"/>
                <a:gd name="T49" fmla="*/ 105 h 133"/>
                <a:gd name="T50" fmla="*/ 135 w 209"/>
                <a:gd name="T51" fmla="*/ 111 h 133"/>
                <a:gd name="T52" fmla="*/ 136 w 209"/>
                <a:gd name="T53" fmla="*/ 127 h 133"/>
                <a:gd name="T54" fmla="*/ 116 w 209"/>
                <a:gd name="T55" fmla="*/ 129 h 133"/>
                <a:gd name="T56" fmla="*/ 103 w 209"/>
                <a:gd name="T57" fmla="*/ 129 h 133"/>
                <a:gd name="T58" fmla="*/ 90 w 209"/>
                <a:gd name="T59" fmla="*/ 133 h 133"/>
                <a:gd name="T60" fmla="*/ 84 w 209"/>
                <a:gd name="T61" fmla="*/ 127 h 133"/>
                <a:gd name="T62" fmla="*/ 65 w 209"/>
                <a:gd name="T63" fmla="*/ 125 h 133"/>
                <a:gd name="T64" fmla="*/ 49 w 209"/>
                <a:gd name="T65" fmla="*/ 133 h 133"/>
                <a:gd name="T66" fmla="*/ 35 w 209"/>
                <a:gd name="T67" fmla="*/ 132 h 133"/>
                <a:gd name="T68" fmla="*/ 33 w 209"/>
                <a:gd name="T69" fmla="*/ 124 h 133"/>
                <a:gd name="T70" fmla="*/ 22 w 209"/>
                <a:gd name="T71" fmla="*/ 98 h 133"/>
                <a:gd name="T72" fmla="*/ 8 w 209"/>
                <a:gd name="T73" fmla="*/ 87 h 133"/>
                <a:gd name="T74" fmla="*/ 5 w 209"/>
                <a:gd name="T75" fmla="*/ 73 h 133"/>
                <a:gd name="T76" fmla="*/ 17 w 209"/>
                <a:gd name="T77" fmla="*/ 56 h 133"/>
                <a:gd name="T78" fmla="*/ 14 w 209"/>
                <a:gd name="T79" fmla="*/ 40 h 133"/>
                <a:gd name="T80" fmla="*/ 0 w 209"/>
                <a:gd name="T81" fmla="*/ 14 h 133"/>
                <a:gd name="T82" fmla="*/ 5 w 209"/>
                <a:gd name="T83" fmla="*/ 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9" h="133">
                  <a:moveTo>
                    <a:pt x="5" y="2"/>
                  </a:moveTo>
                  <a:lnTo>
                    <a:pt x="14" y="2"/>
                  </a:lnTo>
                  <a:lnTo>
                    <a:pt x="19" y="6"/>
                  </a:lnTo>
                  <a:lnTo>
                    <a:pt x="19" y="11"/>
                  </a:lnTo>
                  <a:lnTo>
                    <a:pt x="16" y="16"/>
                  </a:lnTo>
                  <a:lnTo>
                    <a:pt x="19" y="22"/>
                  </a:lnTo>
                  <a:lnTo>
                    <a:pt x="29" y="16"/>
                  </a:lnTo>
                  <a:lnTo>
                    <a:pt x="38" y="18"/>
                  </a:lnTo>
                  <a:lnTo>
                    <a:pt x="43" y="21"/>
                  </a:lnTo>
                  <a:lnTo>
                    <a:pt x="46" y="21"/>
                  </a:lnTo>
                  <a:lnTo>
                    <a:pt x="59" y="24"/>
                  </a:lnTo>
                  <a:lnTo>
                    <a:pt x="68" y="19"/>
                  </a:lnTo>
                  <a:lnTo>
                    <a:pt x="76" y="22"/>
                  </a:lnTo>
                  <a:lnTo>
                    <a:pt x="81" y="19"/>
                  </a:lnTo>
                  <a:lnTo>
                    <a:pt x="89" y="22"/>
                  </a:lnTo>
                  <a:lnTo>
                    <a:pt x="95" y="22"/>
                  </a:lnTo>
                  <a:lnTo>
                    <a:pt x="108" y="24"/>
                  </a:lnTo>
                  <a:lnTo>
                    <a:pt x="113" y="21"/>
                  </a:lnTo>
                  <a:lnTo>
                    <a:pt x="122" y="18"/>
                  </a:lnTo>
                  <a:lnTo>
                    <a:pt x="125" y="13"/>
                  </a:lnTo>
                  <a:lnTo>
                    <a:pt x="146" y="2"/>
                  </a:lnTo>
                  <a:lnTo>
                    <a:pt x="155" y="0"/>
                  </a:lnTo>
                  <a:lnTo>
                    <a:pt x="166" y="2"/>
                  </a:lnTo>
                  <a:lnTo>
                    <a:pt x="179" y="6"/>
                  </a:lnTo>
                  <a:lnTo>
                    <a:pt x="182" y="11"/>
                  </a:lnTo>
                  <a:lnTo>
                    <a:pt x="190" y="8"/>
                  </a:lnTo>
                  <a:lnTo>
                    <a:pt x="198" y="13"/>
                  </a:lnTo>
                  <a:lnTo>
                    <a:pt x="200" y="16"/>
                  </a:lnTo>
                  <a:lnTo>
                    <a:pt x="209" y="16"/>
                  </a:lnTo>
                  <a:lnTo>
                    <a:pt x="209" y="18"/>
                  </a:lnTo>
                  <a:lnTo>
                    <a:pt x="208" y="32"/>
                  </a:lnTo>
                  <a:lnTo>
                    <a:pt x="203" y="37"/>
                  </a:lnTo>
                  <a:lnTo>
                    <a:pt x="197" y="35"/>
                  </a:lnTo>
                  <a:lnTo>
                    <a:pt x="187" y="45"/>
                  </a:lnTo>
                  <a:lnTo>
                    <a:pt x="189" y="60"/>
                  </a:lnTo>
                  <a:lnTo>
                    <a:pt x="185" y="67"/>
                  </a:lnTo>
                  <a:lnTo>
                    <a:pt x="176" y="75"/>
                  </a:lnTo>
                  <a:lnTo>
                    <a:pt x="178" y="78"/>
                  </a:lnTo>
                  <a:lnTo>
                    <a:pt x="184" y="79"/>
                  </a:lnTo>
                  <a:lnTo>
                    <a:pt x="190" y="91"/>
                  </a:lnTo>
                  <a:lnTo>
                    <a:pt x="197" y="98"/>
                  </a:lnTo>
                  <a:lnTo>
                    <a:pt x="197" y="98"/>
                  </a:lnTo>
                  <a:lnTo>
                    <a:pt x="189" y="97"/>
                  </a:lnTo>
                  <a:lnTo>
                    <a:pt x="182" y="102"/>
                  </a:lnTo>
                  <a:lnTo>
                    <a:pt x="173" y="94"/>
                  </a:lnTo>
                  <a:lnTo>
                    <a:pt x="163" y="94"/>
                  </a:lnTo>
                  <a:lnTo>
                    <a:pt x="159" y="98"/>
                  </a:lnTo>
                  <a:lnTo>
                    <a:pt x="152" y="98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3" y="105"/>
                  </a:lnTo>
                  <a:lnTo>
                    <a:pt x="135" y="111"/>
                  </a:lnTo>
                  <a:lnTo>
                    <a:pt x="133" y="121"/>
                  </a:lnTo>
                  <a:lnTo>
                    <a:pt x="136" y="127"/>
                  </a:lnTo>
                  <a:lnTo>
                    <a:pt x="132" y="130"/>
                  </a:lnTo>
                  <a:lnTo>
                    <a:pt x="116" y="129"/>
                  </a:lnTo>
                  <a:lnTo>
                    <a:pt x="109" y="132"/>
                  </a:lnTo>
                  <a:lnTo>
                    <a:pt x="103" y="129"/>
                  </a:lnTo>
                  <a:lnTo>
                    <a:pt x="97" y="129"/>
                  </a:lnTo>
                  <a:lnTo>
                    <a:pt x="90" y="133"/>
                  </a:lnTo>
                  <a:lnTo>
                    <a:pt x="84" y="132"/>
                  </a:lnTo>
                  <a:lnTo>
                    <a:pt x="84" y="127"/>
                  </a:lnTo>
                  <a:lnTo>
                    <a:pt x="74" y="127"/>
                  </a:lnTo>
                  <a:lnTo>
                    <a:pt x="65" y="125"/>
                  </a:lnTo>
                  <a:lnTo>
                    <a:pt x="59" y="132"/>
                  </a:lnTo>
                  <a:lnTo>
                    <a:pt x="49" y="133"/>
                  </a:lnTo>
                  <a:lnTo>
                    <a:pt x="38" y="133"/>
                  </a:lnTo>
                  <a:lnTo>
                    <a:pt x="35" y="132"/>
                  </a:lnTo>
                  <a:lnTo>
                    <a:pt x="33" y="132"/>
                  </a:lnTo>
                  <a:lnTo>
                    <a:pt x="33" y="124"/>
                  </a:lnTo>
                  <a:lnTo>
                    <a:pt x="32" y="116"/>
                  </a:lnTo>
                  <a:lnTo>
                    <a:pt x="22" y="98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9" y="81"/>
                  </a:lnTo>
                  <a:lnTo>
                    <a:pt x="5" y="73"/>
                  </a:lnTo>
                  <a:lnTo>
                    <a:pt x="5" y="68"/>
                  </a:lnTo>
                  <a:lnTo>
                    <a:pt x="17" y="56"/>
                  </a:lnTo>
                  <a:lnTo>
                    <a:pt x="19" y="49"/>
                  </a:lnTo>
                  <a:lnTo>
                    <a:pt x="14" y="40"/>
                  </a:lnTo>
                  <a:lnTo>
                    <a:pt x="5" y="29"/>
                  </a:lnTo>
                  <a:lnTo>
                    <a:pt x="0" y="14"/>
                  </a:lnTo>
                  <a:lnTo>
                    <a:pt x="6" y="8"/>
                  </a:lnTo>
                  <a:lnTo>
                    <a:pt x="5" y="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3E9DD4A3-C577-409F-867C-1AD4F6434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00" y="3694113"/>
              <a:ext cx="331788" cy="211137"/>
            </a:xfrm>
            <a:custGeom>
              <a:avLst/>
              <a:gdLst>
                <a:gd name="T0" fmla="*/ 14 w 209"/>
                <a:gd name="T1" fmla="*/ 2 h 133"/>
                <a:gd name="T2" fmla="*/ 19 w 209"/>
                <a:gd name="T3" fmla="*/ 11 h 133"/>
                <a:gd name="T4" fmla="*/ 19 w 209"/>
                <a:gd name="T5" fmla="*/ 22 h 133"/>
                <a:gd name="T6" fmla="*/ 38 w 209"/>
                <a:gd name="T7" fmla="*/ 18 h 133"/>
                <a:gd name="T8" fmla="*/ 46 w 209"/>
                <a:gd name="T9" fmla="*/ 21 h 133"/>
                <a:gd name="T10" fmla="*/ 68 w 209"/>
                <a:gd name="T11" fmla="*/ 19 h 133"/>
                <a:gd name="T12" fmla="*/ 81 w 209"/>
                <a:gd name="T13" fmla="*/ 19 h 133"/>
                <a:gd name="T14" fmla="*/ 95 w 209"/>
                <a:gd name="T15" fmla="*/ 22 h 133"/>
                <a:gd name="T16" fmla="*/ 113 w 209"/>
                <a:gd name="T17" fmla="*/ 21 h 133"/>
                <a:gd name="T18" fmla="*/ 125 w 209"/>
                <a:gd name="T19" fmla="*/ 13 h 133"/>
                <a:gd name="T20" fmla="*/ 155 w 209"/>
                <a:gd name="T21" fmla="*/ 0 h 133"/>
                <a:gd name="T22" fmla="*/ 179 w 209"/>
                <a:gd name="T23" fmla="*/ 6 h 133"/>
                <a:gd name="T24" fmla="*/ 190 w 209"/>
                <a:gd name="T25" fmla="*/ 8 h 133"/>
                <a:gd name="T26" fmla="*/ 200 w 209"/>
                <a:gd name="T27" fmla="*/ 16 h 133"/>
                <a:gd name="T28" fmla="*/ 209 w 209"/>
                <a:gd name="T29" fmla="*/ 18 h 133"/>
                <a:gd name="T30" fmla="*/ 203 w 209"/>
                <a:gd name="T31" fmla="*/ 37 h 133"/>
                <a:gd name="T32" fmla="*/ 187 w 209"/>
                <a:gd name="T33" fmla="*/ 45 h 133"/>
                <a:gd name="T34" fmla="*/ 185 w 209"/>
                <a:gd name="T35" fmla="*/ 67 h 133"/>
                <a:gd name="T36" fmla="*/ 178 w 209"/>
                <a:gd name="T37" fmla="*/ 78 h 133"/>
                <a:gd name="T38" fmla="*/ 190 w 209"/>
                <a:gd name="T39" fmla="*/ 91 h 133"/>
                <a:gd name="T40" fmla="*/ 197 w 209"/>
                <a:gd name="T41" fmla="*/ 98 h 133"/>
                <a:gd name="T42" fmla="*/ 182 w 209"/>
                <a:gd name="T43" fmla="*/ 102 h 133"/>
                <a:gd name="T44" fmla="*/ 163 w 209"/>
                <a:gd name="T45" fmla="*/ 94 h 133"/>
                <a:gd name="T46" fmla="*/ 152 w 209"/>
                <a:gd name="T47" fmla="*/ 98 h 133"/>
                <a:gd name="T48" fmla="*/ 147 w 209"/>
                <a:gd name="T49" fmla="*/ 105 h 133"/>
                <a:gd name="T50" fmla="*/ 135 w 209"/>
                <a:gd name="T51" fmla="*/ 111 h 133"/>
                <a:gd name="T52" fmla="*/ 136 w 209"/>
                <a:gd name="T53" fmla="*/ 127 h 133"/>
                <a:gd name="T54" fmla="*/ 116 w 209"/>
                <a:gd name="T55" fmla="*/ 129 h 133"/>
                <a:gd name="T56" fmla="*/ 103 w 209"/>
                <a:gd name="T57" fmla="*/ 129 h 133"/>
                <a:gd name="T58" fmla="*/ 90 w 209"/>
                <a:gd name="T59" fmla="*/ 133 h 133"/>
                <a:gd name="T60" fmla="*/ 84 w 209"/>
                <a:gd name="T61" fmla="*/ 127 h 133"/>
                <a:gd name="T62" fmla="*/ 65 w 209"/>
                <a:gd name="T63" fmla="*/ 125 h 133"/>
                <a:gd name="T64" fmla="*/ 49 w 209"/>
                <a:gd name="T65" fmla="*/ 133 h 133"/>
                <a:gd name="T66" fmla="*/ 35 w 209"/>
                <a:gd name="T67" fmla="*/ 132 h 133"/>
                <a:gd name="T68" fmla="*/ 33 w 209"/>
                <a:gd name="T69" fmla="*/ 124 h 133"/>
                <a:gd name="T70" fmla="*/ 22 w 209"/>
                <a:gd name="T71" fmla="*/ 98 h 133"/>
                <a:gd name="T72" fmla="*/ 8 w 209"/>
                <a:gd name="T73" fmla="*/ 87 h 133"/>
                <a:gd name="T74" fmla="*/ 5 w 209"/>
                <a:gd name="T75" fmla="*/ 73 h 133"/>
                <a:gd name="T76" fmla="*/ 17 w 209"/>
                <a:gd name="T77" fmla="*/ 56 h 133"/>
                <a:gd name="T78" fmla="*/ 14 w 209"/>
                <a:gd name="T79" fmla="*/ 40 h 133"/>
                <a:gd name="T80" fmla="*/ 0 w 209"/>
                <a:gd name="T81" fmla="*/ 14 h 133"/>
                <a:gd name="T82" fmla="*/ 5 w 209"/>
                <a:gd name="T83" fmla="*/ 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9" h="133">
                  <a:moveTo>
                    <a:pt x="5" y="2"/>
                  </a:moveTo>
                  <a:lnTo>
                    <a:pt x="14" y="2"/>
                  </a:lnTo>
                  <a:lnTo>
                    <a:pt x="19" y="6"/>
                  </a:lnTo>
                  <a:lnTo>
                    <a:pt x="19" y="11"/>
                  </a:lnTo>
                  <a:lnTo>
                    <a:pt x="16" y="16"/>
                  </a:lnTo>
                  <a:lnTo>
                    <a:pt x="19" y="22"/>
                  </a:lnTo>
                  <a:lnTo>
                    <a:pt x="29" y="16"/>
                  </a:lnTo>
                  <a:lnTo>
                    <a:pt x="38" y="18"/>
                  </a:lnTo>
                  <a:lnTo>
                    <a:pt x="43" y="21"/>
                  </a:lnTo>
                  <a:lnTo>
                    <a:pt x="46" y="21"/>
                  </a:lnTo>
                  <a:lnTo>
                    <a:pt x="59" y="24"/>
                  </a:lnTo>
                  <a:lnTo>
                    <a:pt x="68" y="19"/>
                  </a:lnTo>
                  <a:lnTo>
                    <a:pt x="76" y="22"/>
                  </a:lnTo>
                  <a:lnTo>
                    <a:pt x="81" y="19"/>
                  </a:lnTo>
                  <a:lnTo>
                    <a:pt x="89" y="22"/>
                  </a:lnTo>
                  <a:lnTo>
                    <a:pt x="95" y="22"/>
                  </a:lnTo>
                  <a:lnTo>
                    <a:pt x="108" y="24"/>
                  </a:lnTo>
                  <a:lnTo>
                    <a:pt x="113" y="21"/>
                  </a:lnTo>
                  <a:lnTo>
                    <a:pt x="122" y="18"/>
                  </a:lnTo>
                  <a:lnTo>
                    <a:pt x="125" y="13"/>
                  </a:lnTo>
                  <a:lnTo>
                    <a:pt x="146" y="2"/>
                  </a:lnTo>
                  <a:lnTo>
                    <a:pt x="155" y="0"/>
                  </a:lnTo>
                  <a:lnTo>
                    <a:pt x="166" y="2"/>
                  </a:lnTo>
                  <a:lnTo>
                    <a:pt x="179" y="6"/>
                  </a:lnTo>
                  <a:lnTo>
                    <a:pt x="182" y="11"/>
                  </a:lnTo>
                  <a:lnTo>
                    <a:pt x="190" y="8"/>
                  </a:lnTo>
                  <a:lnTo>
                    <a:pt x="198" y="13"/>
                  </a:lnTo>
                  <a:lnTo>
                    <a:pt x="200" y="16"/>
                  </a:lnTo>
                  <a:lnTo>
                    <a:pt x="209" y="16"/>
                  </a:lnTo>
                  <a:lnTo>
                    <a:pt x="209" y="18"/>
                  </a:lnTo>
                  <a:lnTo>
                    <a:pt x="208" y="32"/>
                  </a:lnTo>
                  <a:lnTo>
                    <a:pt x="203" y="37"/>
                  </a:lnTo>
                  <a:lnTo>
                    <a:pt x="197" y="35"/>
                  </a:lnTo>
                  <a:lnTo>
                    <a:pt x="187" y="45"/>
                  </a:lnTo>
                  <a:lnTo>
                    <a:pt x="189" y="60"/>
                  </a:lnTo>
                  <a:lnTo>
                    <a:pt x="185" y="67"/>
                  </a:lnTo>
                  <a:lnTo>
                    <a:pt x="176" y="75"/>
                  </a:lnTo>
                  <a:lnTo>
                    <a:pt x="178" y="78"/>
                  </a:lnTo>
                  <a:lnTo>
                    <a:pt x="184" y="79"/>
                  </a:lnTo>
                  <a:lnTo>
                    <a:pt x="190" y="91"/>
                  </a:lnTo>
                  <a:lnTo>
                    <a:pt x="197" y="98"/>
                  </a:lnTo>
                  <a:lnTo>
                    <a:pt x="197" y="98"/>
                  </a:lnTo>
                  <a:lnTo>
                    <a:pt x="189" y="97"/>
                  </a:lnTo>
                  <a:lnTo>
                    <a:pt x="182" y="102"/>
                  </a:lnTo>
                  <a:lnTo>
                    <a:pt x="173" y="94"/>
                  </a:lnTo>
                  <a:lnTo>
                    <a:pt x="163" y="94"/>
                  </a:lnTo>
                  <a:lnTo>
                    <a:pt x="159" y="98"/>
                  </a:lnTo>
                  <a:lnTo>
                    <a:pt x="152" y="98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3" y="105"/>
                  </a:lnTo>
                  <a:lnTo>
                    <a:pt x="135" y="111"/>
                  </a:lnTo>
                  <a:lnTo>
                    <a:pt x="133" y="121"/>
                  </a:lnTo>
                  <a:lnTo>
                    <a:pt x="136" y="127"/>
                  </a:lnTo>
                  <a:lnTo>
                    <a:pt x="132" y="130"/>
                  </a:lnTo>
                  <a:lnTo>
                    <a:pt x="116" y="129"/>
                  </a:lnTo>
                  <a:lnTo>
                    <a:pt x="109" y="132"/>
                  </a:lnTo>
                  <a:lnTo>
                    <a:pt x="103" y="129"/>
                  </a:lnTo>
                  <a:lnTo>
                    <a:pt x="97" y="129"/>
                  </a:lnTo>
                  <a:lnTo>
                    <a:pt x="90" y="133"/>
                  </a:lnTo>
                  <a:lnTo>
                    <a:pt x="84" y="132"/>
                  </a:lnTo>
                  <a:lnTo>
                    <a:pt x="84" y="127"/>
                  </a:lnTo>
                  <a:lnTo>
                    <a:pt x="74" y="127"/>
                  </a:lnTo>
                  <a:lnTo>
                    <a:pt x="65" y="125"/>
                  </a:lnTo>
                  <a:lnTo>
                    <a:pt x="59" y="132"/>
                  </a:lnTo>
                  <a:lnTo>
                    <a:pt x="49" y="133"/>
                  </a:lnTo>
                  <a:lnTo>
                    <a:pt x="38" y="133"/>
                  </a:lnTo>
                  <a:lnTo>
                    <a:pt x="35" y="132"/>
                  </a:lnTo>
                  <a:lnTo>
                    <a:pt x="33" y="132"/>
                  </a:lnTo>
                  <a:lnTo>
                    <a:pt x="33" y="124"/>
                  </a:lnTo>
                  <a:lnTo>
                    <a:pt x="32" y="116"/>
                  </a:lnTo>
                  <a:lnTo>
                    <a:pt x="22" y="98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9" y="81"/>
                  </a:lnTo>
                  <a:lnTo>
                    <a:pt x="5" y="73"/>
                  </a:lnTo>
                  <a:lnTo>
                    <a:pt x="5" y="68"/>
                  </a:lnTo>
                  <a:lnTo>
                    <a:pt x="17" y="56"/>
                  </a:lnTo>
                  <a:lnTo>
                    <a:pt x="19" y="49"/>
                  </a:lnTo>
                  <a:lnTo>
                    <a:pt x="14" y="40"/>
                  </a:lnTo>
                  <a:lnTo>
                    <a:pt x="5" y="29"/>
                  </a:lnTo>
                  <a:lnTo>
                    <a:pt x="0" y="14"/>
                  </a:lnTo>
                  <a:lnTo>
                    <a:pt x="6" y="8"/>
                  </a:lnTo>
                  <a:lnTo>
                    <a:pt x="5" y="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829D7790-158A-4479-BECA-00B5F9BF9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000" y="3832225"/>
              <a:ext cx="141288" cy="115887"/>
            </a:xfrm>
            <a:custGeom>
              <a:avLst/>
              <a:gdLst>
                <a:gd name="T0" fmla="*/ 64 w 89"/>
                <a:gd name="T1" fmla="*/ 0 h 73"/>
                <a:gd name="T2" fmla="*/ 78 w 89"/>
                <a:gd name="T3" fmla="*/ 11 h 73"/>
                <a:gd name="T4" fmla="*/ 88 w 89"/>
                <a:gd name="T5" fmla="*/ 29 h 73"/>
                <a:gd name="T6" fmla="*/ 89 w 89"/>
                <a:gd name="T7" fmla="*/ 37 h 73"/>
                <a:gd name="T8" fmla="*/ 89 w 89"/>
                <a:gd name="T9" fmla="*/ 45 h 73"/>
                <a:gd name="T10" fmla="*/ 86 w 89"/>
                <a:gd name="T11" fmla="*/ 48 h 73"/>
                <a:gd name="T12" fmla="*/ 80 w 89"/>
                <a:gd name="T13" fmla="*/ 48 h 73"/>
                <a:gd name="T14" fmla="*/ 70 w 89"/>
                <a:gd name="T15" fmla="*/ 54 h 73"/>
                <a:gd name="T16" fmla="*/ 53 w 89"/>
                <a:gd name="T17" fmla="*/ 53 h 73"/>
                <a:gd name="T18" fmla="*/ 45 w 89"/>
                <a:gd name="T19" fmla="*/ 57 h 73"/>
                <a:gd name="T20" fmla="*/ 45 w 89"/>
                <a:gd name="T21" fmla="*/ 61 h 73"/>
                <a:gd name="T22" fmla="*/ 35 w 89"/>
                <a:gd name="T23" fmla="*/ 64 h 73"/>
                <a:gd name="T24" fmla="*/ 21 w 89"/>
                <a:gd name="T25" fmla="*/ 73 h 73"/>
                <a:gd name="T26" fmla="*/ 19 w 89"/>
                <a:gd name="T27" fmla="*/ 73 h 73"/>
                <a:gd name="T28" fmla="*/ 13 w 89"/>
                <a:gd name="T29" fmla="*/ 69 h 73"/>
                <a:gd name="T30" fmla="*/ 8 w 89"/>
                <a:gd name="T31" fmla="*/ 59 h 73"/>
                <a:gd name="T32" fmla="*/ 4 w 89"/>
                <a:gd name="T33" fmla="*/ 50 h 73"/>
                <a:gd name="T34" fmla="*/ 0 w 89"/>
                <a:gd name="T35" fmla="*/ 37 h 73"/>
                <a:gd name="T36" fmla="*/ 2 w 89"/>
                <a:gd name="T37" fmla="*/ 24 h 73"/>
                <a:gd name="T38" fmla="*/ 2 w 89"/>
                <a:gd name="T39" fmla="*/ 26 h 73"/>
                <a:gd name="T40" fmla="*/ 5 w 89"/>
                <a:gd name="T41" fmla="*/ 23 h 73"/>
                <a:gd name="T42" fmla="*/ 5 w 89"/>
                <a:gd name="T43" fmla="*/ 16 h 73"/>
                <a:gd name="T44" fmla="*/ 13 w 89"/>
                <a:gd name="T45" fmla="*/ 11 h 73"/>
                <a:gd name="T46" fmla="*/ 21 w 89"/>
                <a:gd name="T47" fmla="*/ 10 h 73"/>
                <a:gd name="T48" fmla="*/ 27 w 89"/>
                <a:gd name="T49" fmla="*/ 5 h 73"/>
                <a:gd name="T50" fmla="*/ 42 w 89"/>
                <a:gd name="T51" fmla="*/ 2 h 73"/>
                <a:gd name="T52" fmla="*/ 48 w 89"/>
                <a:gd name="T53" fmla="*/ 2 h 73"/>
                <a:gd name="T54" fmla="*/ 58 w 89"/>
                <a:gd name="T55" fmla="*/ 0 h 73"/>
                <a:gd name="T56" fmla="*/ 64 w 89"/>
                <a:gd name="T5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" h="73">
                  <a:moveTo>
                    <a:pt x="64" y="0"/>
                  </a:moveTo>
                  <a:lnTo>
                    <a:pt x="78" y="11"/>
                  </a:lnTo>
                  <a:lnTo>
                    <a:pt x="88" y="29"/>
                  </a:lnTo>
                  <a:lnTo>
                    <a:pt x="89" y="37"/>
                  </a:lnTo>
                  <a:lnTo>
                    <a:pt x="89" y="45"/>
                  </a:lnTo>
                  <a:lnTo>
                    <a:pt x="86" y="48"/>
                  </a:lnTo>
                  <a:lnTo>
                    <a:pt x="80" y="48"/>
                  </a:lnTo>
                  <a:lnTo>
                    <a:pt x="70" y="54"/>
                  </a:lnTo>
                  <a:lnTo>
                    <a:pt x="53" y="53"/>
                  </a:lnTo>
                  <a:lnTo>
                    <a:pt x="45" y="57"/>
                  </a:lnTo>
                  <a:lnTo>
                    <a:pt x="45" y="61"/>
                  </a:lnTo>
                  <a:lnTo>
                    <a:pt x="35" y="64"/>
                  </a:lnTo>
                  <a:lnTo>
                    <a:pt x="21" y="73"/>
                  </a:lnTo>
                  <a:lnTo>
                    <a:pt x="19" y="73"/>
                  </a:lnTo>
                  <a:lnTo>
                    <a:pt x="13" y="69"/>
                  </a:lnTo>
                  <a:lnTo>
                    <a:pt x="8" y="59"/>
                  </a:lnTo>
                  <a:lnTo>
                    <a:pt x="4" y="50"/>
                  </a:lnTo>
                  <a:lnTo>
                    <a:pt x="0" y="37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5" y="23"/>
                  </a:lnTo>
                  <a:lnTo>
                    <a:pt x="5" y="16"/>
                  </a:lnTo>
                  <a:lnTo>
                    <a:pt x="13" y="11"/>
                  </a:lnTo>
                  <a:lnTo>
                    <a:pt x="21" y="10"/>
                  </a:lnTo>
                  <a:lnTo>
                    <a:pt x="27" y="5"/>
                  </a:lnTo>
                  <a:lnTo>
                    <a:pt x="42" y="2"/>
                  </a:lnTo>
                  <a:lnTo>
                    <a:pt x="48" y="2"/>
                  </a:lnTo>
                  <a:lnTo>
                    <a:pt x="58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31B65337-66A8-4252-B643-2C89DD3A8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3814763"/>
              <a:ext cx="104775" cy="206375"/>
            </a:xfrm>
            <a:custGeom>
              <a:avLst/>
              <a:gdLst>
                <a:gd name="T0" fmla="*/ 49 w 66"/>
                <a:gd name="T1" fmla="*/ 35 h 130"/>
                <a:gd name="T2" fmla="*/ 47 w 66"/>
                <a:gd name="T3" fmla="*/ 48 h 130"/>
                <a:gd name="T4" fmla="*/ 51 w 66"/>
                <a:gd name="T5" fmla="*/ 61 h 130"/>
                <a:gd name="T6" fmla="*/ 55 w 66"/>
                <a:gd name="T7" fmla="*/ 70 h 130"/>
                <a:gd name="T8" fmla="*/ 60 w 66"/>
                <a:gd name="T9" fmla="*/ 80 h 130"/>
                <a:gd name="T10" fmla="*/ 66 w 66"/>
                <a:gd name="T11" fmla="*/ 84 h 130"/>
                <a:gd name="T12" fmla="*/ 66 w 66"/>
                <a:gd name="T13" fmla="*/ 94 h 130"/>
                <a:gd name="T14" fmla="*/ 60 w 66"/>
                <a:gd name="T15" fmla="*/ 105 h 130"/>
                <a:gd name="T16" fmla="*/ 46 w 66"/>
                <a:gd name="T17" fmla="*/ 110 h 130"/>
                <a:gd name="T18" fmla="*/ 46 w 66"/>
                <a:gd name="T19" fmla="*/ 118 h 130"/>
                <a:gd name="T20" fmla="*/ 40 w 66"/>
                <a:gd name="T21" fmla="*/ 129 h 130"/>
                <a:gd name="T22" fmla="*/ 36 w 66"/>
                <a:gd name="T23" fmla="*/ 130 h 130"/>
                <a:gd name="T24" fmla="*/ 30 w 66"/>
                <a:gd name="T25" fmla="*/ 126 h 130"/>
                <a:gd name="T26" fmla="*/ 22 w 66"/>
                <a:gd name="T27" fmla="*/ 110 h 130"/>
                <a:gd name="T28" fmla="*/ 9 w 66"/>
                <a:gd name="T29" fmla="*/ 108 h 130"/>
                <a:gd name="T30" fmla="*/ 6 w 66"/>
                <a:gd name="T31" fmla="*/ 105 h 130"/>
                <a:gd name="T32" fmla="*/ 8 w 66"/>
                <a:gd name="T33" fmla="*/ 95 h 130"/>
                <a:gd name="T34" fmla="*/ 5 w 66"/>
                <a:gd name="T35" fmla="*/ 89 h 130"/>
                <a:gd name="T36" fmla="*/ 5 w 66"/>
                <a:gd name="T37" fmla="*/ 81 h 130"/>
                <a:gd name="T38" fmla="*/ 8 w 66"/>
                <a:gd name="T39" fmla="*/ 73 h 130"/>
                <a:gd name="T40" fmla="*/ 3 w 66"/>
                <a:gd name="T41" fmla="*/ 62 h 130"/>
                <a:gd name="T42" fmla="*/ 6 w 66"/>
                <a:gd name="T43" fmla="*/ 46 h 130"/>
                <a:gd name="T44" fmla="*/ 9 w 66"/>
                <a:gd name="T45" fmla="*/ 45 h 130"/>
                <a:gd name="T46" fmla="*/ 11 w 66"/>
                <a:gd name="T47" fmla="*/ 38 h 130"/>
                <a:gd name="T48" fmla="*/ 0 w 66"/>
                <a:gd name="T49" fmla="*/ 34 h 130"/>
                <a:gd name="T50" fmla="*/ 1 w 66"/>
                <a:gd name="T51" fmla="*/ 21 h 130"/>
                <a:gd name="T52" fmla="*/ 6 w 66"/>
                <a:gd name="T53" fmla="*/ 10 h 130"/>
                <a:gd name="T54" fmla="*/ 14 w 66"/>
                <a:gd name="T55" fmla="*/ 0 h 130"/>
                <a:gd name="T56" fmla="*/ 16 w 66"/>
                <a:gd name="T57" fmla="*/ 2 h 130"/>
                <a:gd name="T58" fmla="*/ 21 w 66"/>
                <a:gd name="T59" fmla="*/ 8 h 130"/>
                <a:gd name="T60" fmla="*/ 27 w 66"/>
                <a:gd name="T61" fmla="*/ 0 h 130"/>
                <a:gd name="T62" fmla="*/ 27 w 66"/>
                <a:gd name="T63" fmla="*/ 0 h 130"/>
                <a:gd name="T64" fmla="*/ 30 w 66"/>
                <a:gd name="T65" fmla="*/ 2 h 130"/>
                <a:gd name="T66" fmla="*/ 35 w 66"/>
                <a:gd name="T67" fmla="*/ 10 h 130"/>
                <a:gd name="T68" fmla="*/ 38 w 66"/>
                <a:gd name="T69" fmla="*/ 10 h 130"/>
                <a:gd name="T70" fmla="*/ 46 w 66"/>
                <a:gd name="T71" fmla="*/ 15 h 130"/>
                <a:gd name="T72" fmla="*/ 47 w 66"/>
                <a:gd name="T73" fmla="*/ 21 h 130"/>
                <a:gd name="T74" fmla="*/ 47 w 66"/>
                <a:gd name="T75" fmla="*/ 32 h 130"/>
                <a:gd name="T76" fmla="*/ 49 w 66"/>
                <a:gd name="T77" fmla="*/ 3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130">
                  <a:moveTo>
                    <a:pt x="49" y="35"/>
                  </a:moveTo>
                  <a:lnTo>
                    <a:pt x="47" y="48"/>
                  </a:lnTo>
                  <a:lnTo>
                    <a:pt x="51" y="61"/>
                  </a:lnTo>
                  <a:lnTo>
                    <a:pt x="55" y="70"/>
                  </a:lnTo>
                  <a:lnTo>
                    <a:pt x="60" y="80"/>
                  </a:lnTo>
                  <a:lnTo>
                    <a:pt x="66" y="84"/>
                  </a:lnTo>
                  <a:lnTo>
                    <a:pt x="66" y="94"/>
                  </a:lnTo>
                  <a:lnTo>
                    <a:pt x="60" y="105"/>
                  </a:lnTo>
                  <a:lnTo>
                    <a:pt x="46" y="110"/>
                  </a:lnTo>
                  <a:lnTo>
                    <a:pt x="46" y="118"/>
                  </a:lnTo>
                  <a:lnTo>
                    <a:pt x="40" y="129"/>
                  </a:lnTo>
                  <a:lnTo>
                    <a:pt x="36" y="130"/>
                  </a:lnTo>
                  <a:lnTo>
                    <a:pt x="30" y="126"/>
                  </a:lnTo>
                  <a:lnTo>
                    <a:pt x="22" y="110"/>
                  </a:lnTo>
                  <a:lnTo>
                    <a:pt x="9" y="108"/>
                  </a:lnTo>
                  <a:lnTo>
                    <a:pt x="6" y="105"/>
                  </a:lnTo>
                  <a:lnTo>
                    <a:pt x="8" y="95"/>
                  </a:lnTo>
                  <a:lnTo>
                    <a:pt x="5" y="89"/>
                  </a:lnTo>
                  <a:lnTo>
                    <a:pt x="5" y="81"/>
                  </a:lnTo>
                  <a:lnTo>
                    <a:pt x="8" y="73"/>
                  </a:lnTo>
                  <a:lnTo>
                    <a:pt x="3" y="62"/>
                  </a:lnTo>
                  <a:lnTo>
                    <a:pt x="6" y="46"/>
                  </a:lnTo>
                  <a:lnTo>
                    <a:pt x="9" y="45"/>
                  </a:lnTo>
                  <a:lnTo>
                    <a:pt x="11" y="38"/>
                  </a:lnTo>
                  <a:lnTo>
                    <a:pt x="0" y="34"/>
                  </a:lnTo>
                  <a:lnTo>
                    <a:pt x="1" y="21"/>
                  </a:lnTo>
                  <a:lnTo>
                    <a:pt x="6" y="1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1" y="8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0" y="2"/>
                  </a:lnTo>
                  <a:lnTo>
                    <a:pt x="35" y="10"/>
                  </a:lnTo>
                  <a:lnTo>
                    <a:pt x="38" y="10"/>
                  </a:lnTo>
                  <a:lnTo>
                    <a:pt x="46" y="15"/>
                  </a:lnTo>
                  <a:lnTo>
                    <a:pt x="47" y="21"/>
                  </a:lnTo>
                  <a:lnTo>
                    <a:pt x="47" y="32"/>
                  </a:lnTo>
                  <a:lnTo>
                    <a:pt x="49" y="35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D4201FD1-1711-427E-9B26-109847570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1288" y="3563938"/>
              <a:ext cx="231775" cy="309562"/>
            </a:xfrm>
            <a:custGeom>
              <a:avLst/>
              <a:gdLst>
                <a:gd name="T0" fmla="*/ 5 w 146"/>
                <a:gd name="T1" fmla="*/ 14 h 195"/>
                <a:gd name="T2" fmla="*/ 19 w 146"/>
                <a:gd name="T3" fmla="*/ 11 h 195"/>
                <a:gd name="T4" fmla="*/ 30 w 146"/>
                <a:gd name="T5" fmla="*/ 0 h 195"/>
                <a:gd name="T6" fmla="*/ 43 w 146"/>
                <a:gd name="T7" fmla="*/ 3 h 195"/>
                <a:gd name="T8" fmla="*/ 57 w 146"/>
                <a:gd name="T9" fmla="*/ 12 h 195"/>
                <a:gd name="T10" fmla="*/ 71 w 146"/>
                <a:gd name="T11" fmla="*/ 31 h 195"/>
                <a:gd name="T12" fmla="*/ 90 w 146"/>
                <a:gd name="T13" fmla="*/ 44 h 195"/>
                <a:gd name="T14" fmla="*/ 87 w 146"/>
                <a:gd name="T15" fmla="*/ 57 h 195"/>
                <a:gd name="T16" fmla="*/ 103 w 146"/>
                <a:gd name="T17" fmla="*/ 66 h 195"/>
                <a:gd name="T18" fmla="*/ 116 w 146"/>
                <a:gd name="T19" fmla="*/ 69 h 195"/>
                <a:gd name="T20" fmla="*/ 135 w 146"/>
                <a:gd name="T21" fmla="*/ 63 h 195"/>
                <a:gd name="T22" fmla="*/ 129 w 146"/>
                <a:gd name="T23" fmla="*/ 76 h 195"/>
                <a:gd name="T24" fmla="*/ 127 w 146"/>
                <a:gd name="T25" fmla="*/ 96 h 195"/>
                <a:gd name="T26" fmla="*/ 141 w 146"/>
                <a:gd name="T27" fmla="*/ 122 h 195"/>
                <a:gd name="T28" fmla="*/ 144 w 146"/>
                <a:gd name="T29" fmla="*/ 138 h 195"/>
                <a:gd name="T30" fmla="*/ 132 w 146"/>
                <a:gd name="T31" fmla="*/ 155 h 195"/>
                <a:gd name="T32" fmla="*/ 135 w 146"/>
                <a:gd name="T33" fmla="*/ 169 h 195"/>
                <a:gd name="T34" fmla="*/ 119 w 146"/>
                <a:gd name="T35" fmla="*/ 171 h 195"/>
                <a:gd name="T36" fmla="*/ 98 w 146"/>
                <a:gd name="T37" fmla="*/ 174 h 195"/>
                <a:gd name="T38" fmla="*/ 84 w 146"/>
                <a:gd name="T39" fmla="*/ 180 h 195"/>
                <a:gd name="T40" fmla="*/ 76 w 146"/>
                <a:gd name="T41" fmla="*/ 192 h 195"/>
                <a:gd name="T42" fmla="*/ 71 w 146"/>
                <a:gd name="T43" fmla="*/ 190 h 195"/>
                <a:gd name="T44" fmla="*/ 70 w 146"/>
                <a:gd name="T45" fmla="*/ 173 h 195"/>
                <a:gd name="T46" fmla="*/ 59 w 146"/>
                <a:gd name="T47" fmla="*/ 168 h 195"/>
                <a:gd name="T48" fmla="*/ 51 w 146"/>
                <a:gd name="T49" fmla="*/ 158 h 195"/>
                <a:gd name="T50" fmla="*/ 57 w 146"/>
                <a:gd name="T51" fmla="*/ 149 h 195"/>
                <a:gd name="T52" fmla="*/ 48 w 146"/>
                <a:gd name="T53" fmla="*/ 139 h 195"/>
                <a:gd name="T54" fmla="*/ 33 w 146"/>
                <a:gd name="T55" fmla="*/ 134 h 195"/>
                <a:gd name="T56" fmla="*/ 30 w 146"/>
                <a:gd name="T57" fmla="*/ 125 h 195"/>
                <a:gd name="T58" fmla="*/ 25 w 146"/>
                <a:gd name="T59" fmla="*/ 115 h 195"/>
                <a:gd name="T60" fmla="*/ 18 w 146"/>
                <a:gd name="T61" fmla="*/ 98 h 195"/>
                <a:gd name="T62" fmla="*/ 27 w 146"/>
                <a:gd name="T63" fmla="*/ 98 h 195"/>
                <a:gd name="T64" fmla="*/ 25 w 146"/>
                <a:gd name="T65" fmla="*/ 90 h 195"/>
                <a:gd name="T66" fmla="*/ 10 w 146"/>
                <a:gd name="T67" fmla="*/ 82 h 195"/>
                <a:gd name="T68" fmla="*/ 16 w 146"/>
                <a:gd name="T69" fmla="*/ 66 h 195"/>
                <a:gd name="T70" fmla="*/ 13 w 146"/>
                <a:gd name="T71" fmla="*/ 57 h 195"/>
                <a:gd name="T72" fmla="*/ 8 w 146"/>
                <a:gd name="T73" fmla="*/ 55 h 195"/>
                <a:gd name="T74" fmla="*/ 14 w 146"/>
                <a:gd name="T75" fmla="*/ 47 h 195"/>
                <a:gd name="T76" fmla="*/ 18 w 146"/>
                <a:gd name="T77" fmla="*/ 44 h 195"/>
                <a:gd name="T78" fmla="*/ 8 w 146"/>
                <a:gd name="T79" fmla="*/ 39 h 195"/>
                <a:gd name="T80" fmla="*/ 0 w 146"/>
                <a:gd name="T81" fmla="*/ 2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6" h="195">
                  <a:moveTo>
                    <a:pt x="0" y="19"/>
                  </a:moveTo>
                  <a:lnTo>
                    <a:pt x="5" y="14"/>
                  </a:lnTo>
                  <a:lnTo>
                    <a:pt x="13" y="9"/>
                  </a:lnTo>
                  <a:lnTo>
                    <a:pt x="19" y="11"/>
                  </a:lnTo>
                  <a:lnTo>
                    <a:pt x="22" y="8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3" y="3"/>
                  </a:lnTo>
                  <a:lnTo>
                    <a:pt x="56" y="8"/>
                  </a:lnTo>
                  <a:lnTo>
                    <a:pt x="57" y="12"/>
                  </a:lnTo>
                  <a:lnTo>
                    <a:pt x="68" y="25"/>
                  </a:lnTo>
                  <a:lnTo>
                    <a:pt x="71" y="31"/>
                  </a:lnTo>
                  <a:lnTo>
                    <a:pt x="81" y="38"/>
                  </a:lnTo>
                  <a:lnTo>
                    <a:pt x="90" y="44"/>
                  </a:lnTo>
                  <a:lnTo>
                    <a:pt x="86" y="54"/>
                  </a:lnTo>
                  <a:lnTo>
                    <a:pt x="87" y="57"/>
                  </a:lnTo>
                  <a:lnTo>
                    <a:pt x="98" y="62"/>
                  </a:lnTo>
                  <a:lnTo>
                    <a:pt x="103" y="66"/>
                  </a:lnTo>
                  <a:lnTo>
                    <a:pt x="110" y="63"/>
                  </a:lnTo>
                  <a:lnTo>
                    <a:pt x="116" y="69"/>
                  </a:lnTo>
                  <a:lnTo>
                    <a:pt x="122" y="62"/>
                  </a:lnTo>
                  <a:lnTo>
                    <a:pt x="135" y="63"/>
                  </a:lnTo>
                  <a:lnTo>
                    <a:pt x="129" y="71"/>
                  </a:lnTo>
                  <a:lnTo>
                    <a:pt x="129" y="76"/>
                  </a:lnTo>
                  <a:lnTo>
                    <a:pt x="133" y="90"/>
                  </a:lnTo>
                  <a:lnTo>
                    <a:pt x="127" y="96"/>
                  </a:lnTo>
                  <a:lnTo>
                    <a:pt x="132" y="111"/>
                  </a:lnTo>
                  <a:lnTo>
                    <a:pt x="141" y="122"/>
                  </a:lnTo>
                  <a:lnTo>
                    <a:pt x="146" y="131"/>
                  </a:lnTo>
                  <a:lnTo>
                    <a:pt x="144" y="138"/>
                  </a:lnTo>
                  <a:lnTo>
                    <a:pt x="132" y="150"/>
                  </a:lnTo>
                  <a:lnTo>
                    <a:pt x="132" y="155"/>
                  </a:lnTo>
                  <a:lnTo>
                    <a:pt x="136" y="163"/>
                  </a:lnTo>
                  <a:lnTo>
                    <a:pt x="135" y="169"/>
                  </a:lnTo>
                  <a:lnTo>
                    <a:pt x="129" y="169"/>
                  </a:lnTo>
                  <a:lnTo>
                    <a:pt x="119" y="171"/>
                  </a:lnTo>
                  <a:lnTo>
                    <a:pt x="113" y="171"/>
                  </a:lnTo>
                  <a:lnTo>
                    <a:pt x="98" y="174"/>
                  </a:lnTo>
                  <a:lnTo>
                    <a:pt x="92" y="179"/>
                  </a:lnTo>
                  <a:lnTo>
                    <a:pt x="84" y="180"/>
                  </a:lnTo>
                  <a:lnTo>
                    <a:pt x="76" y="185"/>
                  </a:lnTo>
                  <a:lnTo>
                    <a:pt x="76" y="192"/>
                  </a:lnTo>
                  <a:lnTo>
                    <a:pt x="73" y="195"/>
                  </a:lnTo>
                  <a:lnTo>
                    <a:pt x="71" y="190"/>
                  </a:lnTo>
                  <a:lnTo>
                    <a:pt x="71" y="179"/>
                  </a:lnTo>
                  <a:lnTo>
                    <a:pt x="70" y="173"/>
                  </a:lnTo>
                  <a:lnTo>
                    <a:pt x="62" y="168"/>
                  </a:lnTo>
                  <a:lnTo>
                    <a:pt x="59" y="168"/>
                  </a:lnTo>
                  <a:lnTo>
                    <a:pt x="54" y="160"/>
                  </a:lnTo>
                  <a:lnTo>
                    <a:pt x="51" y="158"/>
                  </a:lnTo>
                  <a:lnTo>
                    <a:pt x="52" y="154"/>
                  </a:lnTo>
                  <a:lnTo>
                    <a:pt x="57" y="149"/>
                  </a:lnTo>
                  <a:lnTo>
                    <a:pt x="57" y="141"/>
                  </a:lnTo>
                  <a:lnTo>
                    <a:pt x="48" y="139"/>
                  </a:lnTo>
                  <a:lnTo>
                    <a:pt x="43" y="134"/>
                  </a:lnTo>
                  <a:lnTo>
                    <a:pt x="33" y="134"/>
                  </a:lnTo>
                  <a:lnTo>
                    <a:pt x="30" y="130"/>
                  </a:lnTo>
                  <a:lnTo>
                    <a:pt x="30" y="125"/>
                  </a:lnTo>
                  <a:lnTo>
                    <a:pt x="24" y="117"/>
                  </a:lnTo>
                  <a:lnTo>
                    <a:pt x="25" y="115"/>
                  </a:lnTo>
                  <a:lnTo>
                    <a:pt x="18" y="106"/>
                  </a:lnTo>
                  <a:lnTo>
                    <a:pt x="18" y="98"/>
                  </a:lnTo>
                  <a:lnTo>
                    <a:pt x="21" y="95"/>
                  </a:lnTo>
                  <a:lnTo>
                    <a:pt x="27" y="98"/>
                  </a:lnTo>
                  <a:lnTo>
                    <a:pt x="30" y="95"/>
                  </a:lnTo>
                  <a:lnTo>
                    <a:pt x="25" y="90"/>
                  </a:lnTo>
                  <a:lnTo>
                    <a:pt x="21" y="90"/>
                  </a:lnTo>
                  <a:lnTo>
                    <a:pt x="10" y="82"/>
                  </a:lnTo>
                  <a:lnTo>
                    <a:pt x="10" y="76"/>
                  </a:lnTo>
                  <a:lnTo>
                    <a:pt x="16" y="66"/>
                  </a:lnTo>
                  <a:lnTo>
                    <a:pt x="18" y="57"/>
                  </a:lnTo>
                  <a:lnTo>
                    <a:pt x="13" y="57"/>
                  </a:lnTo>
                  <a:lnTo>
                    <a:pt x="10" y="58"/>
                  </a:lnTo>
                  <a:lnTo>
                    <a:pt x="8" y="55"/>
                  </a:lnTo>
                  <a:lnTo>
                    <a:pt x="8" y="50"/>
                  </a:lnTo>
                  <a:lnTo>
                    <a:pt x="14" y="47"/>
                  </a:lnTo>
                  <a:lnTo>
                    <a:pt x="18" y="47"/>
                  </a:lnTo>
                  <a:lnTo>
                    <a:pt x="18" y="44"/>
                  </a:lnTo>
                  <a:lnTo>
                    <a:pt x="11" y="42"/>
                  </a:lnTo>
                  <a:lnTo>
                    <a:pt x="8" y="39"/>
                  </a:lnTo>
                  <a:lnTo>
                    <a:pt x="5" y="30"/>
                  </a:lnTo>
                  <a:lnTo>
                    <a:pt x="0" y="2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43B66F7F-03AB-4E9A-B6BA-A0516E789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8" y="3740150"/>
              <a:ext cx="103188" cy="128587"/>
            </a:xfrm>
            <a:custGeom>
              <a:avLst/>
              <a:gdLst>
                <a:gd name="T0" fmla="*/ 32 w 65"/>
                <a:gd name="T1" fmla="*/ 81 h 81"/>
                <a:gd name="T2" fmla="*/ 33 w 65"/>
                <a:gd name="T3" fmla="*/ 68 h 81"/>
                <a:gd name="T4" fmla="*/ 38 w 65"/>
                <a:gd name="T5" fmla="*/ 57 h 81"/>
                <a:gd name="T6" fmla="*/ 46 w 65"/>
                <a:gd name="T7" fmla="*/ 47 h 81"/>
                <a:gd name="T8" fmla="*/ 48 w 65"/>
                <a:gd name="T9" fmla="*/ 49 h 81"/>
                <a:gd name="T10" fmla="*/ 53 w 65"/>
                <a:gd name="T11" fmla="*/ 55 h 81"/>
                <a:gd name="T12" fmla="*/ 59 w 65"/>
                <a:gd name="T13" fmla="*/ 47 h 81"/>
                <a:gd name="T14" fmla="*/ 60 w 65"/>
                <a:gd name="T15" fmla="*/ 43 h 81"/>
                <a:gd name="T16" fmla="*/ 65 w 65"/>
                <a:gd name="T17" fmla="*/ 38 h 81"/>
                <a:gd name="T18" fmla="*/ 65 w 65"/>
                <a:gd name="T19" fmla="*/ 30 h 81"/>
                <a:gd name="T20" fmla="*/ 56 w 65"/>
                <a:gd name="T21" fmla="*/ 28 h 81"/>
                <a:gd name="T22" fmla="*/ 51 w 65"/>
                <a:gd name="T23" fmla="*/ 23 h 81"/>
                <a:gd name="T24" fmla="*/ 41 w 65"/>
                <a:gd name="T25" fmla="*/ 23 h 81"/>
                <a:gd name="T26" fmla="*/ 38 w 65"/>
                <a:gd name="T27" fmla="*/ 19 h 81"/>
                <a:gd name="T28" fmla="*/ 38 w 65"/>
                <a:gd name="T29" fmla="*/ 14 h 81"/>
                <a:gd name="T30" fmla="*/ 32 w 65"/>
                <a:gd name="T31" fmla="*/ 6 h 81"/>
                <a:gd name="T32" fmla="*/ 30 w 65"/>
                <a:gd name="T33" fmla="*/ 8 h 81"/>
                <a:gd name="T34" fmla="*/ 24 w 65"/>
                <a:gd name="T35" fmla="*/ 4 h 81"/>
                <a:gd name="T36" fmla="*/ 18 w 65"/>
                <a:gd name="T37" fmla="*/ 0 h 81"/>
                <a:gd name="T38" fmla="*/ 13 w 65"/>
                <a:gd name="T39" fmla="*/ 3 h 81"/>
                <a:gd name="T40" fmla="*/ 13 w 65"/>
                <a:gd name="T41" fmla="*/ 9 h 81"/>
                <a:gd name="T42" fmla="*/ 19 w 65"/>
                <a:gd name="T43" fmla="*/ 12 h 81"/>
                <a:gd name="T44" fmla="*/ 22 w 65"/>
                <a:gd name="T45" fmla="*/ 17 h 81"/>
                <a:gd name="T46" fmla="*/ 16 w 65"/>
                <a:gd name="T47" fmla="*/ 20 h 81"/>
                <a:gd name="T48" fmla="*/ 11 w 65"/>
                <a:gd name="T49" fmla="*/ 22 h 81"/>
                <a:gd name="T50" fmla="*/ 8 w 65"/>
                <a:gd name="T51" fmla="*/ 28 h 81"/>
                <a:gd name="T52" fmla="*/ 8 w 65"/>
                <a:gd name="T53" fmla="*/ 38 h 81"/>
                <a:gd name="T54" fmla="*/ 3 w 65"/>
                <a:gd name="T55" fmla="*/ 46 h 81"/>
                <a:gd name="T56" fmla="*/ 0 w 65"/>
                <a:gd name="T57" fmla="*/ 47 h 81"/>
                <a:gd name="T58" fmla="*/ 3 w 65"/>
                <a:gd name="T59" fmla="*/ 50 h 81"/>
                <a:gd name="T60" fmla="*/ 10 w 65"/>
                <a:gd name="T61" fmla="*/ 54 h 81"/>
                <a:gd name="T62" fmla="*/ 24 w 65"/>
                <a:gd name="T63" fmla="*/ 71 h 81"/>
                <a:gd name="T64" fmla="*/ 24 w 65"/>
                <a:gd name="T65" fmla="*/ 76 h 81"/>
                <a:gd name="T66" fmla="*/ 32 w 65"/>
                <a:gd name="T6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" h="81">
                  <a:moveTo>
                    <a:pt x="32" y="81"/>
                  </a:moveTo>
                  <a:lnTo>
                    <a:pt x="33" y="68"/>
                  </a:lnTo>
                  <a:lnTo>
                    <a:pt x="38" y="57"/>
                  </a:lnTo>
                  <a:lnTo>
                    <a:pt x="46" y="47"/>
                  </a:lnTo>
                  <a:lnTo>
                    <a:pt x="48" y="49"/>
                  </a:lnTo>
                  <a:lnTo>
                    <a:pt x="53" y="55"/>
                  </a:lnTo>
                  <a:lnTo>
                    <a:pt x="59" y="47"/>
                  </a:lnTo>
                  <a:lnTo>
                    <a:pt x="60" y="43"/>
                  </a:lnTo>
                  <a:lnTo>
                    <a:pt x="65" y="38"/>
                  </a:lnTo>
                  <a:lnTo>
                    <a:pt x="65" y="30"/>
                  </a:lnTo>
                  <a:lnTo>
                    <a:pt x="56" y="28"/>
                  </a:lnTo>
                  <a:lnTo>
                    <a:pt x="51" y="23"/>
                  </a:lnTo>
                  <a:lnTo>
                    <a:pt x="41" y="23"/>
                  </a:lnTo>
                  <a:lnTo>
                    <a:pt x="38" y="19"/>
                  </a:lnTo>
                  <a:lnTo>
                    <a:pt x="38" y="14"/>
                  </a:lnTo>
                  <a:lnTo>
                    <a:pt x="32" y="6"/>
                  </a:lnTo>
                  <a:lnTo>
                    <a:pt x="30" y="8"/>
                  </a:lnTo>
                  <a:lnTo>
                    <a:pt x="24" y="4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9" y="12"/>
                  </a:lnTo>
                  <a:lnTo>
                    <a:pt x="22" y="17"/>
                  </a:lnTo>
                  <a:lnTo>
                    <a:pt x="16" y="20"/>
                  </a:lnTo>
                  <a:lnTo>
                    <a:pt x="11" y="22"/>
                  </a:lnTo>
                  <a:lnTo>
                    <a:pt x="8" y="28"/>
                  </a:lnTo>
                  <a:lnTo>
                    <a:pt x="8" y="38"/>
                  </a:lnTo>
                  <a:lnTo>
                    <a:pt x="3" y="46"/>
                  </a:lnTo>
                  <a:lnTo>
                    <a:pt x="0" y="47"/>
                  </a:lnTo>
                  <a:lnTo>
                    <a:pt x="3" y="50"/>
                  </a:lnTo>
                  <a:lnTo>
                    <a:pt x="10" y="54"/>
                  </a:lnTo>
                  <a:lnTo>
                    <a:pt x="24" y="71"/>
                  </a:lnTo>
                  <a:lnTo>
                    <a:pt x="24" y="76"/>
                  </a:lnTo>
                  <a:lnTo>
                    <a:pt x="32" y="8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97B6C51D-A2B0-4779-9B90-FEC8AAFED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8" y="3740150"/>
              <a:ext cx="103188" cy="128587"/>
            </a:xfrm>
            <a:custGeom>
              <a:avLst/>
              <a:gdLst>
                <a:gd name="T0" fmla="*/ 32 w 65"/>
                <a:gd name="T1" fmla="*/ 81 h 81"/>
                <a:gd name="T2" fmla="*/ 33 w 65"/>
                <a:gd name="T3" fmla="*/ 68 h 81"/>
                <a:gd name="T4" fmla="*/ 38 w 65"/>
                <a:gd name="T5" fmla="*/ 57 h 81"/>
                <a:gd name="T6" fmla="*/ 46 w 65"/>
                <a:gd name="T7" fmla="*/ 47 h 81"/>
                <a:gd name="T8" fmla="*/ 48 w 65"/>
                <a:gd name="T9" fmla="*/ 49 h 81"/>
                <a:gd name="T10" fmla="*/ 53 w 65"/>
                <a:gd name="T11" fmla="*/ 55 h 81"/>
                <a:gd name="T12" fmla="*/ 59 w 65"/>
                <a:gd name="T13" fmla="*/ 47 h 81"/>
                <a:gd name="T14" fmla="*/ 60 w 65"/>
                <a:gd name="T15" fmla="*/ 43 h 81"/>
                <a:gd name="T16" fmla="*/ 65 w 65"/>
                <a:gd name="T17" fmla="*/ 38 h 81"/>
                <a:gd name="T18" fmla="*/ 65 w 65"/>
                <a:gd name="T19" fmla="*/ 30 h 81"/>
                <a:gd name="T20" fmla="*/ 56 w 65"/>
                <a:gd name="T21" fmla="*/ 28 h 81"/>
                <a:gd name="T22" fmla="*/ 51 w 65"/>
                <a:gd name="T23" fmla="*/ 23 h 81"/>
                <a:gd name="T24" fmla="*/ 41 w 65"/>
                <a:gd name="T25" fmla="*/ 23 h 81"/>
                <a:gd name="T26" fmla="*/ 38 w 65"/>
                <a:gd name="T27" fmla="*/ 19 h 81"/>
                <a:gd name="T28" fmla="*/ 38 w 65"/>
                <a:gd name="T29" fmla="*/ 14 h 81"/>
                <a:gd name="T30" fmla="*/ 32 w 65"/>
                <a:gd name="T31" fmla="*/ 6 h 81"/>
                <a:gd name="T32" fmla="*/ 30 w 65"/>
                <a:gd name="T33" fmla="*/ 8 h 81"/>
                <a:gd name="T34" fmla="*/ 24 w 65"/>
                <a:gd name="T35" fmla="*/ 4 h 81"/>
                <a:gd name="T36" fmla="*/ 18 w 65"/>
                <a:gd name="T37" fmla="*/ 0 h 81"/>
                <a:gd name="T38" fmla="*/ 13 w 65"/>
                <a:gd name="T39" fmla="*/ 3 h 81"/>
                <a:gd name="T40" fmla="*/ 13 w 65"/>
                <a:gd name="T41" fmla="*/ 9 h 81"/>
                <a:gd name="T42" fmla="*/ 19 w 65"/>
                <a:gd name="T43" fmla="*/ 12 h 81"/>
                <a:gd name="T44" fmla="*/ 22 w 65"/>
                <a:gd name="T45" fmla="*/ 17 h 81"/>
                <a:gd name="T46" fmla="*/ 16 w 65"/>
                <a:gd name="T47" fmla="*/ 20 h 81"/>
                <a:gd name="T48" fmla="*/ 11 w 65"/>
                <a:gd name="T49" fmla="*/ 22 h 81"/>
                <a:gd name="T50" fmla="*/ 8 w 65"/>
                <a:gd name="T51" fmla="*/ 28 h 81"/>
                <a:gd name="T52" fmla="*/ 8 w 65"/>
                <a:gd name="T53" fmla="*/ 38 h 81"/>
                <a:gd name="T54" fmla="*/ 3 w 65"/>
                <a:gd name="T55" fmla="*/ 46 h 81"/>
                <a:gd name="T56" fmla="*/ 0 w 65"/>
                <a:gd name="T57" fmla="*/ 47 h 81"/>
                <a:gd name="T58" fmla="*/ 3 w 65"/>
                <a:gd name="T59" fmla="*/ 50 h 81"/>
                <a:gd name="T60" fmla="*/ 10 w 65"/>
                <a:gd name="T61" fmla="*/ 54 h 81"/>
                <a:gd name="T62" fmla="*/ 24 w 65"/>
                <a:gd name="T63" fmla="*/ 71 h 81"/>
                <a:gd name="T64" fmla="*/ 24 w 65"/>
                <a:gd name="T65" fmla="*/ 76 h 81"/>
                <a:gd name="T66" fmla="*/ 32 w 65"/>
                <a:gd name="T6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" h="81">
                  <a:moveTo>
                    <a:pt x="32" y="81"/>
                  </a:moveTo>
                  <a:lnTo>
                    <a:pt x="33" y="68"/>
                  </a:lnTo>
                  <a:lnTo>
                    <a:pt x="38" y="57"/>
                  </a:lnTo>
                  <a:lnTo>
                    <a:pt x="46" y="47"/>
                  </a:lnTo>
                  <a:lnTo>
                    <a:pt x="48" y="49"/>
                  </a:lnTo>
                  <a:lnTo>
                    <a:pt x="53" y="55"/>
                  </a:lnTo>
                  <a:lnTo>
                    <a:pt x="59" y="47"/>
                  </a:lnTo>
                  <a:lnTo>
                    <a:pt x="60" y="43"/>
                  </a:lnTo>
                  <a:lnTo>
                    <a:pt x="65" y="38"/>
                  </a:lnTo>
                  <a:lnTo>
                    <a:pt x="65" y="30"/>
                  </a:lnTo>
                  <a:lnTo>
                    <a:pt x="56" y="28"/>
                  </a:lnTo>
                  <a:lnTo>
                    <a:pt x="51" y="23"/>
                  </a:lnTo>
                  <a:lnTo>
                    <a:pt x="41" y="23"/>
                  </a:lnTo>
                  <a:lnTo>
                    <a:pt x="38" y="19"/>
                  </a:lnTo>
                  <a:lnTo>
                    <a:pt x="38" y="14"/>
                  </a:lnTo>
                  <a:lnTo>
                    <a:pt x="32" y="6"/>
                  </a:lnTo>
                  <a:lnTo>
                    <a:pt x="30" y="8"/>
                  </a:lnTo>
                  <a:lnTo>
                    <a:pt x="24" y="4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13" y="9"/>
                  </a:lnTo>
                  <a:lnTo>
                    <a:pt x="19" y="12"/>
                  </a:lnTo>
                  <a:lnTo>
                    <a:pt x="22" y="17"/>
                  </a:lnTo>
                  <a:lnTo>
                    <a:pt x="16" y="20"/>
                  </a:lnTo>
                  <a:lnTo>
                    <a:pt x="11" y="22"/>
                  </a:lnTo>
                  <a:lnTo>
                    <a:pt x="8" y="28"/>
                  </a:lnTo>
                  <a:lnTo>
                    <a:pt x="8" y="38"/>
                  </a:lnTo>
                  <a:lnTo>
                    <a:pt x="3" y="46"/>
                  </a:lnTo>
                  <a:lnTo>
                    <a:pt x="0" y="47"/>
                  </a:lnTo>
                  <a:lnTo>
                    <a:pt x="3" y="50"/>
                  </a:lnTo>
                  <a:lnTo>
                    <a:pt x="10" y="54"/>
                  </a:lnTo>
                  <a:lnTo>
                    <a:pt x="24" y="71"/>
                  </a:lnTo>
                  <a:lnTo>
                    <a:pt x="24" y="76"/>
                  </a:lnTo>
                  <a:lnTo>
                    <a:pt x="32" y="8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01B032AA-53B0-4D4B-91E2-CF93C4B7F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25" y="3556000"/>
              <a:ext cx="312738" cy="241300"/>
            </a:xfrm>
            <a:custGeom>
              <a:avLst/>
              <a:gdLst>
                <a:gd name="T0" fmla="*/ 122 w 124"/>
                <a:gd name="T1" fmla="*/ 33 h 96"/>
                <a:gd name="T2" fmla="*/ 120 w 124"/>
                <a:gd name="T3" fmla="*/ 30 h 96"/>
                <a:gd name="T4" fmla="*/ 113 w 124"/>
                <a:gd name="T5" fmla="*/ 16 h 96"/>
                <a:gd name="T6" fmla="*/ 99 w 124"/>
                <a:gd name="T7" fmla="*/ 16 h 96"/>
                <a:gd name="T8" fmla="*/ 78 w 124"/>
                <a:gd name="T9" fmla="*/ 9 h 96"/>
                <a:gd name="T10" fmla="*/ 65 w 124"/>
                <a:gd name="T11" fmla="*/ 1 h 96"/>
                <a:gd name="T12" fmla="*/ 41 w 124"/>
                <a:gd name="T13" fmla="*/ 14 h 96"/>
                <a:gd name="T14" fmla="*/ 27 w 124"/>
                <a:gd name="T15" fmla="*/ 26 h 96"/>
                <a:gd name="T16" fmla="*/ 8 w 124"/>
                <a:gd name="T17" fmla="*/ 27 h 96"/>
                <a:gd name="T18" fmla="*/ 2 w 124"/>
                <a:gd name="T19" fmla="*/ 37 h 96"/>
                <a:gd name="T20" fmla="*/ 8 w 124"/>
                <a:gd name="T21" fmla="*/ 45 h 96"/>
                <a:gd name="T22" fmla="*/ 18 w 124"/>
                <a:gd name="T23" fmla="*/ 28 h 96"/>
                <a:gd name="T24" fmla="*/ 29 w 124"/>
                <a:gd name="T25" fmla="*/ 36 h 96"/>
                <a:gd name="T26" fmla="*/ 41 w 124"/>
                <a:gd name="T27" fmla="*/ 55 h 96"/>
                <a:gd name="T28" fmla="*/ 43 w 124"/>
                <a:gd name="T29" fmla="*/ 58 h 96"/>
                <a:gd name="T30" fmla="*/ 40 w 124"/>
                <a:gd name="T31" fmla="*/ 67 h 96"/>
                <a:gd name="T32" fmla="*/ 55 w 124"/>
                <a:gd name="T33" fmla="*/ 73 h 96"/>
                <a:gd name="T34" fmla="*/ 64 w 124"/>
                <a:gd name="T35" fmla="*/ 79 h 96"/>
                <a:gd name="T36" fmla="*/ 90 w 124"/>
                <a:gd name="T37" fmla="*/ 94 h 96"/>
                <a:gd name="T38" fmla="*/ 85 w 124"/>
                <a:gd name="T39" fmla="*/ 95 h 96"/>
                <a:gd name="T40" fmla="*/ 91 w 124"/>
                <a:gd name="T41" fmla="*/ 92 h 96"/>
                <a:gd name="T42" fmla="*/ 56 w 124"/>
                <a:gd name="T43" fmla="*/ 55 h 96"/>
                <a:gd name="T44" fmla="*/ 54 w 124"/>
                <a:gd name="T45" fmla="*/ 46 h 96"/>
                <a:gd name="T46" fmla="*/ 46 w 124"/>
                <a:gd name="T47" fmla="*/ 38 h 96"/>
                <a:gd name="T48" fmla="*/ 50 w 124"/>
                <a:gd name="T49" fmla="*/ 28 h 96"/>
                <a:gd name="T50" fmla="*/ 60 w 124"/>
                <a:gd name="T51" fmla="*/ 35 h 96"/>
                <a:gd name="T52" fmla="*/ 67 w 124"/>
                <a:gd name="T53" fmla="*/ 31 h 96"/>
                <a:gd name="T54" fmla="*/ 75 w 124"/>
                <a:gd name="T55" fmla="*/ 29 h 96"/>
                <a:gd name="T56" fmla="*/ 83 w 124"/>
                <a:gd name="T57" fmla="*/ 31 h 96"/>
                <a:gd name="T58" fmla="*/ 93 w 124"/>
                <a:gd name="T59" fmla="*/ 33 h 96"/>
                <a:gd name="T60" fmla="*/ 107 w 124"/>
                <a:gd name="T61" fmla="*/ 34 h 96"/>
                <a:gd name="T62" fmla="*/ 118 w 124"/>
                <a:gd name="T63" fmla="*/ 38 h 96"/>
                <a:gd name="T64" fmla="*/ 82 w 124"/>
                <a:gd name="T65" fmla="*/ 95 h 96"/>
                <a:gd name="T66" fmla="*/ 66 w 124"/>
                <a:gd name="T67" fmla="*/ 87 h 96"/>
                <a:gd name="T68" fmla="*/ 66 w 124"/>
                <a:gd name="T69" fmla="*/ 87 h 96"/>
                <a:gd name="T70" fmla="*/ 77 w 124"/>
                <a:gd name="T71" fmla="*/ 84 h 96"/>
                <a:gd name="T72" fmla="*/ 66 w 124"/>
                <a:gd name="T73" fmla="*/ 82 h 96"/>
                <a:gd name="T74" fmla="*/ 39 w 124"/>
                <a:gd name="T75" fmla="*/ 58 h 96"/>
                <a:gd name="T76" fmla="*/ 30 w 124"/>
                <a:gd name="T77" fmla="*/ 47 h 96"/>
                <a:gd name="T78" fmla="*/ 30 w 124"/>
                <a:gd name="T79" fmla="*/ 47 h 96"/>
                <a:gd name="T80" fmla="*/ 36 w 124"/>
                <a:gd name="T81" fmla="*/ 69 h 96"/>
                <a:gd name="T82" fmla="*/ 28 w 124"/>
                <a:gd name="T83" fmla="*/ 55 h 96"/>
                <a:gd name="T84" fmla="*/ 17 w 124"/>
                <a:gd name="T85" fmla="*/ 41 h 96"/>
                <a:gd name="T86" fmla="*/ 23 w 124"/>
                <a:gd name="T87" fmla="*/ 51 h 96"/>
                <a:gd name="T88" fmla="*/ 17 w 124"/>
                <a:gd name="T89" fmla="*/ 41 h 96"/>
                <a:gd name="T90" fmla="*/ 24 w 124"/>
                <a:gd name="T91" fmla="*/ 43 h 96"/>
                <a:gd name="T92" fmla="*/ 18 w 124"/>
                <a:gd name="T93" fmla="*/ 3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4" h="96">
                  <a:moveTo>
                    <a:pt x="118" y="38"/>
                  </a:moveTo>
                  <a:cubicBezTo>
                    <a:pt x="118" y="35"/>
                    <a:pt x="118" y="35"/>
                    <a:pt x="118" y="35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4" y="33"/>
                    <a:pt x="124" y="33"/>
                    <a:pt x="124" y="33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07" y="19"/>
                    <a:pt x="107" y="19"/>
                    <a:pt x="107" y="19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1" y="33"/>
                    <a:pt x="81" y="33"/>
                    <a:pt x="81" y="33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9" y="33"/>
                    <a:pt x="89" y="33"/>
                    <a:pt x="89" y="33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11" y="38"/>
                    <a:pt x="111" y="38"/>
                    <a:pt x="111" y="38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8" y="38"/>
                    <a:pt x="118" y="38"/>
                    <a:pt x="118" y="38"/>
                  </a:cubicBezTo>
                  <a:close/>
                  <a:moveTo>
                    <a:pt x="71" y="92"/>
                  </a:moveTo>
                  <a:cubicBezTo>
                    <a:pt x="71" y="92"/>
                    <a:pt x="79" y="92"/>
                    <a:pt x="79" y="92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71" y="92"/>
                    <a:pt x="71" y="92"/>
                    <a:pt x="71" y="92"/>
                  </a:cubicBezTo>
                  <a:close/>
                  <a:moveTo>
                    <a:pt x="66" y="87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66" y="87"/>
                    <a:pt x="66" y="87"/>
                    <a:pt x="66" y="87"/>
                  </a:cubicBezTo>
                  <a:close/>
                  <a:moveTo>
                    <a:pt x="66" y="82"/>
                  </a:moveTo>
                  <a:cubicBezTo>
                    <a:pt x="75" y="82"/>
                    <a:pt x="75" y="82"/>
                    <a:pt x="75" y="82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6" y="82"/>
                    <a:pt x="66" y="82"/>
                    <a:pt x="66" y="82"/>
                  </a:cubicBezTo>
                  <a:close/>
                  <a:moveTo>
                    <a:pt x="33" y="53"/>
                  </a:moveTo>
                  <a:cubicBezTo>
                    <a:pt x="36" y="54"/>
                    <a:pt x="36" y="54"/>
                    <a:pt x="36" y="54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3" y="53"/>
                    <a:pt x="33" y="53"/>
                    <a:pt x="33" y="53"/>
                  </a:cubicBezTo>
                  <a:close/>
                  <a:moveTo>
                    <a:pt x="30" y="47"/>
                  </a:moveTo>
                  <a:cubicBezTo>
                    <a:pt x="34" y="51"/>
                    <a:pt x="34" y="51"/>
                    <a:pt x="34" y="51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31" y="61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1" y="61"/>
                    <a:pt x="31" y="61"/>
                    <a:pt x="31" y="61"/>
                  </a:cubicBezTo>
                  <a:close/>
                  <a:moveTo>
                    <a:pt x="25" y="53"/>
                  </a:moveTo>
                  <a:cubicBezTo>
                    <a:pt x="28" y="55"/>
                    <a:pt x="28" y="55"/>
                    <a:pt x="28" y="55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5" y="53"/>
                    <a:pt x="25" y="53"/>
                    <a:pt x="25" y="53"/>
                  </a:cubicBezTo>
                  <a:close/>
                  <a:moveTo>
                    <a:pt x="17" y="41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7" y="41"/>
                    <a:pt x="17" y="41"/>
                    <a:pt x="17" y="41"/>
                  </a:cubicBezTo>
                  <a:close/>
                  <a:moveTo>
                    <a:pt x="21" y="32"/>
                  </a:moveTo>
                  <a:cubicBezTo>
                    <a:pt x="27" y="42"/>
                    <a:pt x="27" y="42"/>
                    <a:pt x="27" y="42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20" y="32"/>
                    <a:pt x="21" y="32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EF9AAFED-0CF0-408F-9F9C-D75605462B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25" y="3556000"/>
              <a:ext cx="312738" cy="241300"/>
            </a:xfrm>
            <a:custGeom>
              <a:avLst/>
              <a:gdLst>
                <a:gd name="T0" fmla="*/ 122 w 124"/>
                <a:gd name="T1" fmla="*/ 33 h 96"/>
                <a:gd name="T2" fmla="*/ 120 w 124"/>
                <a:gd name="T3" fmla="*/ 30 h 96"/>
                <a:gd name="T4" fmla="*/ 113 w 124"/>
                <a:gd name="T5" fmla="*/ 16 h 96"/>
                <a:gd name="T6" fmla="*/ 99 w 124"/>
                <a:gd name="T7" fmla="*/ 16 h 96"/>
                <a:gd name="T8" fmla="*/ 78 w 124"/>
                <a:gd name="T9" fmla="*/ 9 h 96"/>
                <a:gd name="T10" fmla="*/ 65 w 124"/>
                <a:gd name="T11" fmla="*/ 1 h 96"/>
                <a:gd name="T12" fmla="*/ 41 w 124"/>
                <a:gd name="T13" fmla="*/ 14 h 96"/>
                <a:gd name="T14" fmla="*/ 27 w 124"/>
                <a:gd name="T15" fmla="*/ 26 h 96"/>
                <a:gd name="T16" fmla="*/ 8 w 124"/>
                <a:gd name="T17" fmla="*/ 27 h 96"/>
                <a:gd name="T18" fmla="*/ 2 w 124"/>
                <a:gd name="T19" fmla="*/ 37 h 96"/>
                <a:gd name="T20" fmla="*/ 8 w 124"/>
                <a:gd name="T21" fmla="*/ 45 h 96"/>
                <a:gd name="T22" fmla="*/ 18 w 124"/>
                <a:gd name="T23" fmla="*/ 28 h 96"/>
                <a:gd name="T24" fmla="*/ 29 w 124"/>
                <a:gd name="T25" fmla="*/ 36 h 96"/>
                <a:gd name="T26" fmla="*/ 41 w 124"/>
                <a:gd name="T27" fmla="*/ 55 h 96"/>
                <a:gd name="T28" fmla="*/ 43 w 124"/>
                <a:gd name="T29" fmla="*/ 58 h 96"/>
                <a:gd name="T30" fmla="*/ 40 w 124"/>
                <a:gd name="T31" fmla="*/ 67 h 96"/>
                <a:gd name="T32" fmla="*/ 55 w 124"/>
                <a:gd name="T33" fmla="*/ 73 h 96"/>
                <a:gd name="T34" fmla="*/ 64 w 124"/>
                <a:gd name="T35" fmla="*/ 79 h 96"/>
                <a:gd name="T36" fmla="*/ 90 w 124"/>
                <a:gd name="T37" fmla="*/ 94 h 96"/>
                <a:gd name="T38" fmla="*/ 85 w 124"/>
                <a:gd name="T39" fmla="*/ 95 h 96"/>
                <a:gd name="T40" fmla="*/ 91 w 124"/>
                <a:gd name="T41" fmla="*/ 92 h 96"/>
                <a:gd name="T42" fmla="*/ 56 w 124"/>
                <a:gd name="T43" fmla="*/ 55 h 96"/>
                <a:gd name="T44" fmla="*/ 54 w 124"/>
                <a:gd name="T45" fmla="*/ 46 h 96"/>
                <a:gd name="T46" fmla="*/ 46 w 124"/>
                <a:gd name="T47" fmla="*/ 38 h 96"/>
                <a:gd name="T48" fmla="*/ 50 w 124"/>
                <a:gd name="T49" fmla="*/ 28 h 96"/>
                <a:gd name="T50" fmla="*/ 60 w 124"/>
                <a:gd name="T51" fmla="*/ 35 h 96"/>
                <a:gd name="T52" fmla="*/ 67 w 124"/>
                <a:gd name="T53" fmla="*/ 31 h 96"/>
                <a:gd name="T54" fmla="*/ 75 w 124"/>
                <a:gd name="T55" fmla="*/ 29 h 96"/>
                <a:gd name="T56" fmla="*/ 83 w 124"/>
                <a:gd name="T57" fmla="*/ 31 h 96"/>
                <a:gd name="T58" fmla="*/ 93 w 124"/>
                <a:gd name="T59" fmla="*/ 33 h 96"/>
                <a:gd name="T60" fmla="*/ 107 w 124"/>
                <a:gd name="T61" fmla="*/ 34 h 96"/>
                <a:gd name="T62" fmla="*/ 118 w 124"/>
                <a:gd name="T63" fmla="*/ 38 h 96"/>
                <a:gd name="T64" fmla="*/ 82 w 124"/>
                <a:gd name="T65" fmla="*/ 95 h 96"/>
                <a:gd name="T66" fmla="*/ 66 w 124"/>
                <a:gd name="T67" fmla="*/ 87 h 96"/>
                <a:gd name="T68" fmla="*/ 66 w 124"/>
                <a:gd name="T69" fmla="*/ 87 h 96"/>
                <a:gd name="T70" fmla="*/ 77 w 124"/>
                <a:gd name="T71" fmla="*/ 84 h 96"/>
                <a:gd name="T72" fmla="*/ 66 w 124"/>
                <a:gd name="T73" fmla="*/ 82 h 96"/>
                <a:gd name="T74" fmla="*/ 39 w 124"/>
                <a:gd name="T75" fmla="*/ 58 h 96"/>
                <a:gd name="T76" fmla="*/ 30 w 124"/>
                <a:gd name="T77" fmla="*/ 47 h 96"/>
                <a:gd name="T78" fmla="*/ 30 w 124"/>
                <a:gd name="T79" fmla="*/ 47 h 96"/>
                <a:gd name="T80" fmla="*/ 36 w 124"/>
                <a:gd name="T81" fmla="*/ 69 h 96"/>
                <a:gd name="T82" fmla="*/ 28 w 124"/>
                <a:gd name="T83" fmla="*/ 55 h 96"/>
                <a:gd name="T84" fmla="*/ 17 w 124"/>
                <a:gd name="T85" fmla="*/ 41 h 96"/>
                <a:gd name="T86" fmla="*/ 23 w 124"/>
                <a:gd name="T87" fmla="*/ 51 h 96"/>
                <a:gd name="T88" fmla="*/ 17 w 124"/>
                <a:gd name="T89" fmla="*/ 41 h 96"/>
                <a:gd name="T90" fmla="*/ 24 w 124"/>
                <a:gd name="T91" fmla="*/ 43 h 96"/>
                <a:gd name="T92" fmla="*/ 18 w 124"/>
                <a:gd name="T93" fmla="*/ 3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4" h="96">
                  <a:moveTo>
                    <a:pt x="118" y="38"/>
                  </a:moveTo>
                  <a:cubicBezTo>
                    <a:pt x="118" y="35"/>
                    <a:pt x="118" y="35"/>
                    <a:pt x="118" y="35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4" y="33"/>
                    <a:pt x="124" y="33"/>
                    <a:pt x="124" y="33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07" y="19"/>
                    <a:pt x="107" y="19"/>
                    <a:pt x="107" y="19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3" y="11"/>
                    <a:pt x="83" y="11"/>
                    <a:pt x="83" y="11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43" y="55"/>
                    <a:pt x="43" y="55"/>
                    <a:pt x="43" y="55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5" y="95"/>
                    <a:pt x="85" y="95"/>
                    <a:pt x="85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9" y="30"/>
                    <a:pt x="79" y="30"/>
                    <a:pt x="79" y="30"/>
                  </a:cubicBezTo>
                  <a:cubicBezTo>
                    <a:pt x="81" y="33"/>
                    <a:pt x="81" y="33"/>
                    <a:pt x="81" y="33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9" y="33"/>
                    <a:pt x="89" y="33"/>
                    <a:pt x="89" y="33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11" y="38"/>
                    <a:pt x="111" y="38"/>
                    <a:pt x="111" y="38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8" y="38"/>
                    <a:pt x="118" y="38"/>
                    <a:pt x="118" y="38"/>
                  </a:cubicBezTo>
                  <a:close/>
                  <a:moveTo>
                    <a:pt x="71" y="92"/>
                  </a:moveTo>
                  <a:cubicBezTo>
                    <a:pt x="71" y="92"/>
                    <a:pt x="79" y="92"/>
                    <a:pt x="79" y="92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75" y="94"/>
                    <a:pt x="75" y="94"/>
                    <a:pt x="75" y="94"/>
                  </a:cubicBezTo>
                  <a:cubicBezTo>
                    <a:pt x="71" y="92"/>
                    <a:pt x="71" y="92"/>
                    <a:pt x="71" y="92"/>
                  </a:cubicBezTo>
                  <a:close/>
                  <a:moveTo>
                    <a:pt x="66" y="87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66" y="87"/>
                    <a:pt x="66" y="87"/>
                    <a:pt x="66" y="87"/>
                  </a:cubicBezTo>
                  <a:close/>
                  <a:moveTo>
                    <a:pt x="66" y="82"/>
                  </a:moveTo>
                  <a:cubicBezTo>
                    <a:pt x="75" y="82"/>
                    <a:pt x="75" y="82"/>
                    <a:pt x="75" y="82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6" y="82"/>
                    <a:pt x="66" y="82"/>
                    <a:pt x="66" y="82"/>
                  </a:cubicBezTo>
                  <a:close/>
                  <a:moveTo>
                    <a:pt x="33" y="53"/>
                  </a:moveTo>
                  <a:cubicBezTo>
                    <a:pt x="36" y="54"/>
                    <a:pt x="36" y="54"/>
                    <a:pt x="36" y="54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3" y="53"/>
                    <a:pt x="33" y="53"/>
                    <a:pt x="33" y="53"/>
                  </a:cubicBezTo>
                  <a:close/>
                  <a:moveTo>
                    <a:pt x="30" y="47"/>
                  </a:moveTo>
                  <a:cubicBezTo>
                    <a:pt x="34" y="51"/>
                    <a:pt x="34" y="51"/>
                    <a:pt x="34" y="51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31" y="61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1" y="61"/>
                    <a:pt x="31" y="61"/>
                    <a:pt x="31" y="61"/>
                  </a:cubicBezTo>
                  <a:close/>
                  <a:moveTo>
                    <a:pt x="25" y="53"/>
                  </a:moveTo>
                  <a:cubicBezTo>
                    <a:pt x="28" y="55"/>
                    <a:pt x="28" y="55"/>
                    <a:pt x="28" y="55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5" y="53"/>
                    <a:pt x="25" y="53"/>
                    <a:pt x="25" y="53"/>
                  </a:cubicBezTo>
                  <a:close/>
                  <a:moveTo>
                    <a:pt x="17" y="41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7" y="41"/>
                    <a:pt x="17" y="41"/>
                    <a:pt x="17" y="41"/>
                  </a:cubicBezTo>
                  <a:close/>
                  <a:moveTo>
                    <a:pt x="21" y="32"/>
                  </a:moveTo>
                  <a:cubicBezTo>
                    <a:pt x="27" y="42"/>
                    <a:pt x="27" y="42"/>
                    <a:pt x="27" y="42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20" y="32"/>
                    <a:pt x="21" y="32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8574A34C-D30C-499F-BC3B-7783F3F87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3625850"/>
              <a:ext cx="215900" cy="188912"/>
            </a:xfrm>
            <a:custGeom>
              <a:avLst/>
              <a:gdLst>
                <a:gd name="T0" fmla="*/ 71 w 136"/>
                <a:gd name="T1" fmla="*/ 102 h 119"/>
                <a:gd name="T2" fmla="*/ 17 w 136"/>
                <a:gd name="T3" fmla="*/ 48 h 119"/>
                <a:gd name="T4" fmla="*/ 19 w 136"/>
                <a:gd name="T5" fmla="*/ 42 h 119"/>
                <a:gd name="T6" fmla="*/ 13 w 136"/>
                <a:gd name="T7" fmla="*/ 29 h 119"/>
                <a:gd name="T8" fmla="*/ 0 w 136"/>
                <a:gd name="T9" fmla="*/ 21 h 119"/>
                <a:gd name="T10" fmla="*/ 3 w 136"/>
                <a:gd name="T11" fmla="*/ 13 h 119"/>
                <a:gd name="T12" fmla="*/ 6 w 136"/>
                <a:gd name="T13" fmla="*/ 0 h 119"/>
                <a:gd name="T14" fmla="*/ 17 w 136"/>
                <a:gd name="T15" fmla="*/ 11 h 119"/>
                <a:gd name="T16" fmla="*/ 22 w 136"/>
                <a:gd name="T17" fmla="*/ 5 h 119"/>
                <a:gd name="T18" fmla="*/ 33 w 136"/>
                <a:gd name="T19" fmla="*/ 5 h 119"/>
                <a:gd name="T20" fmla="*/ 43 w 136"/>
                <a:gd name="T21" fmla="*/ 5 h 119"/>
                <a:gd name="T22" fmla="*/ 52 w 136"/>
                <a:gd name="T23" fmla="*/ 3 h 119"/>
                <a:gd name="T24" fmla="*/ 59 w 136"/>
                <a:gd name="T25" fmla="*/ 5 h 119"/>
                <a:gd name="T26" fmla="*/ 73 w 136"/>
                <a:gd name="T27" fmla="*/ 7 h 119"/>
                <a:gd name="T28" fmla="*/ 84 w 136"/>
                <a:gd name="T29" fmla="*/ 7 h 119"/>
                <a:gd name="T30" fmla="*/ 97 w 136"/>
                <a:gd name="T31" fmla="*/ 10 h 119"/>
                <a:gd name="T32" fmla="*/ 114 w 136"/>
                <a:gd name="T33" fmla="*/ 16 h 119"/>
                <a:gd name="T34" fmla="*/ 119 w 136"/>
                <a:gd name="T35" fmla="*/ 18 h 119"/>
                <a:gd name="T36" fmla="*/ 122 w 136"/>
                <a:gd name="T37" fmla="*/ 27 h 119"/>
                <a:gd name="T38" fmla="*/ 116 w 136"/>
                <a:gd name="T39" fmla="*/ 43 h 119"/>
                <a:gd name="T40" fmla="*/ 131 w 136"/>
                <a:gd name="T41" fmla="*/ 51 h 119"/>
                <a:gd name="T42" fmla="*/ 133 w 136"/>
                <a:gd name="T43" fmla="*/ 59 h 119"/>
                <a:gd name="T44" fmla="*/ 124 w 136"/>
                <a:gd name="T45" fmla="*/ 59 h 119"/>
                <a:gd name="T46" fmla="*/ 131 w 136"/>
                <a:gd name="T47" fmla="*/ 76 h 119"/>
                <a:gd name="T48" fmla="*/ 122 w 136"/>
                <a:gd name="T49" fmla="*/ 76 h 119"/>
                <a:gd name="T50" fmla="*/ 111 w 136"/>
                <a:gd name="T51" fmla="*/ 75 h 119"/>
                <a:gd name="T52" fmla="*/ 117 w 136"/>
                <a:gd name="T53" fmla="*/ 84 h 119"/>
                <a:gd name="T54" fmla="*/ 114 w 136"/>
                <a:gd name="T55" fmla="*/ 92 h 119"/>
                <a:gd name="T56" fmla="*/ 106 w 136"/>
                <a:gd name="T57" fmla="*/ 100 h 119"/>
                <a:gd name="T58" fmla="*/ 101 w 136"/>
                <a:gd name="T59" fmla="*/ 118 h 119"/>
                <a:gd name="T60" fmla="*/ 90 w 136"/>
                <a:gd name="T61" fmla="*/ 110 h 119"/>
                <a:gd name="T62" fmla="*/ 73 w 136"/>
                <a:gd name="T63" fmla="*/ 110 h 119"/>
                <a:gd name="T64" fmla="*/ 70 w 136"/>
                <a:gd name="T65" fmla="*/ 10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" h="119">
                  <a:moveTo>
                    <a:pt x="70" y="108"/>
                  </a:moveTo>
                  <a:lnTo>
                    <a:pt x="71" y="102"/>
                  </a:lnTo>
                  <a:lnTo>
                    <a:pt x="46" y="73"/>
                  </a:lnTo>
                  <a:lnTo>
                    <a:pt x="17" y="48"/>
                  </a:lnTo>
                  <a:lnTo>
                    <a:pt x="16" y="43"/>
                  </a:lnTo>
                  <a:lnTo>
                    <a:pt x="19" y="42"/>
                  </a:lnTo>
                  <a:lnTo>
                    <a:pt x="14" y="35"/>
                  </a:lnTo>
                  <a:lnTo>
                    <a:pt x="13" y="29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3" y="13"/>
                  </a:lnTo>
                  <a:lnTo>
                    <a:pt x="3" y="3"/>
                  </a:lnTo>
                  <a:lnTo>
                    <a:pt x="6" y="0"/>
                  </a:lnTo>
                  <a:lnTo>
                    <a:pt x="14" y="7"/>
                  </a:lnTo>
                  <a:lnTo>
                    <a:pt x="17" y="11"/>
                  </a:lnTo>
                  <a:lnTo>
                    <a:pt x="22" y="11"/>
                  </a:lnTo>
                  <a:lnTo>
                    <a:pt x="22" y="5"/>
                  </a:lnTo>
                  <a:lnTo>
                    <a:pt x="28" y="5"/>
                  </a:lnTo>
                  <a:lnTo>
                    <a:pt x="33" y="5"/>
                  </a:lnTo>
                  <a:lnTo>
                    <a:pt x="36" y="2"/>
                  </a:lnTo>
                  <a:lnTo>
                    <a:pt x="43" y="5"/>
                  </a:lnTo>
                  <a:lnTo>
                    <a:pt x="46" y="2"/>
                  </a:lnTo>
                  <a:lnTo>
                    <a:pt x="52" y="3"/>
                  </a:lnTo>
                  <a:lnTo>
                    <a:pt x="55" y="8"/>
                  </a:lnTo>
                  <a:lnTo>
                    <a:pt x="59" y="5"/>
                  </a:lnTo>
                  <a:lnTo>
                    <a:pt x="68" y="8"/>
                  </a:lnTo>
                  <a:lnTo>
                    <a:pt x="73" y="7"/>
                  </a:lnTo>
                  <a:lnTo>
                    <a:pt x="74" y="8"/>
                  </a:lnTo>
                  <a:lnTo>
                    <a:pt x="84" y="7"/>
                  </a:lnTo>
                  <a:lnTo>
                    <a:pt x="92" y="10"/>
                  </a:lnTo>
                  <a:lnTo>
                    <a:pt x="97" y="10"/>
                  </a:lnTo>
                  <a:lnTo>
                    <a:pt x="103" y="16"/>
                  </a:lnTo>
                  <a:lnTo>
                    <a:pt x="114" y="16"/>
                  </a:lnTo>
                  <a:lnTo>
                    <a:pt x="116" y="19"/>
                  </a:lnTo>
                  <a:lnTo>
                    <a:pt x="119" y="18"/>
                  </a:lnTo>
                  <a:lnTo>
                    <a:pt x="124" y="18"/>
                  </a:lnTo>
                  <a:lnTo>
                    <a:pt x="122" y="27"/>
                  </a:lnTo>
                  <a:lnTo>
                    <a:pt x="116" y="37"/>
                  </a:lnTo>
                  <a:lnTo>
                    <a:pt x="116" y="43"/>
                  </a:lnTo>
                  <a:lnTo>
                    <a:pt x="127" y="51"/>
                  </a:lnTo>
                  <a:lnTo>
                    <a:pt x="131" y="51"/>
                  </a:lnTo>
                  <a:lnTo>
                    <a:pt x="136" y="56"/>
                  </a:lnTo>
                  <a:lnTo>
                    <a:pt x="133" y="59"/>
                  </a:lnTo>
                  <a:lnTo>
                    <a:pt x="127" y="56"/>
                  </a:lnTo>
                  <a:lnTo>
                    <a:pt x="124" y="59"/>
                  </a:lnTo>
                  <a:lnTo>
                    <a:pt x="124" y="67"/>
                  </a:lnTo>
                  <a:lnTo>
                    <a:pt x="131" y="76"/>
                  </a:lnTo>
                  <a:lnTo>
                    <a:pt x="128" y="80"/>
                  </a:lnTo>
                  <a:lnTo>
                    <a:pt x="122" y="76"/>
                  </a:lnTo>
                  <a:lnTo>
                    <a:pt x="116" y="72"/>
                  </a:lnTo>
                  <a:lnTo>
                    <a:pt x="111" y="75"/>
                  </a:lnTo>
                  <a:lnTo>
                    <a:pt x="111" y="81"/>
                  </a:lnTo>
                  <a:lnTo>
                    <a:pt x="117" y="84"/>
                  </a:lnTo>
                  <a:lnTo>
                    <a:pt x="120" y="89"/>
                  </a:lnTo>
                  <a:lnTo>
                    <a:pt x="114" y="92"/>
                  </a:lnTo>
                  <a:lnTo>
                    <a:pt x="109" y="94"/>
                  </a:lnTo>
                  <a:lnTo>
                    <a:pt x="106" y="100"/>
                  </a:lnTo>
                  <a:lnTo>
                    <a:pt x="106" y="110"/>
                  </a:lnTo>
                  <a:lnTo>
                    <a:pt x="101" y="118"/>
                  </a:lnTo>
                  <a:lnTo>
                    <a:pt x="98" y="119"/>
                  </a:lnTo>
                  <a:lnTo>
                    <a:pt x="90" y="110"/>
                  </a:lnTo>
                  <a:lnTo>
                    <a:pt x="87" y="111"/>
                  </a:lnTo>
                  <a:lnTo>
                    <a:pt x="73" y="110"/>
                  </a:lnTo>
                  <a:lnTo>
                    <a:pt x="70" y="108"/>
                  </a:lnTo>
                  <a:lnTo>
                    <a:pt x="70" y="10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523CA7D6-DD9F-4D08-9DE2-089901B10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5" y="3357563"/>
              <a:ext cx="401638" cy="193675"/>
            </a:xfrm>
            <a:custGeom>
              <a:avLst/>
              <a:gdLst>
                <a:gd name="T0" fmla="*/ 154 w 253"/>
                <a:gd name="T1" fmla="*/ 115 h 122"/>
                <a:gd name="T2" fmla="*/ 175 w 253"/>
                <a:gd name="T3" fmla="*/ 122 h 122"/>
                <a:gd name="T4" fmla="*/ 191 w 253"/>
                <a:gd name="T5" fmla="*/ 117 h 122"/>
                <a:gd name="T6" fmla="*/ 205 w 253"/>
                <a:gd name="T7" fmla="*/ 114 h 122"/>
                <a:gd name="T8" fmla="*/ 224 w 253"/>
                <a:gd name="T9" fmla="*/ 104 h 122"/>
                <a:gd name="T10" fmla="*/ 240 w 253"/>
                <a:gd name="T11" fmla="*/ 95 h 122"/>
                <a:gd name="T12" fmla="*/ 237 w 253"/>
                <a:gd name="T13" fmla="*/ 80 h 122"/>
                <a:gd name="T14" fmla="*/ 234 w 253"/>
                <a:gd name="T15" fmla="*/ 65 h 122"/>
                <a:gd name="T16" fmla="*/ 251 w 253"/>
                <a:gd name="T17" fmla="*/ 61 h 122"/>
                <a:gd name="T18" fmla="*/ 251 w 253"/>
                <a:gd name="T19" fmla="*/ 47 h 122"/>
                <a:gd name="T20" fmla="*/ 249 w 253"/>
                <a:gd name="T21" fmla="*/ 15 h 122"/>
                <a:gd name="T22" fmla="*/ 229 w 253"/>
                <a:gd name="T23" fmla="*/ 8 h 122"/>
                <a:gd name="T24" fmla="*/ 208 w 253"/>
                <a:gd name="T25" fmla="*/ 9 h 122"/>
                <a:gd name="T26" fmla="*/ 186 w 253"/>
                <a:gd name="T27" fmla="*/ 3 h 122"/>
                <a:gd name="T28" fmla="*/ 176 w 253"/>
                <a:gd name="T29" fmla="*/ 6 h 122"/>
                <a:gd name="T30" fmla="*/ 172 w 253"/>
                <a:gd name="T31" fmla="*/ 15 h 122"/>
                <a:gd name="T32" fmla="*/ 159 w 253"/>
                <a:gd name="T33" fmla="*/ 20 h 122"/>
                <a:gd name="T34" fmla="*/ 135 w 253"/>
                <a:gd name="T35" fmla="*/ 9 h 122"/>
                <a:gd name="T36" fmla="*/ 135 w 253"/>
                <a:gd name="T37" fmla="*/ 23 h 122"/>
                <a:gd name="T38" fmla="*/ 126 w 253"/>
                <a:gd name="T39" fmla="*/ 30 h 122"/>
                <a:gd name="T40" fmla="*/ 107 w 253"/>
                <a:gd name="T41" fmla="*/ 46 h 122"/>
                <a:gd name="T42" fmla="*/ 116 w 253"/>
                <a:gd name="T43" fmla="*/ 55 h 122"/>
                <a:gd name="T44" fmla="*/ 113 w 253"/>
                <a:gd name="T45" fmla="*/ 65 h 122"/>
                <a:gd name="T46" fmla="*/ 97 w 253"/>
                <a:gd name="T47" fmla="*/ 63 h 122"/>
                <a:gd name="T48" fmla="*/ 83 w 253"/>
                <a:gd name="T49" fmla="*/ 61 h 122"/>
                <a:gd name="T50" fmla="*/ 65 w 253"/>
                <a:gd name="T51" fmla="*/ 69 h 122"/>
                <a:gd name="T52" fmla="*/ 54 w 253"/>
                <a:gd name="T53" fmla="*/ 69 h 122"/>
                <a:gd name="T54" fmla="*/ 38 w 253"/>
                <a:gd name="T55" fmla="*/ 65 h 122"/>
                <a:gd name="T56" fmla="*/ 29 w 253"/>
                <a:gd name="T57" fmla="*/ 71 h 122"/>
                <a:gd name="T58" fmla="*/ 18 w 253"/>
                <a:gd name="T59" fmla="*/ 71 h 122"/>
                <a:gd name="T60" fmla="*/ 7 w 253"/>
                <a:gd name="T61" fmla="*/ 68 h 122"/>
                <a:gd name="T62" fmla="*/ 0 w 253"/>
                <a:gd name="T63" fmla="*/ 69 h 122"/>
                <a:gd name="T64" fmla="*/ 5 w 253"/>
                <a:gd name="T65" fmla="*/ 79 h 122"/>
                <a:gd name="T66" fmla="*/ 8 w 253"/>
                <a:gd name="T67" fmla="*/ 88 h 122"/>
                <a:gd name="T68" fmla="*/ 19 w 253"/>
                <a:gd name="T69" fmla="*/ 87 h 122"/>
                <a:gd name="T70" fmla="*/ 32 w 253"/>
                <a:gd name="T71" fmla="*/ 88 h 122"/>
                <a:gd name="T72" fmla="*/ 42 w 253"/>
                <a:gd name="T73" fmla="*/ 95 h 122"/>
                <a:gd name="T74" fmla="*/ 53 w 253"/>
                <a:gd name="T75" fmla="*/ 100 h 122"/>
                <a:gd name="T76" fmla="*/ 80 w 253"/>
                <a:gd name="T77" fmla="*/ 90 h 122"/>
                <a:gd name="T78" fmla="*/ 91 w 253"/>
                <a:gd name="T79" fmla="*/ 96 h 122"/>
                <a:gd name="T80" fmla="*/ 130 w 253"/>
                <a:gd name="T81" fmla="*/ 111 h 122"/>
                <a:gd name="T82" fmla="*/ 148 w 253"/>
                <a:gd name="T83" fmla="*/ 11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3" h="122">
                  <a:moveTo>
                    <a:pt x="148" y="115"/>
                  </a:moveTo>
                  <a:lnTo>
                    <a:pt x="154" y="115"/>
                  </a:lnTo>
                  <a:lnTo>
                    <a:pt x="170" y="115"/>
                  </a:lnTo>
                  <a:lnTo>
                    <a:pt x="175" y="122"/>
                  </a:lnTo>
                  <a:lnTo>
                    <a:pt x="183" y="117"/>
                  </a:lnTo>
                  <a:lnTo>
                    <a:pt x="191" y="117"/>
                  </a:lnTo>
                  <a:lnTo>
                    <a:pt x="199" y="114"/>
                  </a:lnTo>
                  <a:lnTo>
                    <a:pt x="205" y="114"/>
                  </a:lnTo>
                  <a:lnTo>
                    <a:pt x="208" y="114"/>
                  </a:lnTo>
                  <a:lnTo>
                    <a:pt x="224" y="104"/>
                  </a:lnTo>
                  <a:lnTo>
                    <a:pt x="234" y="101"/>
                  </a:lnTo>
                  <a:lnTo>
                    <a:pt x="240" y="95"/>
                  </a:lnTo>
                  <a:lnTo>
                    <a:pt x="237" y="87"/>
                  </a:lnTo>
                  <a:lnTo>
                    <a:pt x="237" y="80"/>
                  </a:lnTo>
                  <a:lnTo>
                    <a:pt x="240" y="73"/>
                  </a:lnTo>
                  <a:lnTo>
                    <a:pt x="234" y="65"/>
                  </a:lnTo>
                  <a:lnTo>
                    <a:pt x="235" y="61"/>
                  </a:lnTo>
                  <a:lnTo>
                    <a:pt x="251" y="61"/>
                  </a:lnTo>
                  <a:lnTo>
                    <a:pt x="253" y="55"/>
                  </a:lnTo>
                  <a:lnTo>
                    <a:pt x="251" y="47"/>
                  </a:lnTo>
                  <a:lnTo>
                    <a:pt x="248" y="28"/>
                  </a:lnTo>
                  <a:lnTo>
                    <a:pt x="249" y="15"/>
                  </a:lnTo>
                  <a:lnTo>
                    <a:pt x="235" y="12"/>
                  </a:lnTo>
                  <a:lnTo>
                    <a:pt x="229" y="8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200" y="3"/>
                  </a:lnTo>
                  <a:lnTo>
                    <a:pt x="186" y="3"/>
                  </a:lnTo>
                  <a:lnTo>
                    <a:pt x="180" y="0"/>
                  </a:lnTo>
                  <a:lnTo>
                    <a:pt x="176" y="6"/>
                  </a:lnTo>
                  <a:lnTo>
                    <a:pt x="173" y="11"/>
                  </a:lnTo>
                  <a:lnTo>
                    <a:pt x="172" y="15"/>
                  </a:lnTo>
                  <a:lnTo>
                    <a:pt x="162" y="15"/>
                  </a:lnTo>
                  <a:lnTo>
                    <a:pt x="159" y="20"/>
                  </a:lnTo>
                  <a:lnTo>
                    <a:pt x="142" y="9"/>
                  </a:lnTo>
                  <a:lnTo>
                    <a:pt x="135" y="9"/>
                  </a:lnTo>
                  <a:lnTo>
                    <a:pt x="135" y="15"/>
                  </a:lnTo>
                  <a:lnTo>
                    <a:pt x="135" y="23"/>
                  </a:lnTo>
                  <a:lnTo>
                    <a:pt x="129" y="23"/>
                  </a:lnTo>
                  <a:lnTo>
                    <a:pt x="126" y="30"/>
                  </a:lnTo>
                  <a:lnTo>
                    <a:pt x="116" y="34"/>
                  </a:lnTo>
                  <a:lnTo>
                    <a:pt x="107" y="46"/>
                  </a:lnTo>
                  <a:lnTo>
                    <a:pt x="107" y="50"/>
                  </a:lnTo>
                  <a:lnTo>
                    <a:pt x="116" y="55"/>
                  </a:lnTo>
                  <a:lnTo>
                    <a:pt x="116" y="61"/>
                  </a:lnTo>
                  <a:lnTo>
                    <a:pt x="113" y="65"/>
                  </a:lnTo>
                  <a:lnTo>
                    <a:pt x="105" y="60"/>
                  </a:lnTo>
                  <a:lnTo>
                    <a:pt x="97" y="63"/>
                  </a:lnTo>
                  <a:lnTo>
                    <a:pt x="89" y="60"/>
                  </a:lnTo>
                  <a:lnTo>
                    <a:pt x="83" y="61"/>
                  </a:lnTo>
                  <a:lnTo>
                    <a:pt x="72" y="68"/>
                  </a:lnTo>
                  <a:lnTo>
                    <a:pt x="65" y="69"/>
                  </a:lnTo>
                  <a:lnTo>
                    <a:pt x="59" y="68"/>
                  </a:lnTo>
                  <a:lnTo>
                    <a:pt x="54" y="69"/>
                  </a:lnTo>
                  <a:lnTo>
                    <a:pt x="48" y="66"/>
                  </a:lnTo>
                  <a:lnTo>
                    <a:pt x="38" y="65"/>
                  </a:lnTo>
                  <a:lnTo>
                    <a:pt x="29" y="66"/>
                  </a:lnTo>
                  <a:lnTo>
                    <a:pt x="29" y="71"/>
                  </a:lnTo>
                  <a:lnTo>
                    <a:pt x="27" y="74"/>
                  </a:lnTo>
                  <a:lnTo>
                    <a:pt x="18" y="71"/>
                  </a:lnTo>
                  <a:lnTo>
                    <a:pt x="13" y="66"/>
                  </a:lnTo>
                  <a:lnTo>
                    <a:pt x="7" y="68"/>
                  </a:lnTo>
                  <a:lnTo>
                    <a:pt x="2" y="69"/>
                  </a:lnTo>
                  <a:lnTo>
                    <a:pt x="0" y="69"/>
                  </a:lnTo>
                  <a:lnTo>
                    <a:pt x="5" y="73"/>
                  </a:lnTo>
                  <a:lnTo>
                    <a:pt x="5" y="79"/>
                  </a:lnTo>
                  <a:lnTo>
                    <a:pt x="8" y="82"/>
                  </a:lnTo>
                  <a:lnTo>
                    <a:pt x="8" y="88"/>
                  </a:lnTo>
                  <a:lnTo>
                    <a:pt x="15" y="88"/>
                  </a:lnTo>
                  <a:lnTo>
                    <a:pt x="19" y="87"/>
                  </a:lnTo>
                  <a:lnTo>
                    <a:pt x="26" y="95"/>
                  </a:lnTo>
                  <a:lnTo>
                    <a:pt x="32" y="88"/>
                  </a:lnTo>
                  <a:lnTo>
                    <a:pt x="38" y="88"/>
                  </a:lnTo>
                  <a:lnTo>
                    <a:pt x="42" y="95"/>
                  </a:lnTo>
                  <a:lnTo>
                    <a:pt x="42" y="95"/>
                  </a:lnTo>
                  <a:lnTo>
                    <a:pt x="53" y="100"/>
                  </a:lnTo>
                  <a:lnTo>
                    <a:pt x="72" y="88"/>
                  </a:lnTo>
                  <a:lnTo>
                    <a:pt x="80" y="90"/>
                  </a:lnTo>
                  <a:lnTo>
                    <a:pt x="92" y="90"/>
                  </a:lnTo>
                  <a:lnTo>
                    <a:pt x="91" y="96"/>
                  </a:lnTo>
                  <a:lnTo>
                    <a:pt x="108" y="107"/>
                  </a:lnTo>
                  <a:lnTo>
                    <a:pt x="130" y="111"/>
                  </a:lnTo>
                  <a:lnTo>
                    <a:pt x="143" y="111"/>
                  </a:lnTo>
                  <a:lnTo>
                    <a:pt x="148" y="115"/>
                  </a:lnTo>
                  <a:lnTo>
                    <a:pt x="148" y="115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27D8E032-9A94-45C4-9F36-C13EAD0C8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8" y="2898775"/>
              <a:ext cx="527050" cy="446087"/>
            </a:xfrm>
            <a:custGeom>
              <a:avLst/>
              <a:gdLst>
                <a:gd name="T0" fmla="*/ 200 w 332"/>
                <a:gd name="T1" fmla="*/ 279 h 281"/>
                <a:gd name="T2" fmla="*/ 211 w 332"/>
                <a:gd name="T3" fmla="*/ 273 h 281"/>
                <a:gd name="T4" fmla="*/ 222 w 332"/>
                <a:gd name="T5" fmla="*/ 271 h 281"/>
                <a:gd name="T6" fmla="*/ 236 w 332"/>
                <a:gd name="T7" fmla="*/ 276 h 281"/>
                <a:gd name="T8" fmla="*/ 247 w 332"/>
                <a:gd name="T9" fmla="*/ 270 h 281"/>
                <a:gd name="T10" fmla="*/ 257 w 332"/>
                <a:gd name="T11" fmla="*/ 270 h 281"/>
                <a:gd name="T12" fmla="*/ 286 w 332"/>
                <a:gd name="T13" fmla="*/ 279 h 281"/>
                <a:gd name="T14" fmla="*/ 293 w 332"/>
                <a:gd name="T15" fmla="*/ 270 h 281"/>
                <a:gd name="T16" fmla="*/ 314 w 332"/>
                <a:gd name="T17" fmla="*/ 235 h 281"/>
                <a:gd name="T18" fmla="*/ 324 w 332"/>
                <a:gd name="T19" fmla="*/ 217 h 281"/>
                <a:gd name="T20" fmla="*/ 332 w 332"/>
                <a:gd name="T21" fmla="*/ 208 h 281"/>
                <a:gd name="T22" fmla="*/ 327 w 332"/>
                <a:gd name="T23" fmla="*/ 197 h 281"/>
                <a:gd name="T24" fmla="*/ 322 w 332"/>
                <a:gd name="T25" fmla="*/ 187 h 281"/>
                <a:gd name="T26" fmla="*/ 312 w 332"/>
                <a:gd name="T27" fmla="*/ 173 h 281"/>
                <a:gd name="T28" fmla="*/ 314 w 332"/>
                <a:gd name="T29" fmla="*/ 146 h 281"/>
                <a:gd name="T30" fmla="*/ 303 w 332"/>
                <a:gd name="T31" fmla="*/ 124 h 281"/>
                <a:gd name="T32" fmla="*/ 316 w 332"/>
                <a:gd name="T33" fmla="*/ 112 h 281"/>
                <a:gd name="T34" fmla="*/ 311 w 332"/>
                <a:gd name="T35" fmla="*/ 86 h 281"/>
                <a:gd name="T36" fmla="*/ 305 w 332"/>
                <a:gd name="T37" fmla="*/ 70 h 281"/>
                <a:gd name="T38" fmla="*/ 293 w 332"/>
                <a:gd name="T39" fmla="*/ 43 h 281"/>
                <a:gd name="T40" fmla="*/ 290 w 332"/>
                <a:gd name="T41" fmla="*/ 20 h 281"/>
                <a:gd name="T42" fmla="*/ 278 w 332"/>
                <a:gd name="T43" fmla="*/ 14 h 281"/>
                <a:gd name="T44" fmla="*/ 184 w 332"/>
                <a:gd name="T45" fmla="*/ 16 h 281"/>
                <a:gd name="T46" fmla="*/ 167 w 332"/>
                <a:gd name="T47" fmla="*/ 28 h 281"/>
                <a:gd name="T48" fmla="*/ 154 w 332"/>
                <a:gd name="T49" fmla="*/ 28 h 281"/>
                <a:gd name="T50" fmla="*/ 175 w 332"/>
                <a:gd name="T51" fmla="*/ 13 h 281"/>
                <a:gd name="T52" fmla="*/ 163 w 332"/>
                <a:gd name="T53" fmla="*/ 20 h 281"/>
                <a:gd name="T54" fmla="*/ 135 w 332"/>
                <a:gd name="T55" fmla="*/ 22 h 281"/>
                <a:gd name="T56" fmla="*/ 133 w 332"/>
                <a:gd name="T57" fmla="*/ 8 h 281"/>
                <a:gd name="T58" fmla="*/ 146 w 332"/>
                <a:gd name="T59" fmla="*/ 13 h 281"/>
                <a:gd name="T60" fmla="*/ 135 w 332"/>
                <a:gd name="T61" fmla="*/ 5 h 281"/>
                <a:gd name="T62" fmla="*/ 103 w 332"/>
                <a:gd name="T63" fmla="*/ 8 h 281"/>
                <a:gd name="T64" fmla="*/ 83 w 332"/>
                <a:gd name="T65" fmla="*/ 11 h 281"/>
                <a:gd name="T66" fmla="*/ 65 w 332"/>
                <a:gd name="T67" fmla="*/ 20 h 281"/>
                <a:gd name="T68" fmla="*/ 59 w 332"/>
                <a:gd name="T69" fmla="*/ 33 h 281"/>
                <a:gd name="T70" fmla="*/ 30 w 332"/>
                <a:gd name="T71" fmla="*/ 43 h 281"/>
                <a:gd name="T72" fmla="*/ 14 w 332"/>
                <a:gd name="T73" fmla="*/ 52 h 281"/>
                <a:gd name="T74" fmla="*/ 10 w 332"/>
                <a:gd name="T75" fmla="*/ 62 h 281"/>
                <a:gd name="T76" fmla="*/ 6 w 332"/>
                <a:gd name="T77" fmla="*/ 66 h 281"/>
                <a:gd name="T78" fmla="*/ 10 w 332"/>
                <a:gd name="T79" fmla="*/ 93 h 281"/>
                <a:gd name="T80" fmla="*/ 0 w 332"/>
                <a:gd name="T81" fmla="*/ 105 h 281"/>
                <a:gd name="T82" fmla="*/ 10 w 332"/>
                <a:gd name="T83" fmla="*/ 124 h 281"/>
                <a:gd name="T84" fmla="*/ 14 w 332"/>
                <a:gd name="T85" fmla="*/ 135 h 281"/>
                <a:gd name="T86" fmla="*/ 14 w 332"/>
                <a:gd name="T87" fmla="*/ 149 h 281"/>
                <a:gd name="T88" fmla="*/ 25 w 332"/>
                <a:gd name="T89" fmla="*/ 166 h 281"/>
                <a:gd name="T90" fmla="*/ 30 w 332"/>
                <a:gd name="T91" fmla="*/ 192 h 281"/>
                <a:gd name="T92" fmla="*/ 32 w 332"/>
                <a:gd name="T93" fmla="*/ 200 h 281"/>
                <a:gd name="T94" fmla="*/ 41 w 332"/>
                <a:gd name="T95" fmla="*/ 198 h 281"/>
                <a:gd name="T96" fmla="*/ 59 w 332"/>
                <a:gd name="T97" fmla="*/ 198 h 281"/>
                <a:gd name="T98" fmla="*/ 65 w 332"/>
                <a:gd name="T99" fmla="*/ 209 h 281"/>
                <a:gd name="T100" fmla="*/ 76 w 332"/>
                <a:gd name="T101" fmla="*/ 212 h 281"/>
                <a:gd name="T102" fmla="*/ 75 w 332"/>
                <a:gd name="T103" fmla="*/ 225 h 281"/>
                <a:gd name="T104" fmla="*/ 78 w 332"/>
                <a:gd name="T105" fmla="*/ 233 h 281"/>
                <a:gd name="T106" fmla="*/ 86 w 332"/>
                <a:gd name="T107" fmla="*/ 231 h 281"/>
                <a:gd name="T108" fmla="*/ 83 w 332"/>
                <a:gd name="T109" fmla="*/ 220 h 281"/>
                <a:gd name="T110" fmla="*/ 103 w 332"/>
                <a:gd name="T111" fmla="*/ 228 h 281"/>
                <a:gd name="T112" fmla="*/ 111 w 332"/>
                <a:gd name="T113" fmla="*/ 233 h 281"/>
                <a:gd name="T114" fmla="*/ 133 w 332"/>
                <a:gd name="T115" fmla="*/ 236 h 281"/>
                <a:gd name="T116" fmla="*/ 165 w 332"/>
                <a:gd name="T117" fmla="*/ 255 h 281"/>
                <a:gd name="T118" fmla="*/ 178 w 332"/>
                <a:gd name="T119" fmla="*/ 266 h 281"/>
                <a:gd name="T120" fmla="*/ 190 w 332"/>
                <a:gd name="T121" fmla="*/ 263 h 281"/>
                <a:gd name="T122" fmla="*/ 198 w 332"/>
                <a:gd name="T123" fmla="*/ 27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281">
                  <a:moveTo>
                    <a:pt x="198" y="279"/>
                  </a:moveTo>
                  <a:lnTo>
                    <a:pt x="200" y="279"/>
                  </a:lnTo>
                  <a:lnTo>
                    <a:pt x="208" y="279"/>
                  </a:lnTo>
                  <a:lnTo>
                    <a:pt x="211" y="273"/>
                  </a:lnTo>
                  <a:lnTo>
                    <a:pt x="217" y="271"/>
                  </a:lnTo>
                  <a:lnTo>
                    <a:pt x="222" y="271"/>
                  </a:lnTo>
                  <a:lnTo>
                    <a:pt x="232" y="271"/>
                  </a:lnTo>
                  <a:lnTo>
                    <a:pt x="236" y="276"/>
                  </a:lnTo>
                  <a:lnTo>
                    <a:pt x="241" y="271"/>
                  </a:lnTo>
                  <a:lnTo>
                    <a:pt x="247" y="270"/>
                  </a:lnTo>
                  <a:lnTo>
                    <a:pt x="252" y="273"/>
                  </a:lnTo>
                  <a:lnTo>
                    <a:pt x="257" y="270"/>
                  </a:lnTo>
                  <a:lnTo>
                    <a:pt x="271" y="271"/>
                  </a:lnTo>
                  <a:lnTo>
                    <a:pt x="286" y="279"/>
                  </a:lnTo>
                  <a:lnTo>
                    <a:pt x="293" y="281"/>
                  </a:lnTo>
                  <a:lnTo>
                    <a:pt x="293" y="270"/>
                  </a:lnTo>
                  <a:lnTo>
                    <a:pt x="292" y="260"/>
                  </a:lnTo>
                  <a:lnTo>
                    <a:pt x="314" y="235"/>
                  </a:lnTo>
                  <a:lnTo>
                    <a:pt x="317" y="224"/>
                  </a:lnTo>
                  <a:lnTo>
                    <a:pt x="324" y="217"/>
                  </a:lnTo>
                  <a:lnTo>
                    <a:pt x="328" y="217"/>
                  </a:lnTo>
                  <a:lnTo>
                    <a:pt x="332" y="208"/>
                  </a:lnTo>
                  <a:lnTo>
                    <a:pt x="328" y="203"/>
                  </a:lnTo>
                  <a:lnTo>
                    <a:pt x="327" y="197"/>
                  </a:lnTo>
                  <a:lnTo>
                    <a:pt x="330" y="193"/>
                  </a:lnTo>
                  <a:lnTo>
                    <a:pt x="322" y="187"/>
                  </a:lnTo>
                  <a:lnTo>
                    <a:pt x="317" y="178"/>
                  </a:lnTo>
                  <a:lnTo>
                    <a:pt x="312" y="173"/>
                  </a:lnTo>
                  <a:lnTo>
                    <a:pt x="312" y="155"/>
                  </a:lnTo>
                  <a:lnTo>
                    <a:pt x="314" y="146"/>
                  </a:lnTo>
                  <a:lnTo>
                    <a:pt x="306" y="135"/>
                  </a:lnTo>
                  <a:lnTo>
                    <a:pt x="303" y="124"/>
                  </a:lnTo>
                  <a:lnTo>
                    <a:pt x="309" y="114"/>
                  </a:lnTo>
                  <a:lnTo>
                    <a:pt x="316" y="112"/>
                  </a:lnTo>
                  <a:lnTo>
                    <a:pt x="316" y="89"/>
                  </a:lnTo>
                  <a:lnTo>
                    <a:pt x="311" y="86"/>
                  </a:lnTo>
                  <a:lnTo>
                    <a:pt x="309" y="78"/>
                  </a:lnTo>
                  <a:lnTo>
                    <a:pt x="305" y="70"/>
                  </a:lnTo>
                  <a:lnTo>
                    <a:pt x="300" y="52"/>
                  </a:lnTo>
                  <a:lnTo>
                    <a:pt x="293" y="43"/>
                  </a:lnTo>
                  <a:lnTo>
                    <a:pt x="293" y="35"/>
                  </a:lnTo>
                  <a:lnTo>
                    <a:pt x="290" y="20"/>
                  </a:lnTo>
                  <a:lnTo>
                    <a:pt x="286" y="20"/>
                  </a:lnTo>
                  <a:lnTo>
                    <a:pt x="278" y="14"/>
                  </a:lnTo>
                  <a:lnTo>
                    <a:pt x="230" y="19"/>
                  </a:lnTo>
                  <a:lnTo>
                    <a:pt x="184" y="16"/>
                  </a:lnTo>
                  <a:lnTo>
                    <a:pt x="179" y="17"/>
                  </a:lnTo>
                  <a:lnTo>
                    <a:pt x="167" y="28"/>
                  </a:lnTo>
                  <a:lnTo>
                    <a:pt x="157" y="32"/>
                  </a:lnTo>
                  <a:lnTo>
                    <a:pt x="154" y="28"/>
                  </a:lnTo>
                  <a:lnTo>
                    <a:pt x="165" y="22"/>
                  </a:lnTo>
                  <a:lnTo>
                    <a:pt x="175" y="13"/>
                  </a:lnTo>
                  <a:lnTo>
                    <a:pt x="171" y="13"/>
                  </a:lnTo>
                  <a:lnTo>
                    <a:pt x="163" y="20"/>
                  </a:lnTo>
                  <a:lnTo>
                    <a:pt x="149" y="27"/>
                  </a:lnTo>
                  <a:lnTo>
                    <a:pt x="135" y="22"/>
                  </a:lnTo>
                  <a:lnTo>
                    <a:pt x="130" y="14"/>
                  </a:lnTo>
                  <a:lnTo>
                    <a:pt x="133" y="8"/>
                  </a:lnTo>
                  <a:lnTo>
                    <a:pt x="141" y="9"/>
                  </a:lnTo>
                  <a:lnTo>
                    <a:pt x="146" y="13"/>
                  </a:lnTo>
                  <a:lnTo>
                    <a:pt x="146" y="9"/>
                  </a:lnTo>
                  <a:lnTo>
                    <a:pt x="135" y="5"/>
                  </a:lnTo>
                  <a:lnTo>
                    <a:pt x="117" y="0"/>
                  </a:lnTo>
                  <a:lnTo>
                    <a:pt x="103" y="8"/>
                  </a:lnTo>
                  <a:lnTo>
                    <a:pt x="92" y="6"/>
                  </a:lnTo>
                  <a:lnTo>
                    <a:pt x="83" y="11"/>
                  </a:lnTo>
                  <a:lnTo>
                    <a:pt x="76" y="19"/>
                  </a:lnTo>
                  <a:lnTo>
                    <a:pt x="65" y="20"/>
                  </a:lnTo>
                  <a:lnTo>
                    <a:pt x="59" y="27"/>
                  </a:lnTo>
                  <a:lnTo>
                    <a:pt x="59" y="33"/>
                  </a:lnTo>
                  <a:lnTo>
                    <a:pt x="48" y="33"/>
                  </a:lnTo>
                  <a:lnTo>
                    <a:pt x="30" y="43"/>
                  </a:lnTo>
                  <a:lnTo>
                    <a:pt x="19" y="43"/>
                  </a:lnTo>
                  <a:lnTo>
                    <a:pt x="14" y="52"/>
                  </a:lnTo>
                  <a:lnTo>
                    <a:pt x="13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6" y="66"/>
                  </a:lnTo>
                  <a:lnTo>
                    <a:pt x="11" y="82"/>
                  </a:lnTo>
                  <a:lnTo>
                    <a:pt x="10" y="93"/>
                  </a:lnTo>
                  <a:lnTo>
                    <a:pt x="0" y="100"/>
                  </a:lnTo>
                  <a:lnTo>
                    <a:pt x="0" y="105"/>
                  </a:lnTo>
                  <a:lnTo>
                    <a:pt x="11" y="116"/>
                  </a:lnTo>
                  <a:lnTo>
                    <a:pt x="10" y="124"/>
                  </a:lnTo>
                  <a:lnTo>
                    <a:pt x="14" y="130"/>
                  </a:lnTo>
                  <a:lnTo>
                    <a:pt x="14" y="135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21" y="165"/>
                  </a:lnTo>
                  <a:lnTo>
                    <a:pt x="25" y="166"/>
                  </a:lnTo>
                  <a:lnTo>
                    <a:pt x="30" y="173"/>
                  </a:lnTo>
                  <a:lnTo>
                    <a:pt x="30" y="192"/>
                  </a:lnTo>
                  <a:lnTo>
                    <a:pt x="29" y="195"/>
                  </a:lnTo>
                  <a:lnTo>
                    <a:pt x="32" y="200"/>
                  </a:lnTo>
                  <a:lnTo>
                    <a:pt x="35" y="197"/>
                  </a:lnTo>
                  <a:lnTo>
                    <a:pt x="41" y="198"/>
                  </a:lnTo>
                  <a:lnTo>
                    <a:pt x="45" y="197"/>
                  </a:lnTo>
                  <a:lnTo>
                    <a:pt x="59" y="198"/>
                  </a:lnTo>
                  <a:lnTo>
                    <a:pt x="59" y="203"/>
                  </a:lnTo>
                  <a:lnTo>
                    <a:pt x="65" y="209"/>
                  </a:lnTo>
                  <a:lnTo>
                    <a:pt x="70" y="208"/>
                  </a:lnTo>
                  <a:lnTo>
                    <a:pt x="76" y="212"/>
                  </a:lnTo>
                  <a:lnTo>
                    <a:pt x="73" y="220"/>
                  </a:lnTo>
                  <a:lnTo>
                    <a:pt x="75" y="225"/>
                  </a:lnTo>
                  <a:lnTo>
                    <a:pt x="78" y="227"/>
                  </a:lnTo>
                  <a:lnTo>
                    <a:pt x="78" y="233"/>
                  </a:lnTo>
                  <a:lnTo>
                    <a:pt x="83" y="235"/>
                  </a:lnTo>
                  <a:lnTo>
                    <a:pt x="86" y="231"/>
                  </a:lnTo>
                  <a:lnTo>
                    <a:pt x="91" y="231"/>
                  </a:lnTo>
                  <a:lnTo>
                    <a:pt x="83" y="220"/>
                  </a:lnTo>
                  <a:lnTo>
                    <a:pt x="86" y="219"/>
                  </a:lnTo>
                  <a:lnTo>
                    <a:pt x="103" y="228"/>
                  </a:lnTo>
                  <a:lnTo>
                    <a:pt x="113" y="227"/>
                  </a:lnTo>
                  <a:lnTo>
                    <a:pt x="111" y="233"/>
                  </a:lnTo>
                  <a:lnTo>
                    <a:pt x="119" y="239"/>
                  </a:lnTo>
                  <a:lnTo>
                    <a:pt x="133" y="236"/>
                  </a:lnTo>
                  <a:lnTo>
                    <a:pt x="143" y="239"/>
                  </a:lnTo>
                  <a:lnTo>
                    <a:pt x="165" y="255"/>
                  </a:lnTo>
                  <a:lnTo>
                    <a:pt x="171" y="266"/>
                  </a:lnTo>
                  <a:lnTo>
                    <a:pt x="178" y="266"/>
                  </a:lnTo>
                  <a:lnTo>
                    <a:pt x="181" y="263"/>
                  </a:lnTo>
                  <a:lnTo>
                    <a:pt x="190" y="263"/>
                  </a:lnTo>
                  <a:lnTo>
                    <a:pt x="197" y="270"/>
                  </a:lnTo>
                  <a:lnTo>
                    <a:pt x="198" y="27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4A9C0CDC-1339-4C9E-8DF6-8B88DBBB2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8" y="2898775"/>
              <a:ext cx="527050" cy="446087"/>
            </a:xfrm>
            <a:custGeom>
              <a:avLst/>
              <a:gdLst>
                <a:gd name="T0" fmla="*/ 200 w 332"/>
                <a:gd name="T1" fmla="*/ 279 h 281"/>
                <a:gd name="T2" fmla="*/ 211 w 332"/>
                <a:gd name="T3" fmla="*/ 273 h 281"/>
                <a:gd name="T4" fmla="*/ 222 w 332"/>
                <a:gd name="T5" fmla="*/ 271 h 281"/>
                <a:gd name="T6" fmla="*/ 236 w 332"/>
                <a:gd name="T7" fmla="*/ 276 h 281"/>
                <a:gd name="T8" fmla="*/ 247 w 332"/>
                <a:gd name="T9" fmla="*/ 270 h 281"/>
                <a:gd name="T10" fmla="*/ 257 w 332"/>
                <a:gd name="T11" fmla="*/ 270 h 281"/>
                <a:gd name="T12" fmla="*/ 286 w 332"/>
                <a:gd name="T13" fmla="*/ 279 h 281"/>
                <a:gd name="T14" fmla="*/ 293 w 332"/>
                <a:gd name="T15" fmla="*/ 270 h 281"/>
                <a:gd name="T16" fmla="*/ 314 w 332"/>
                <a:gd name="T17" fmla="*/ 235 h 281"/>
                <a:gd name="T18" fmla="*/ 324 w 332"/>
                <a:gd name="T19" fmla="*/ 217 h 281"/>
                <a:gd name="T20" fmla="*/ 332 w 332"/>
                <a:gd name="T21" fmla="*/ 208 h 281"/>
                <a:gd name="T22" fmla="*/ 327 w 332"/>
                <a:gd name="T23" fmla="*/ 197 h 281"/>
                <a:gd name="T24" fmla="*/ 322 w 332"/>
                <a:gd name="T25" fmla="*/ 187 h 281"/>
                <a:gd name="T26" fmla="*/ 312 w 332"/>
                <a:gd name="T27" fmla="*/ 173 h 281"/>
                <a:gd name="T28" fmla="*/ 314 w 332"/>
                <a:gd name="T29" fmla="*/ 146 h 281"/>
                <a:gd name="T30" fmla="*/ 303 w 332"/>
                <a:gd name="T31" fmla="*/ 124 h 281"/>
                <a:gd name="T32" fmla="*/ 316 w 332"/>
                <a:gd name="T33" fmla="*/ 112 h 281"/>
                <a:gd name="T34" fmla="*/ 311 w 332"/>
                <a:gd name="T35" fmla="*/ 86 h 281"/>
                <a:gd name="T36" fmla="*/ 305 w 332"/>
                <a:gd name="T37" fmla="*/ 70 h 281"/>
                <a:gd name="T38" fmla="*/ 293 w 332"/>
                <a:gd name="T39" fmla="*/ 43 h 281"/>
                <a:gd name="T40" fmla="*/ 290 w 332"/>
                <a:gd name="T41" fmla="*/ 20 h 281"/>
                <a:gd name="T42" fmla="*/ 278 w 332"/>
                <a:gd name="T43" fmla="*/ 14 h 281"/>
                <a:gd name="T44" fmla="*/ 184 w 332"/>
                <a:gd name="T45" fmla="*/ 16 h 281"/>
                <a:gd name="T46" fmla="*/ 167 w 332"/>
                <a:gd name="T47" fmla="*/ 28 h 281"/>
                <a:gd name="T48" fmla="*/ 154 w 332"/>
                <a:gd name="T49" fmla="*/ 28 h 281"/>
                <a:gd name="T50" fmla="*/ 175 w 332"/>
                <a:gd name="T51" fmla="*/ 13 h 281"/>
                <a:gd name="T52" fmla="*/ 163 w 332"/>
                <a:gd name="T53" fmla="*/ 20 h 281"/>
                <a:gd name="T54" fmla="*/ 135 w 332"/>
                <a:gd name="T55" fmla="*/ 22 h 281"/>
                <a:gd name="T56" fmla="*/ 133 w 332"/>
                <a:gd name="T57" fmla="*/ 8 h 281"/>
                <a:gd name="T58" fmla="*/ 146 w 332"/>
                <a:gd name="T59" fmla="*/ 13 h 281"/>
                <a:gd name="T60" fmla="*/ 135 w 332"/>
                <a:gd name="T61" fmla="*/ 5 h 281"/>
                <a:gd name="T62" fmla="*/ 103 w 332"/>
                <a:gd name="T63" fmla="*/ 8 h 281"/>
                <a:gd name="T64" fmla="*/ 83 w 332"/>
                <a:gd name="T65" fmla="*/ 11 h 281"/>
                <a:gd name="T66" fmla="*/ 65 w 332"/>
                <a:gd name="T67" fmla="*/ 20 h 281"/>
                <a:gd name="T68" fmla="*/ 59 w 332"/>
                <a:gd name="T69" fmla="*/ 33 h 281"/>
                <a:gd name="T70" fmla="*/ 30 w 332"/>
                <a:gd name="T71" fmla="*/ 43 h 281"/>
                <a:gd name="T72" fmla="*/ 14 w 332"/>
                <a:gd name="T73" fmla="*/ 52 h 281"/>
                <a:gd name="T74" fmla="*/ 10 w 332"/>
                <a:gd name="T75" fmla="*/ 62 h 281"/>
                <a:gd name="T76" fmla="*/ 6 w 332"/>
                <a:gd name="T77" fmla="*/ 66 h 281"/>
                <a:gd name="T78" fmla="*/ 10 w 332"/>
                <a:gd name="T79" fmla="*/ 93 h 281"/>
                <a:gd name="T80" fmla="*/ 0 w 332"/>
                <a:gd name="T81" fmla="*/ 105 h 281"/>
                <a:gd name="T82" fmla="*/ 10 w 332"/>
                <a:gd name="T83" fmla="*/ 124 h 281"/>
                <a:gd name="T84" fmla="*/ 14 w 332"/>
                <a:gd name="T85" fmla="*/ 135 h 281"/>
                <a:gd name="T86" fmla="*/ 14 w 332"/>
                <a:gd name="T87" fmla="*/ 149 h 281"/>
                <a:gd name="T88" fmla="*/ 25 w 332"/>
                <a:gd name="T89" fmla="*/ 166 h 281"/>
                <a:gd name="T90" fmla="*/ 30 w 332"/>
                <a:gd name="T91" fmla="*/ 192 h 281"/>
                <a:gd name="T92" fmla="*/ 32 w 332"/>
                <a:gd name="T93" fmla="*/ 200 h 281"/>
                <a:gd name="T94" fmla="*/ 41 w 332"/>
                <a:gd name="T95" fmla="*/ 198 h 281"/>
                <a:gd name="T96" fmla="*/ 59 w 332"/>
                <a:gd name="T97" fmla="*/ 198 h 281"/>
                <a:gd name="T98" fmla="*/ 65 w 332"/>
                <a:gd name="T99" fmla="*/ 209 h 281"/>
                <a:gd name="T100" fmla="*/ 76 w 332"/>
                <a:gd name="T101" fmla="*/ 212 h 281"/>
                <a:gd name="T102" fmla="*/ 75 w 332"/>
                <a:gd name="T103" fmla="*/ 225 h 281"/>
                <a:gd name="T104" fmla="*/ 78 w 332"/>
                <a:gd name="T105" fmla="*/ 233 h 281"/>
                <a:gd name="T106" fmla="*/ 86 w 332"/>
                <a:gd name="T107" fmla="*/ 231 h 281"/>
                <a:gd name="T108" fmla="*/ 83 w 332"/>
                <a:gd name="T109" fmla="*/ 220 h 281"/>
                <a:gd name="T110" fmla="*/ 103 w 332"/>
                <a:gd name="T111" fmla="*/ 228 h 281"/>
                <a:gd name="T112" fmla="*/ 111 w 332"/>
                <a:gd name="T113" fmla="*/ 233 h 281"/>
                <a:gd name="T114" fmla="*/ 133 w 332"/>
                <a:gd name="T115" fmla="*/ 236 h 281"/>
                <a:gd name="T116" fmla="*/ 165 w 332"/>
                <a:gd name="T117" fmla="*/ 255 h 281"/>
                <a:gd name="T118" fmla="*/ 178 w 332"/>
                <a:gd name="T119" fmla="*/ 266 h 281"/>
                <a:gd name="T120" fmla="*/ 190 w 332"/>
                <a:gd name="T121" fmla="*/ 263 h 281"/>
                <a:gd name="T122" fmla="*/ 198 w 332"/>
                <a:gd name="T123" fmla="*/ 27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281">
                  <a:moveTo>
                    <a:pt x="198" y="279"/>
                  </a:moveTo>
                  <a:lnTo>
                    <a:pt x="200" y="279"/>
                  </a:lnTo>
                  <a:lnTo>
                    <a:pt x="208" y="279"/>
                  </a:lnTo>
                  <a:lnTo>
                    <a:pt x="211" y="273"/>
                  </a:lnTo>
                  <a:lnTo>
                    <a:pt x="217" y="271"/>
                  </a:lnTo>
                  <a:lnTo>
                    <a:pt x="222" y="271"/>
                  </a:lnTo>
                  <a:lnTo>
                    <a:pt x="232" y="271"/>
                  </a:lnTo>
                  <a:lnTo>
                    <a:pt x="236" y="276"/>
                  </a:lnTo>
                  <a:lnTo>
                    <a:pt x="241" y="271"/>
                  </a:lnTo>
                  <a:lnTo>
                    <a:pt x="247" y="270"/>
                  </a:lnTo>
                  <a:lnTo>
                    <a:pt x="252" y="273"/>
                  </a:lnTo>
                  <a:lnTo>
                    <a:pt x="257" y="270"/>
                  </a:lnTo>
                  <a:lnTo>
                    <a:pt x="271" y="271"/>
                  </a:lnTo>
                  <a:lnTo>
                    <a:pt x="286" y="279"/>
                  </a:lnTo>
                  <a:lnTo>
                    <a:pt x="293" y="281"/>
                  </a:lnTo>
                  <a:lnTo>
                    <a:pt x="293" y="270"/>
                  </a:lnTo>
                  <a:lnTo>
                    <a:pt x="292" y="260"/>
                  </a:lnTo>
                  <a:lnTo>
                    <a:pt x="314" y="235"/>
                  </a:lnTo>
                  <a:lnTo>
                    <a:pt x="317" y="224"/>
                  </a:lnTo>
                  <a:lnTo>
                    <a:pt x="324" y="217"/>
                  </a:lnTo>
                  <a:lnTo>
                    <a:pt x="328" y="217"/>
                  </a:lnTo>
                  <a:lnTo>
                    <a:pt x="332" y="208"/>
                  </a:lnTo>
                  <a:lnTo>
                    <a:pt x="328" y="203"/>
                  </a:lnTo>
                  <a:lnTo>
                    <a:pt x="327" y="197"/>
                  </a:lnTo>
                  <a:lnTo>
                    <a:pt x="330" y="193"/>
                  </a:lnTo>
                  <a:lnTo>
                    <a:pt x="322" y="187"/>
                  </a:lnTo>
                  <a:lnTo>
                    <a:pt x="317" y="178"/>
                  </a:lnTo>
                  <a:lnTo>
                    <a:pt x="312" y="173"/>
                  </a:lnTo>
                  <a:lnTo>
                    <a:pt x="312" y="155"/>
                  </a:lnTo>
                  <a:lnTo>
                    <a:pt x="314" y="146"/>
                  </a:lnTo>
                  <a:lnTo>
                    <a:pt x="306" y="135"/>
                  </a:lnTo>
                  <a:lnTo>
                    <a:pt x="303" y="124"/>
                  </a:lnTo>
                  <a:lnTo>
                    <a:pt x="309" y="114"/>
                  </a:lnTo>
                  <a:lnTo>
                    <a:pt x="316" y="112"/>
                  </a:lnTo>
                  <a:lnTo>
                    <a:pt x="316" y="89"/>
                  </a:lnTo>
                  <a:lnTo>
                    <a:pt x="311" y="86"/>
                  </a:lnTo>
                  <a:lnTo>
                    <a:pt x="309" y="78"/>
                  </a:lnTo>
                  <a:lnTo>
                    <a:pt x="305" y="70"/>
                  </a:lnTo>
                  <a:lnTo>
                    <a:pt x="300" y="52"/>
                  </a:lnTo>
                  <a:lnTo>
                    <a:pt x="293" y="43"/>
                  </a:lnTo>
                  <a:lnTo>
                    <a:pt x="293" y="35"/>
                  </a:lnTo>
                  <a:lnTo>
                    <a:pt x="290" y="20"/>
                  </a:lnTo>
                  <a:lnTo>
                    <a:pt x="286" y="20"/>
                  </a:lnTo>
                  <a:lnTo>
                    <a:pt x="278" y="14"/>
                  </a:lnTo>
                  <a:lnTo>
                    <a:pt x="230" y="19"/>
                  </a:lnTo>
                  <a:lnTo>
                    <a:pt x="184" y="16"/>
                  </a:lnTo>
                  <a:lnTo>
                    <a:pt x="179" y="17"/>
                  </a:lnTo>
                  <a:lnTo>
                    <a:pt x="167" y="28"/>
                  </a:lnTo>
                  <a:lnTo>
                    <a:pt x="157" y="32"/>
                  </a:lnTo>
                  <a:lnTo>
                    <a:pt x="154" y="28"/>
                  </a:lnTo>
                  <a:lnTo>
                    <a:pt x="165" y="22"/>
                  </a:lnTo>
                  <a:lnTo>
                    <a:pt x="175" y="13"/>
                  </a:lnTo>
                  <a:lnTo>
                    <a:pt x="171" y="13"/>
                  </a:lnTo>
                  <a:lnTo>
                    <a:pt x="163" y="20"/>
                  </a:lnTo>
                  <a:lnTo>
                    <a:pt x="149" y="27"/>
                  </a:lnTo>
                  <a:lnTo>
                    <a:pt x="135" y="22"/>
                  </a:lnTo>
                  <a:lnTo>
                    <a:pt x="130" y="14"/>
                  </a:lnTo>
                  <a:lnTo>
                    <a:pt x="133" y="8"/>
                  </a:lnTo>
                  <a:lnTo>
                    <a:pt x="141" y="9"/>
                  </a:lnTo>
                  <a:lnTo>
                    <a:pt x="146" y="13"/>
                  </a:lnTo>
                  <a:lnTo>
                    <a:pt x="146" y="9"/>
                  </a:lnTo>
                  <a:lnTo>
                    <a:pt x="135" y="5"/>
                  </a:lnTo>
                  <a:lnTo>
                    <a:pt x="117" y="0"/>
                  </a:lnTo>
                  <a:lnTo>
                    <a:pt x="103" y="8"/>
                  </a:lnTo>
                  <a:lnTo>
                    <a:pt x="92" y="6"/>
                  </a:lnTo>
                  <a:lnTo>
                    <a:pt x="83" y="11"/>
                  </a:lnTo>
                  <a:lnTo>
                    <a:pt x="76" y="19"/>
                  </a:lnTo>
                  <a:lnTo>
                    <a:pt x="65" y="20"/>
                  </a:lnTo>
                  <a:lnTo>
                    <a:pt x="59" y="27"/>
                  </a:lnTo>
                  <a:lnTo>
                    <a:pt x="59" y="33"/>
                  </a:lnTo>
                  <a:lnTo>
                    <a:pt x="48" y="33"/>
                  </a:lnTo>
                  <a:lnTo>
                    <a:pt x="30" y="43"/>
                  </a:lnTo>
                  <a:lnTo>
                    <a:pt x="19" y="43"/>
                  </a:lnTo>
                  <a:lnTo>
                    <a:pt x="14" y="52"/>
                  </a:lnTo>
                  <a:lnTo>
                    <a:pt x="13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6" y="66"/>
                  </a:lnTo>
                  <a:lnTo>
                    <a:pt x="11" y="82"/>
                  </a:lnTo>
                  <a:lnTo>
                    <a:pt x="10" y="93"/>
                  </a:lnTo>
                  <a:lnTo>
                    <a:pt x="0" y="100"/>
                  </a:lnTo>
                  <a:lnTo>
                    <a:pt x="0" y="105"/>
                  </a:lnTo>
                  <a:lnTo>
                    <a:pt x="11" y="116"/>
                  </a:lnTo>
                  <a:lnTo>
                    <a:pt x="10" y="124"/>
                  </a:lnTo>
                  <a:lnTo>
                    <a:pt x="14" y="130"/>
                  </a:lnTo>
                  <a:lnTo>
                    <a:pt x="14" y="135"/>
                  </a:lnTo>
                  <a:lnTo>
                    <a:pt x="18" y="143"/>
                  </a:lnTo>
                  <a:lnTo>
                    <a:pt x="14" y="149"/>
                  </a:lnTo>
                  <a:lnTo>
                    <a:pt x="21" y="165"/>
                  </a:lnTo>
                  <a:lnTo>
                    <a:pt x="25" y="166"/>
                  </a:lnTo>
                  <a:lnTo>
                    <a:pt x="30" y="173"/>
                  </a:lnTo>
                  <a:lnTo>
                    <a:pt x="30" y="192"/>
                  </a:lnTo>
                  <a:lnTo>
                    <a:pt x="29" y="195"/>
                  </a:lnTo>
                  <a:lnTo>
                    <a:pt x="32" y="200"/>
                  </a:lnTo>
                  <a:lnTo>
                    <a:pt x="35" y="197"/>
                  </a:lnTo>
                  <a:lnTo>
                    <a:pt x="41" y="198"/>
                  </a:lnTo>
                  <a:lnTo>
                    <a:pt x="45" y="197"/>
                  </a:lnTo>
                  <a:lnTo>
                    <a:pt x="59" y="198"/>
                  </a:lnTo>
                  <a:lnTo>
                    <a:pt x="59" y="203"/>
                  </a:lnTo>
                  <a:lnTo>
                    <a:pt x="65" y="209"/>
                  </a:lnTo>
                  <a:lnTo>
                    <a:pt x="70" y="208"/>
                  </a:lnTo>
                  <a:lnTo>
                    <a:pt x="76" y="212"/>
                  </a:lnTo>
                  <a:lnTo>
                    <a:pt x="73" y="220"/>
                  </a:lnTo>
                  <a:lnTo>
                    <a:pt x="75" y="225"/>
                  </a:lnTo>
                  <a:lnTo>
                    <a:pt x="78" y="227"/>
                  </a:lnTo>
                  <a:lnTo>
                    <a:pt x="78" y="233"/>
                  </a:lnTo>
                  <a:lnTo>
                    <a:pt x="83" y="235"/>
                  </a:lnTo>
                  <a:lnTo>
                    <a:pt x="86" y="231"/>
                  </a:lnTo>
                  <a:lnTo>
                    <a:pt x="91" y="231"/>
                  </a:lnTo>
                  <a:lnTo>
                    <a:pt x="83" y="220"/>
                  </a:lnTo>
                  <a:lnTo>
                    <a:pt x="86" y="219"/>
                  </a:lnTo>
                  <a:lnTo>
                    <a:pt x="103" y="228"/>
                  </a:lnTo>
                  <a:lnTo>
                    <a:pt x="113" y="227"/>
                  </a:lnTo>
                  <a:lnTo>
                    <a:pt x="111" y="233"/>
                  </a:lnTo>
                  <a:lnTo>
                    <a:pt x="119" y="239"/>
                  </a:lnTo>
                  <a:lnTo>
                    <a:pt x="133" y="236"/>
                  </a:lnTo>
                  <a:lnTo>
                    <a:pt x="143" y="239"/>
                  </a:lnTo>
                  <a:lnTo>
                    <a:pt x="165" y="255"/>
                  </a:lnTo>
                  <a:lnTo>
                    <a:pt x="171" y="266"/>
                  </a:lnTo>
                  <a:lnTo>
                    <a:pt x="178" y="266"/>
                  </a:lnTo>
                  <a:lnTo>
                    <a:pt x="181" y="263"/>
                  </a:lnTo>
                  <a:lnTo>
                    <a:pt x="190" y="263"/>
                  </a:lnTo>
                  <a:lnTo>
                    <a:pt x="197" y="270"/>
                  </a:lnTo>
                  <a:lnTo>
                    <a:pt x="198" y="27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142A889-3D87-4E01-B62E-E588D2F54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208338"/>
              <a:ext cx="419100" cy="180975"/>
            </a:xfrm>
            <a:custGeom>
              <a:avLst/>
              <a:gdLst>
                <a:gd name="T0" fmla="*/ 98 w 264"/>
                <a:gd name="T1" fmla="*/ 5 h 114"/>
                <a:gd name="T2" fmla="*/ 107 w 264"/>
                <a:gd name="T3" fmla="*/ 3 h 114"/>
                <a:gd name="T4" fmla="*/ 125 w 264"/>
                <a:gd name="T5" fmla="*/ 3 h 114"/>
                <a:gd name="T6" fmla="*/ 131 w 264"/>
                <a:gd name="T7" fmla="*/ 14 h 114"/>
                <a:gd name="T8" fmla="*/ 142 w 264"/>
                <a:gd name="T9" fmla="*/ 17 h 114"/>
                <a:gd name="T10" fmla="*/ 141 w 264"/>
                <a:gd name="T11" fmla="*/ 30 h 114"/>
                <a:gd name="T12" fmla="*/ 144 w 264"/>
                <a:gd name="T13" fmla="*/ 38 h 114"/>
                <a:gd name="T14" fmla="*/ 152 w 264"/>
                <a:gd name="T15" fmla="*/ 36 h 114"/>
                <a:gd name="T16" fmla="*/ 149 w 264"/>
                <a:gd name="T17" fmla="*/ 25 h 114"/>
                <a:gd name="T18" fmla="*/ 169 w 264"/>
                <a:gd name="T19" fmla="*/ 33 h 114"/>
                <a:gd name="T20" fmla="*/ 177 w 264"/>
                <a:gd name="T21" fmla="*/ 38 h 114"/>
                <a:gd name="T22" fmla="*/ 199 w 264"/>
                <a:gd name="T23" fmla="*/ 41 h 114"/>
                <a:gd name="T24" fmla="*/ 231 w 264"/>
                <a:gd name="T25" fmla="*/ 60 h 114"/>
                <a:gd name="T26" fmla="*/ 244 w 264"/>
                <a:gd name="T27" fmla="*/ 71 h 114"/>
                <a:gd name="T28" fmla="*/ 256 w 264"/>
                <a:gd name="T29" fmla="*/ 68 h 114"/>
                <a:gd name="T30" fmla="*/ 264 w 264"/>
                <a:gd name="T31" fmla="*/ 84 h 114"/>
                <a:gd name="T32" fmla="*/ 241 w 264"/>
                <a:gd name="T33" fmla="*/ 89 h 114"/>
                <a:gd name="T34" fmla="*/ 222 w 264"/>
                <a:gd name="T35" fmla="*/ 100 h 114"/>
                <a:gd name="T36" fmla="*/ 195 w 264"/>
                <a:gd name="T37" fmla="*/ 108 h 114"/>
                <a:gd name="T38" fmla="*/ 182 w 264"/>
                <a:gd name="T39" fmla="*/ 105 h 114"/>
                <a:gd name="T40" fmla="*/ 158 w 264"/>
                <a:gd name="T41" fmla="*/ 106 h 114"/>
                <a:gd name="T42" fmla="*/ 142 w 264"/>
                <a:gd name="T43" fmla="*/ 105 h 114"/>
                <a:gd name="T44" fmla="*/ 123 w 264"/>
                <a:gd name="T45" fmla="*/ 97 h 114"/>
                <a:gd name="T46" fmla="*/ 103 w 264"/>
                <a:gd name="T47" fmla="*/ 94 h 114"/>
                <a:gd name="T48" fmla="*/ 96 w 264"/>
                <a:gd name="T49" fmla="*/ 105 h 114"/>
                <a:gd name="T50" fmla="*/ 85 w 264"/>
                <a:gd name="T51" fmla="*/ 109 h 114"/>
                <a:gd name="T52" fmla="*/ 65 w 264"/>
                <a:gd name="T53" fmla="*/ 103 h 114"/>
                <a:gd name="T54" fmla="*/ 58 w 264"/>
                <a:gd name="T55" fmla="*/ 103 h 114"/>
                <a:gd name="T56" fmla="*/ 38 w 264"/>
                <a:gd name="T57" fmla="*/ 81 h 114"/>
                <a:gd name="T58" fmla="*/ 19 w 264"/>
                <a:gd name="T59" fmla="*/ 68 h 114"/>
                <a:gd name="T60" fmla="*/ 17 w 264"/>
                <a:gd name="T61" fmla="*/ 55 h 114"/>
                <a:gd name="T62" fmla="*/ 0 w 264"/>
                <a:gd name="T63" fmla="*/ 38 h 114"/>
                <a:gd name="T64" fmla="*/ 3 w 264"/>
                <a:gd name="T65" fmla="*/ 30 h 114"/>
                <a:gd name="T66" fmla="*/ 12 w 264"/>
                <a:gd name="T67" fmla="*/ 35 h 114"/>
                <a:gd name="T68" fmla="*/ 31 w 264"/>
                <a:gd name="T69" fmla="*/ 24 h 114"/>
                <a:gd name="T70" fmla="*/ 46 w 264"/>
                <a:gd name="T71" fmla="*/ 14 h 114"/>
                <a:gd name="T72" fmla="*/ 61 w 264"/>
                <a:gd name="T73" fmla="*/ 8 h 114"/>
                <a:gd name="T74" fmla="*/ 72 w 264"/>
                <a:gd name="T75" fmla="*/ 6 h 114"/>
                <a:gd name="T76" fmla="*/ 84 w 264"/>
                <a:gd name="T77" fmla="*/ 3 h 114"/>
                <a:gd name="T78" fmla="*/ 93 w 264"/>
                <a:gd name="T79" fmla="*/ 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4" h="114">
                  <a:moveTo>
                    <a:pt x="95" y="0"/>
                  </a:moveTo>
                  <a:lnTo>
                    <a:pt x="98" y="5"/>
                  </a:lnTo>
                  <a:lnTo>
                    <a:pt x="101" y="2"/>
                  </a:lnTo>
                  <a:lnTo>
                    <a:pt x="107" y="3"/>
                  </a:lnTo>
                  <a:lnTo>
                    <a:pt x="111" y="2"/>
                  </a:lnTo>
                  <a:lnTo>
                    <a:pt x="125" y="3"/>
                  </a:lnTo>
                  <a:lnTo>
                    <a:pt x="125" y="8"/>
                  </a:lnTo>
                  <a:lnTo>
                    <a:pt x="131" y="14"/>
                  </a:lnTo>
                  <a:lnTo>
                    <a:pt x="136" y="13"/>
                  </a:lnTo>
                  <a:lnTo>
                    <a:pt x="142" y="17"/>
                  </a:lnTo>
                  <a:lnTo>
                    <a:pt x="139" y="25"/>
                  </a:lnTo>
                  <a:lnTo>
                    <a:pt x="141" y="30"/>
                  </a:lnTo>
                  <a:lnTo>
                    <a:pt x="144" y="32"/>
                  </a:lnTo>
                  <a:lnTo>
                    <a:pt x="144" y="38"/>
                  </a:lnTo>
                  <a:lnTo>
                    <a:pt x="149" y="40"/>
                  </a:lnTo>
                  <a:lnTo>
                    <a:pt x="152" y="36"/>
                  </a:lnTo>
                  <a:lnTo>
                    <a:pt x="157" y="36"/>
                  </a:lnTo>
                  <a:lnTo>
                    <a:pt x="149" y="25"/>
                  </a:lnTo>
                  <a:lnTo>
                    <a:pt x="152" y="24"/>
                  </a:lnTo>
                  <a:lnTo>
                    <a:pt x="169" y="33"/>
                  </a:lnTo>
                  <a:lnTo>
                    <a:pt x="179" y="32"/>
                  </a:lnTo>
                  <a:lnTo>
                    <a:pt x="177" y="38"/>
                  </a:lnTo>
                  <a:lnTo>
                    <a:pt x="185" y="44"/>
                  </a:lnTo>
                  <a:lnTo>
                    <a:pt x="199" y="41"/>
                  </a:lnTo>
                  <a:lnTo>
                    <a:pt x="209" y="44"/>
                  </a:lnTo>
                  <a:lnTo>
                    <a:pt x="231" y="60"/>
                  </a:lnTo>
                  <a:lnTo>
                    <a:pt x="237" y="71"/>
                  </a:lnTo>
                  <a:lnTo>
                    <a:pt x="244" y="71"/>
                  </a:lnTo>
                  <a:lnTo>
                    <a:pt x="247" y="68"/>
                  </a:lnTo>
                  <a:lnTo>
                    <a:pt x="256" y="68"/>
                  </a:lnTo>
                  <a:lnTo>
                    <a:pt x="263" y="75"/>
                  </a:lnTo>
                  <a:lnTo>
                    <a:pt x="264" y="84"/>
                  </a:lnTo>
                  <a:lnTo>
                    <a:pt x="248" y="82"/>
                  </a:lnTo>
                  <a:lnTo>
                    <a:pt x="241" y="89"/>
                  </a:lnTo>
                  <a:lnTo>
                    <a:pt x="231" y="90"/>
                  </a:lnTo>
                  <a:lnTo>
                    <a:pt x="222" y="100"/>
                  </a:lnTo>
                  <a:lnTo>
                    <a:pt x="207" y="102"/>
                  </a:lnTo>
                  <a:lnTo>
                    <a:pt x="195" y="108"/>
                  </a:lnTo>
                  <a:lnTo>
                    <a:pt x="190" y="105"/>
                  </a:lnTo>
                  <a:lnTo>
                    <a:pt x="182" y="105"/>
                  </a:lnTo>
                  <a:lnTo>
                    <a:pt x="174" y="111"/>
                  </a:lnTo>
                  <a:lnTo>
                    <a:pt x="158" y="106"/>
                  </a:lnTo>
                  <a:lnTo>
                    <a:pt x="152" y="102"/>
                  </a:lnTo>
                  <a:lnTo>
                    <a:pt x="142" y="105"/>
                  </a:lnTo>
                  <a:lnTo>
                    <a:pt x="131" y="103"/>
                  </a:lnTo>
                  <a:lnTo>
                    <a:pt x="123" y="97"/>
                  </a:lnTo>
                  <a:lnTo>
                    <a:pt x="109" y="97"/>
                  </a:lnTo>
                  <a:lnTo>
                    <a:pt x="103" y="94"/>
                  </a:lnTo>
                  <a:lnTo>
                    <a:pt x="99" y="100"/>
                  </a:lnTo>
                  <a:lnTo>
                    <a:pt x="96" y="105"/>
                  </a:lnTo>
                  <a:lnTo>
                    <a:pt x="95" y="109"/>
                  </a:lnTo>
                  <a:lnTo>
                    <a:pt x="85" y="109"/>
                  </a:lnTo>
                  <a:lnTo>
                    <a:pt x="82" y="114"/>
                  </a:lnTo>
                  <a:lnTo>
                    <a:pt x="65" y="103"/>
                  </a:lnTo>
                  <a:lnTo>
                    <a:pt x="58" y="103"/>
                  </a:lnTo>
                  <a:lnTo>
                    <a:pt x="58" y="103"/>
                  </a:lnTo>
                  <a:lnTo>
                    <a:pt x="44" y="86"/>
                  </a:lnTo>
                  <a:lnTo>
                    <a:pt x="38" y="81"/>
                  </a:lnTo>
                  <a:lnTo>
                    <a:pt x="25" y="73"/>
                  </a:lnTo>
                  <a:lnTo>
                    <a:pt x="19" y="68"/>
                  </a:lnTo>
                  <a:lnTo>
                    <a:pt x="15" y="63"/>
                  </a:lnTo>
                  <a:lnTo>
                    <a:pt x="17" y="55"/>
                  </a:lnTo>
                  <a:lnTo>
                    <a:pt x="9" y="43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3" y="30"/>
                  </a:lnTo>
                  <a:lnTo>
                    <a:pt x="6" y="33"/>
                  </a:lnTo>
                  <a:lnTo>
                    <a:pt x="12" y="35"/>
                  </a:lnTo>
                  <a:lnTo>
                    <a:pt x="25" y="24"/>
                  </a:lnTo>
                  <a:lnTo>
                    <a:pt x="31" y="24"/>
                  </a:lnTo>
                  <a:lnTo>
                    <a:pt x="38" y="16"/>
                  </a:lnTo>
                  <a:lnTo>
                    <a:pt x="46" y="14"/>
                  </a:lnTo>
                  <a:lnTo>
                    <a:pt x="49" y="9"/>
                  </a:lnTo>
                  <a:lnTo>
                    <a:pt x="61" y="8"/>
                  </a:lnTo>
                  <a:lnTo>
                    <a:pt x="66" y="9"/>
                  </a:lnTo>
                  <a:lnTo>
                    <a:pt x="72" y="6"/>
                  </a:lnTo>
                  <a:lnTo>
                    <a:pt x="72" y="0"/>
                  </a:lnTo>
                  <a:lnTo>
                    <a:pt x="84" y="3"/>
                  </a:lnTo>
                  <a:lnTo>
                    <a:pt x="88" y="0"/>
                  </a:lnTo>
                  <a:lnTo>
                    <a:pt x="93" y="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6" name="Freeform 45">
              <a:extLst>
                <a:ext uri="{FF2B5EF4-FFF2-40B4-BE49-F238E27FC236}">
                  <a16:creationId xmlns:a16="http://schemas.microsoft.com/office/drawing/2014/main" id="{C59C5415-0D61-4311-90D2-DDF041CDA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675" y="2900363"/>
              <a:ext cx="477838" cy="574675"/>
            </a:xfrm>
            <a:custGeom>
              <a:avLst/>
              <a:gdLst>
                <a:gd name="T0" fmla="*/ 111 w 301"/>
                <a:gd name="T1" fmla="*/ 7 h 362"/>
                <a:gd name="T2" fmla="*/ 127 w 301"/>
                <a:gd name="T3" fmla="*/ 23 h 362"/>
                <a:gd name="T4" fmla="*/ 133 w 301"/>
                <a:gd name="T5" fmla="*/ 37 h 362"/>
                <a:gd name="T6" fmla="*/ 147 w 301"/>
                <a:gd name="T7" fmla="*/ 31 h 362"/>
                <a:gd name="T8" fmla="*/ 166 w 301"/>
                <a:gd name="T9" fmla="*/ 32 h 362"/>
                <a:gd name="T10" fmla="*/ 151 w 301"/>
                <a:gd name="T11" fmla="*/ 48 h 362"/>
                <a:gd name="T12" fmla="*/ 173 w 301"/>
                <a:gd name="T13" fmla="*/ 54 h 362"/>
                <a:gd name="T14" fmla="*/ 200 w 301"/>
                <a:gd name="T15" fmla="*/ 39 h 362"/>
                <a:gd name="T16" fmla="*/ 211 w 301"/>
                <a:gd name="T17" fmla="*/ 26 h 362"/>
                <a:gd name="T18" fmla="*/ 209 w 301"/>
                <a:gd name="T19" fmla="*/ 32 h 362"/>
                <a:gd name="T20" fmla="*/ 224 w 301"/>
                <a:gd name="T21" fmla="*/ 32 h 362"/>
                <a:gd name="T22" fmla="*/ 244 w 301"/>
                <a:gd name="T23" fmla="*/ 45 h 362"/>
                <a:gd name="T24" fmla="*/ 262 w 301"/>
                <a:gd name="T25" fmla="*/ 62 h 362"/>
                <a:gd name="T26" fmla="*/ 282 w 301"/>
                <a:gd name="T27" fmla="*/ 81 h 362"/>
                <a:gd name="T28" fmla="*/ 282 w 301"/>
                <a:gd name="T29" fmla="*/ 115 h 362"/>
                <a:gd name="T30" fmla="*/ 289 w 301"/>
                <a:gd name="T31" fmla="*/ 142 h 362"/>
                <a:gd name="T32" fmla="*/ 301 w 301"/>
                <a:gd name="T33" fmla="*/ 172 h 362"/>
                <a:gd name="T34" fmla="*/ 289 w 301"/>
                <a:gd name="T35" fmla="*/ 197 h 362"/>
                <a:gd name="T36" fmla="*/ 266 w 301"/>
                <a:gd name="T37" fmla="*/ 202 h 362"/>
                <a:gd name="T38" fmla="*/ 236 w 301"/>
                <a:gd name="T39" fmla="*/ 218 h 362"/>
                <a:gd name="T40" fmla="*/ 208 w 301"/>
                <a:gd name="T41" fmla="*/ 224 h 362"/>
                <a:gd name="T42" fmla="*/ 222 w 301"/>
                <a:gd name="T43" fmla="*/ 249 h 362"/>
                <a:gd name="T44" fmla="*/ 243 w 301"/>
                <a:gd name="T45" fmla="*/ 275 h 362"/>
                <a:gd name="T46" fmla="*/ 263 w 301"/>
                <a:gd name="T47" fmla="*/ 311 h 362"/>
                <a:gd name="T48" fmla="*/ 235 w 301"/>
                <a:gd name="T49" fmla="*/ 334 h 362"/>
                <a:gd name="T50" fmla="*/ 241 w 301"/>
                <a:gd name="T51" fmla="*/ 353 h 362"/>
                <a:gd name="T52" fmla="*/ 211 w 301"/>
                <a:gd name="T53" fmla="*/ 349 h 362"/>
                <a:gd name="T54" fmla="*/ 182 w 301"/>
                <a:gd name="T55" fmla="*/ 357 h 362"/>
                <a:gd name="T56" fmla="*/ 157 w 301"/>
                <a:gd name="T57" fmla="*/ 359 h 362"/>
                <a:gd name="T58" fmla="*/ 135 w 301"/>
                <a:gd name="T59" fmla="*/ 356 h 362"/>
                <a:gd name="T60" fmla="*/ 116 w 301"/>
                <a:gd name="T61" fmla="*/ 348 h 362"/>
                <a:gd name="T62" fmla="*/ 100 w 301"/>
                <a:gd name="T63" fmla="*/ 343 h 362"/>
                <a:gd name="T64" fmla="*/ 82 w 301"/>
                <a:gd name="T65" fmla="*/ 351 h 362"/>
                <a:gd name="T66" fmla="*/ 67 w 301"/>
                <a:gd name="T67" fmla="*/ 346 h 362"/>
                <a:gd name="T68" fmla="*/ 68 w 301"/>
                <a:gd name="T69" fmla="*/ 315 h 362"/>
                <a:gd name="T70" fmla="*/ 73 w 301"/>
                <a:gd name="T71" fmla="*/ 286 h 362"/>
                <a:gd name="T72" fmla="*/ 46 w 301"/>
                <a:gd name="T73" fmla="*/ 281 h 362"/>
                <a:gd name="T74" fmla="*/ 29 w 301"/>
                <a:gd name="T75" fmla="*/ 275 h 362"/>
                <a:gd name="T76" fmla="*/ 17 w 301"/>
                <a:gd name="T77" fmla="*/ 254 h 362"/>
                <a:gd name="T78" fmla="*/ 10 w 301"/>
                <a:gd name="T79" fmla="*/ 226 h 362"/>
                <a:gd name="T80" fmla="*/ 2 w 301"/>
                <a:gd name="T81" fmla="*/ 199 h 362"/>
                <a:gd name="T82" fmla="*/ 5 w 301"/>
                <a:gd name="T83" fmla="*/ 167 h 362"/>
                <a:gd name="T84" fmla="*/ 32 w 301"/>
                <a:gd name="T85" fmla="*/ 154 h 362"/>
                <a:gd name="T86" fmla="*/ 40 w 301"/>
                <a:gd name="T87" fmla="*/ 134 h 362"/>
                <a:gd name="T88" fmla="*/ 29 w 301"/>
                <a:gd name="T89" fmla="*/ 121 h 362"/>
                <a:gd name="T90" fmla="*/ 43 w 301"/>
                <a:gd name="T91" fmla="*/ 107 h 362"/>
                <a:gd name="T92" fmla="*/ 49 w 301"/>
                <a:gd name="T93" fmla="*/ 92 h 362"/>
                <a:gd name="T94" fmla="*/ 36 w 301"/>
                <a:gd name="T95" fmla="*/ 78 h 362"/>
                <a:gd name="T96" fmla="*/ 67 w 301"/>
                <a:gd name="T97" fmla="*/ 70 h 362"/>
                <a:gd name="T98" fmla="*/ 73 w 301"/>
                <a:gd name="T99" fmla="*/ 75 h 362"/>
                <a:gd name="T100" fmla="*/ 81 w 301"/>
                <a:gd name="T101" fmla="*/ 81 h 362"/>
                <a:gd name="T102" fmla="*/ 84 w 301"/>
                <a:gd name="T103" fmla="*/ 67 h 362"/>
                <a:gd name="T104" fmla="*/ 108 w 301"/>
                <a:gd name="T105" fmla="*/ 59 h 362"/>
                <a:gd name="T106" fmla="*/ 108 w 301"/>
                <a:gd name="T107" fmla="*/ 58 h 362"/>
                <a:gd name="T108" fmla="*/ 100 w 301"/>
                <a:gd name="T109" fmla="*/ 43 h 362"/>
                <a:gd name="T110" fmla="*/ 87 w 301"/>
                <a:gd name="T111" fmla="*/ 27 h 362"/>
                <a:gd name="T112" fmla="*/ 92 w 301"/>
                <a:gd name="T113" fmla="*/ 13 h 362"/>
                <a:gd name="T114" fmla="*/ 84 w 301"/>
                <a:gd name="T115" fmla="*/ 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1" h="362">
                  <a:moveTo>
                    <a:pt x="84" y="2"/>
                  </a:moveTo>
                  <a:lnTo>
                    <a:pt x="94" y="0"/>
                  </a:lnTo>
                  <a:lnTo>
                    <a:pt x="106" y="5"/>
                  </a:lnTo>
                  <a:lnTo>
                    <a:pt x="111" y="7"/>
                  </a:lnTo>
                  <a:lnTo>
                    <a:pt x="117" y="5"/>
                  </a:lnTo>
                  <a:lnTo>
                    <a:pt x="124" y="13"/>
                  </a:lnTo>
                  <a:lnTo>
                    <a:pt x="132" y="13"/>
                  </a:lnTo>
                  <a:lnTo>
                    <a:pt x="127" y="23"/>
                  </a:lnTo>
                  <a:lnTo>
                    <a:pt x="124" y="26"/>
                  </a:lnTo>
                  <a:lnTo>
                    <a:pt x="125" y="29"/>
                  </a:lnTo>
                  <a:lnTo>
                    <a:pt x="132" y="31"/>
                  </a:lnTo>
                  <a:lnTo>
                    <a:pt x="133" y="37"/>
                  </a:lnTo>
                  <a:lnTo>
                    <a:pt x="140" y="34"/>
                  </a:lnTo>
                  <a:lnTo>
                    <a:pt x="141" y="29"/>
                  </a:lnTo>
                  <a:lnTo>
                    <a:pt x="144" y="27"/>
                  </a:lnTo>
                  <a:lnTo>
                    <a:pt x="147" y="31"/>
                  </a:lnTo>
                  <a:lnTo>
                    <a:pt x="157" y="37"/>
                  </a:lnTo>
                  <a:lnTo>
                    <a:pt x="159" y="35"/>
                  </a:lnTo>
                  <a:lnTo>
                    <a:pt x="163" y="31"/>
                  </a:lnTo>
                  <a:lnTo>
                    <a:pt x="166" y="32"/>
                  </a:lnTo>
                  <a:lnTo>
                    <a:pt x="166" y="39"/>
                  </a:lnTo>
                  <a:lnTo>
                    <a:pt x="162" y="45"/>
                  </a:lnTo>
                  <a:lnTo>
                    <a:pt x="157" y="43"/>
                  </a:lnTo>
                  <a:lnTo>
                    <a:pt x="151" y="48"/>
                  </a:lnTo>
                  <a:lnTo>
                    <a:pt x="160" y="51"/>
                  </a:lnTo>
                  <a:lnTo>
                    <a:pt x="163" y="50"/>
                  </a:lnTo>
                  <a:lnTo>
                    <a:pt x="170" y="50"/>
                  </a:lnTo>
                  <a:lnTo>
                    <a:pt x="173" y="54"/>
                  </a:lnTo>
                  <a:lnTo>
                    <a:pt x="181" y="53"/>
                  </a:lnTo>
                  <a:lnTo>
                    <a:pt x="181" y="48"/>
                  </a:lnTo>
                  <a:lnTo>
                    <a:pt x="186" y="40"/>
                  </a:lnTo>
                  <a:lnTo>
                    <a:pt x="200" y="39"/>
                  </a:lnTo>
                  <a:lnTo>
                    <a:pt x="200" y="35"/>
                  </a:lnTo>
                  <a:lnTo>
                    <a:pt x="208" y="32"/>
                  </a:lnTo>
                  <a:lnTo>
                    <a:pt x="208" y="27"/>
                  </a:lnTo>
                  <a:lnTo>
                    <a:pt x="211" y="26"/>
                  </a:lnTo>
                  <a:lnTo>
                    <a:pt x="220" y="27"/>
                  </a:lnTo>
                  <a:lnTo>
                    <a:pt x="212" y="31"/>
                  </a:lnTo>
                  <a:lnTo>
                    <a:pt x="211" y="34"/>
                  </a:lnTo>
                  <a:lnTo>
                    <a:pt x="209" y="32"/>
                  </a:lnTo>
                  <a:lnTo>
                    <a:pt x="205" y="37"/>
                  </a:lnTo>
                  <a:lnTo>
                    <a:pt x="208" y="39"/>
                  </a:lnTo>
                  <a:lnTo>
                    <a:pt x="216" y="34"/>
                  </a:lnTo>
                  <a:lnTo>
                    <a:pt x="224" y="32"/>
                  </a:lnTo>
                  <a:lnTo>
                    <a:pt x="227" y="31"/>
                  </a:lnTo>
                  <a:lnTo>
                    <a:pt x="228" y="35"/>
                  </a:lnTo>
                  <a:lnTo>
                    <a:pt x="235" y="37"/>
                  </a:lnTo>
                  <a:lnTo>
                    <a:pt x="244" y="45"/>
                  </a:lnTo>
                  <a:lnTo>
                    <a:pt x="252" y="43"/>
                  </a:lnTo>
                  <a:lnTo>
                    <a:pt x="255" y="50"/>
                  </a:lnTo>
                  <a:lnTo>
                    <a:pt x="254" y="58"/>
                  </a:lnTo>
                  <a:lnTo>
                    <a:pt x="262" y="62"/>
                  </a:lnTo>
                  <a:lnTo>
                    <a:pt x="266" y="61"/>
                  </a:lnTo>
                  <a:lnTo>
                    <a:pt x="271" y="65"/>
                  </a:lnTo>
                  <a:lnTo>
                    <a:pt x="277" y="65"/>
                  </a:lnTo>
                  <a:lnTo>
                    <a:pt x="282" y="81"/>
                  </a:lnTo>
                  <a:lnTo>
                    <a:pt x="281" y="92"/>
                  </a:lnTo>
                  <a:lnTo>
                    <a:pt x="271" y="99"/>
                  </a:lnTo>
                  <a:lnTo>
                    <a:pt x="271" y="104"/>
                  </a:lnTo>
                  <a:lnTo>
                    <a:pt x="282" y="115"/>
                  </a:lnTo>
                  <a:lnTo>
                    <a:pt x="281" y="123"/>
                  </a:lnTo>
                  <a:lnTo>
                    <a:pt x="285" y="129"/>
                  </a:lnTo>
                  <a:lnTo>
                    <a:pt x="285" y="134"/>
                  </a:lnTo>
                  <a:lnTo>
                    <a:pt x="289" y="142"/>
                  </a:lnTo>
                  <a:lnTo>
                    <a:pt x="285" y="148"/>
                  </a:lnTo>
                  <a:lnTo>
                    <a:pt x="292" y="164"/>
                  </a:lnTo>
                  <a:lnTo>
                    <a:pt x="296" y="165"/>
                  </a:lnTo>
                  <a:lnTo>
                    <a:pt x="301" y="172"/>
                  </a:lnTo>
                  <a:lnTo>
                    <a:pt x="301" y="191"/>
                  </a:lnTo>
                  <a:lnTo>
                    <a:pt x="298" y="196"/>
                  </a:lnTo>
                  <a:lnTo>
                    <a:pt x="293" y="194"/>
                  </a:lnTo>
                  <a:lnTo>
                    <a:pt x="289" y="197"/>
                  </a:lnTo>
                  <a:lnTo>
                    <a:pt x="277" y="194"/>
                  </a:lnTo>
                  <a:lnTo>
                    <a:pt x="277" y="200"/>
                  </a:lnTo>
                  <a:lnTo>
                    <a:pt x="271" y="203"/>
                  </a:lnTo>
                  <a:lnTo>
                    <a:pt x="266" y="202"/>
                  </a:lnTo>
                  <a:lnTo>
                    <a:pt x="254" y="203"/>
                  </a:lnTo>
                  <a:lnTo>
                    <a:pt x="251" y="208"/>
                  </a:lnTo>
                  <a:lnTo>
                    <a:pt x="243" y="210"/>
                  </a:lnTo>
                  <a:lnTo>
                    <a:pt x="236" y="218"/>
                  </a:lnTo>
                  <a:lnTo>
                    <a:pt x="230" y="218"/>
                  </a:lnTo>
                  <a:lnTo>
                    <a:pt x="217" y="229"/>
                  </a:lnTo>
                  <a:lnTo>
                    <a:pt x="211" y="227"/>
                  </a:lnTo>
                  <a:lnTo>
                    <a:pt x="208" y="224"/>
                  </a:lnTo>
                  <a:lnTo>
                    <a:pt x="205" y="226"/>
                  </a:lnTo>
                  <a:lnTo>
                    <a:pt x="205" y="232"/>
                  </a:lnTo>
                  <a:lnTo>
                    <a:pt x="214" y="237"/>
                  </a:lnTo>
                  <a:lnTo>
                    <a:pt x="222" y="249"/>
                  </a:lnTo>
                  <a:lnTo>
                    <a:pt x="220" y="257"/>
                  </a:lnTo>
                  <a:lnTo>
                    <a:pt x="224" y="262"/>
                  </a:lnTo>
                  <a:lnTo>
                    <a:pt x="230" y="267"/>
                  </a:lnTo>
                  <a:lnTo>
                    <a:pt x="243" y="275"/>
                  </a:lnTo>
                  <a:lnTo>
                    <a:pt x="249" y="280"/>
                  </a:lnTo>
                  <a:lnTo>
                    <a:pt x="263" y="297"/>
                  </a:lnTo>
                  <a:lnTo>
                    <a:pt x="263" y="303"/>
                  </a:lnTo>
                  <a:lnTo>
                    <a:pt x="263" y="311"/>
                  </a:lnTo>
                  <a:lnTo>
                    <a:pt x="257" y="311"/>
                  </a:lnTo>
                  <a:lnTo>
                    <a:pt x="254" y="318"/>
                  </a:lnTo>
                  <a:lnTo>
                    <a:pt x="244" y="322"/>
                  </a:lnTo>
                  <a:lnTo>
                    <a:pt x="235" y="334"/>
                  </a:lnTo>
                  <a:lnTo>
                    <a:pt x="235" y="338"/>
                  </a:lnTo>
                  <a:lnTo>
                    <a:pt x="244" y="343"/>
                  </a:lnTo>
                  <a:lnTo>
                    <a:pt x="244" y="349"/>
                  </a:lnTo>
                  <a:lnTo>
                    <a:pt x="241" y="353"/>
                  </a:lnTo>
                  <a:lnTo>
                    <a:pt x="233" y="348"/>
                  </a:lnTo>
                  <a:lnTo>
                    <a:pt x="225" y="351"/>
                  </a:lnTo>
                  <a:lnTo>
                    <a:pt x="217" y="348"/>
                  </a:lnTo>
                  <a:lnTo>
                    <a:pt x="211" y="349"/>
                  </a:lnTo>
                  <a:lnTo>
                    <a:pt x="200" y="356"/>
                  </a:lnTo>
                  <a:lnTo>
                    <a:pt x="193" y="357"/>
                  </a:lnTo>
                  <a:lnTo>
                    <a:pt x="187" y="356"/>
                  </a:lnTo>
                  <a:lnTo>
                    <a:pt x="182" y="357"/>
                  </a:lnTo>
                  <a:lnTo>
                    <a:pt x="176" y="354"/>
                  </a:lnTo>
                  <a:lnTo>
                    <a:pt x="166" y="353"/>
                  </a:lnTo>
                  <a:lnTo>
                    <a:pt x="157" y="354"/>
                  </a:lnTo>
                  <a:lnTo>
                    <a:pt x="157" y="359"/>
                  </a:lnTo>
                  <a:lnTo>
                    <a:pt x="155" y="362"/>
                  </a:lnTo>
                  <a:lnTo>
                    <a:pt x="146" y="359"/>
                  </a:lnTo>
                  <a:lnTo>
                    <a:pt x="141" y="354"/>
                  </a:lnTo>
                  <a:lnTo>
                    <a:pt x="135" y="356"/>
                  </a:lnTo>
                  <a:lnTo>
                    <a:pt x="130" y="357"/>
                  </a:lnTo>
                  <a:lnTo>
                    <a:pt x="128" y="357"/>
                  </a:lnTo>
                  <a:lnTo>
                    <a:pt x="125" y="356"/>
                  </a:lnTo>
                  <a:lnTo>
                    <a:pt x="116" y="348"/>
                  </a:lnTo>
                  <a:lnTo>
                    <a:pt x="111" y="348"/>
                  </a:lnTo>
                  <a:lnTo>
                    <a:pt x="106" y="351"/>
                  </a:lnTo>
                  <a:lnTo>
                    <a:pt x="103" y="351"/>
                  </a:lnTo>
                  <a:lnTo>
                    <a:pt x="100" y="343"/>
                  </a:lnTo>
                  <a:lnTo>
                    <a:pt x="92" y="346"/>
                  </a:lnTo>
                  <a:lnTo>
                    <a:pt x="94" y="351"/>
                  </a:lnTo>
                  <a:lnTo>
                    <a:pt x="90" y="354"/>
                  </a:lnTo>
                  <a:lnTo>
                    <a:pt x="82" y="351"/>
                  </a:lnTo>
                  <a:lnTo>
                    <a:pt x="75" y="356"/>
                  </a:lnTo>
                  <a:lnTo>
                    <a:pt x="70" y="354"/>
                  </a:lnTo>
                  <a:lnTo>
                    <a:pt x="70" y="353"/>
                  </a:lnTo>
                  <a:lnTo>
                    <a:pt x="67" y="346"/>
                  </a:lnTo>
                  <a:lnTo>
                    <a:pt x="60" y="343"/>
                  </a:lnTo>
                  <a:lnTo>
                    <a:pt x="59" y="332"/>
                  </a:lnTo>
                  <a:lnTo>
                    <a:pt x="63" y="319"/>
                  </a:lnTo>
                  <a:lnTo>
                    <a:pt x="68" y="315"/>
                  </a:lnTo>
                  <a:lnTo>
                    <a:pt x="68" y="310"/>
                  </a:lnTo>
                  <a:lnTo>
                    <a:pt x="71" y="299"/>
                  </a:lnTo>
                  <a:lnTo>
                    <a:pt x="79" y="291"/>
                  </a:lnTo>
                  <a:lnTo>
                    <a:pt x="73" y="286"/>
                  </a:lnTo>
                  <a:lnTo>
                    <a:pt x="67" y="286"/>
                  </a:lnTo>
                  <a:lnTo>
                    <a:pt x="57" y="281"/>
                  </a:lnTo>
                  <a:lnTo>
                    <a:pt x="51" y="284"/>
                  </a:lnTo>
                  <a:lnTo>
                    <a:pt x="46" y="281"/>
                  </a:lnTo>
                  <a:lnTo>
                    <a:pt x="40" y="281"/>
                  </a:lnTo>
                  <a:lnTo>
                    <a:pt x="35" y="284"/>
                  </a:lnTo>
                  <a:lnTo>
                    <a:pt x="29" y="278"/>
                  </a:lnTo>
                  <a:lnTo>
                    <a:pt x="29" y="275"/>
                  </a:lnTo>
                  <a:lnTo>
                    <a:pt x="21" y="269"/>
                  </a:lnTo>
                  <a:lnTo>
                    <a:pt x="21" y="269"/>
                  </a:lnTo>
                  <a:lnTo>
                    <a:pt x="22" y="257"/>
                  </a:lnTo>
                  <a:lnTo>
                    <a:pt x="17" y="254"/>
                  </a:lnTo>
                  <a:lnTo>
                    <a:pt x="16" y="246"/>
                  </a:lnTo>
                  <a:lnTo>
                    <a:pt x="8" y="235"/>
                  </a:lnTo>
                  <a:lnTo>
                    <a:pt x="5" y="235"/>
                  </a:lnTo>
                  <a:lnTo>
                    <a:pt x="10" y="226"/>
                  </a:lnTo>
                  <a:lnTo>
                    <a:pt x="5" y="219"/>
                  </a:lnTo>
                  <a:lnTo>
                    <a:pt x="5" y="215"/>
                  </a:lnTo>
                  <a:lnTo>
                    <a:pt x="0" y="203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5" y="191"/>
                  </a:lnTo>
                  <a:lnTo>
                    <a:pt x="6" y="178"/>
                  </a:lnTo>
                  <a:lnTo>
                    <a:pt x="5" y="167"/>
                  </a:lnTo>
                  <a:lnTo>
                    <a:pt x="10" y="162"/>
                  </a:lnTo>
                  <a:lnTo>
                    <a:pt x="14" y="154"/>
                  </a:lnTo>
                  <a:lnTo>
                    <a:pt x="24" y="153"/>
                  </a:lnTo>
                  <a:lnTo>
                    <a:pt x="32" y="154"/>
                  </a:lnTo>
                  <a:lnTo>
                    <a:pt x="38" y="151"/>
                  </a:lnTo>
                  <a:lnTo>
                    <a:pt x="33" y="145"/>
                  </a:lnTo>
                  <a:lnTo>
                    <a:pt x="38" y="142"/>
                  </a:lnTo>
                  <a:lnTo>
                    <a:pt x="40" y="134"/>
                  </a:lnTo>
                  <a:lnTo>
                    <a:pt x="41" y="129"/>
                  </a:lnTo>
                  <a:lnTo>
                    <a:pt x="38" y="126"/>
                  </a:lnTo>
                  <a:lnTo>
                    <a:pt x="29" y="126"/>
                  </a:lnTo>
                  <a:lnTo>
                    <a:pt x="29" y="121"/>
                  </a:lnTo>
                  <a:lnTo>
                    <a:pt x="32" y="115"/>
                  </a:lnTo>
                  <a:lnTo>
                    <a:pt x="38" y="118"/>
                  </a:lnTo>
                  <a:lnTo>
                    <a:pt x="43" y="115"/>
                  </a:lnTo>
                  <a:lnTo>
                    <a:pt x="43" y="107"/>
                  </a:lnTo>
                  <a:lnTo>
                    <a:pt x="46" y="100"/>
                  </a:lnTo>
                  <a:lnTo>
                    <a:pt x="48" y="97"/>
                  </a:lnTo>
                  <a:lnTo>
                    <a:pt x="49" y="94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8" y="86"/>
                  </a:lnTo>
                  <a:lnTo>
                    <a:pt x="40" y="85"/>
                  </a:lnTo>
                  <a:lnTo>
                    <a:pt x="36" y="78"/>
                  </a:lnTo>
                  <a:lnTo>
                    <a:pt x="38" y="72"/>
                  </a:lnTo>
                  <a:lnTo>
                    <a:pt x="54" y="67"/>
                  </a:lnTo>
                  <a:lnTo>
                    <a:pt x="59" y="64"/>
                  </a:lnTo>
                  <a:lnTo>
                    <a:pt x="67" y="70"/>
                  </a:lnTo>
                  <a:lnTo>
                    <a:pt x="67" y="78"/>
                  </a:lnTo>
                  <a:lnTo>
                    <a:pt x="73" y="86"/>
                  </a:lnTo>
                  <a:lnTo>
                    <a:pt x="76" y="81"/>
                  </a:lnTo>
                  <a:lnTo>
                    <a:pt x="73" y="75"/>
                  </a:lnTo>
                  <a:lnTo>
                    <a:pt x="73" y="70"/>
                  </a:lnTo>
                  <a:lnTo>
                    <a:pt x="76" y="69"/>
                  </a:lnTo>
                  <a:lnTo>
                    <a:pt x="82" y="73"/>
                  </a:lnTo>
                  <a:lnTo>
                    <a:pt x="81" y="81"/>
                  </a:lnTo>
                  <a:lnTo>
                    <a:pt x="89" y="91"/>
                  </a:lnTo>
                  <a:lnTo>
                    <a:pt x="86" y="85"/>
                  </a:lnTo>
                  <a:lnTo>
                    <a:pt x="86" y="73"/>
                  </a:lnTo>
                  <a:lnTo>
                    <a:pt x="84" y="67"/>
                  </a:lnTo>
                  <a:lnTo>
                    <a:pt x="89" y="61"/>
                  </a:lnTo>
                  <a:lnTo>
                    <a:pt x="94" y="59"/>
                  </a:lnTo>
                  <a:lnTo>
                    <a:pt x="100" y="62"/>
                  </a:lnTo>
                  <a:lnTo>
                    <a:pt x="108" y="59"/>
                  </a:lnTo>
                  <a:lnTo>
                    <a:pt x="119" y="72"/>
                  </a:lnTo>
                  <a:lnTo>
                    <a:pt x="135" y="75"/>
                  </a:lnTo>
                  <a:lnTo>
                    <a:pt x="121" y="69"/>
                  </a:lnTo>
                  <a:lnTo>
                    <a:pt x="108" y="58"/>
                  </a:lnTo>
                  <a:lnTo>
                    <a:pt x="100" y="56"/>
                  </a:lnTo>
                  <a:lnTo>
                    <a:pt x="95" y="53"/>
                  </a:lnTo>
                  <a:lnTo>
                    <a:pt x="95" y="48"/>
                  </a:lnTo>
                  <a:lnTo>
                    <a:pt x="100" y="43"/>
                  </a:lnTo>
                  <a:lnTo>
                    <a:pt x="94" y="40"/>
                  </a:lnTo>
                  <a:lnTo>
                    <a:pt x="94" y="31"/>
                  </a:lnTo>
                  <a:lnTo>
                    <a:pt x="87" y="34"/>
                  </a:lnTo>
                  <a:lnTo>
                    <a:pt x="87" y="27"/>
                  </a:lnTo>
                  <a:lnTo>
                    <a:pt x="94" y="27"/>
                  </a:lnTo>
                  <a:lnTo>
                    <a:pt x="100" y="26"/>
                  </a:lnTo>
                  <a:lnTo>
                    <a:pt x="92" y="18"/>
                  </a:lnTo>
                  <a:lnTo>
                    <a:pt x="92" y="13"/>
                  </a:lnTo>
                  <a:lnTo>
                    <a:pt x="89" y="13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84" y="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7" name="Freeform 46">
              <a:extLst>
                <a:ext uri="{FF2B5EF4-FFF2-40B4-BE49-F238E27FC236}">
                  <a16:creationId xmlns:a16="http://schemas.microsoft.com/office/drawing/2014/main" id="{FD50111D-D9C6-46C3-AAA9-284957B1E6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6263" y="3027363"/>
              <a:ext cx="203200" cy="188912"/>
            </a:xfrm>
            <a:custGeom>
              <a:avLst/>
              <a:gdLst>
                <a:gd name="T0" fmla="*/ 84 w 128"/>
                <a:gd name="T1" fmla="*/ 111 h 119"/>
                <a:gd name="T2" fmla="*/ 84 w 128"/>
                <a:gd name="T3" fmla="*/ 87 h 119"/>
                <a:gd name="T4" fmla="*/ 93 w 128"/>
                <a:gd name="T5" fmla="*/ 74 h 119"/>
                <a:gd name="T6" fmla="*/ 111 w 128"/>
                <a:gd name="T7" fmla="*/ 74 h 119"/>
                <a:gd name="T8" fmla="*/ 112 w 128"/>
                <a:gd name="T9" fmla="*/ 65 h 119"/>
                <a:gd name="T10" fmla="*/ 119 w 128"/>
                <a:gd name="T11" fmla="*/ 54 h 119"/>
                <a:gd name="T12" fmla="*/ 117 w 128"/>
                <a:gd name="T13" fmla="*/ 46 h 119"/>
                <a:gd name="T14" fmla="*/ 108 w 128"/>
                <a:gd name="T15" fmla="*/ 41 h 119"/>
                <a:gd name="T16" fmla="*/ 117 w 128"/>
                <a:gd name="T17" fmla="*/ 38 h 119"/>
                <a:gd name="T18" fmla="*/ 122 w 128"/>
                <a:gd name="T19" fmla="*/ 27 h 119"/>
                <a:gd name="T20" fmla="*/ 127 w 128"/>
                <a:gd name="T21" fmla="*/ 17 h 119"/>
                <a:gd name="T22" fmla="*/ 128 w 128"/>
                <a:gd name="T23" fmla="*/ 12 h 119"/>
                <a:gd name="T24" fmla="*/ 115 w 128"/>
                <a:gd name="T25" fmla="*/ 5 h 119"/>
                <a:gd name="T26" fmla="*/ 95 w 128"/>
                <a:gd name="T27" fmla="*/ 1 h 119"/>
                <a:gd name="T28" fmla="*/ 82 w 128"/>
                <a:gd name="T29" fmla="*/ 5 h 119"/>
                <a:gd name="T30" fmla="*/ 69 w 128"/>
                <a:gd name="T31" fmla="*/ 8 h 119"/>
                <a:gd name="T32" fmla="*/ 49 w 128"/>
                <a:gd name="T33" fmla="*/ 24 h 119"/>
                <a:gd name="T34" fmla="*/ 38 w 128"/>
                <a:gd name="T35" fmla="*/ 25 h 119"/>
                <a:gd name="T36" fmla="*/ 31 w 128"/>
                <a:gd name="T37" fmla="*/ 39 h 119"/>
                <a:gd name="T38" fmla="*/ 31 w 128"/>
                <a:gd name="T39" fmla="*/ 55 h 119"/>
                <a:gd name="T40" fmla="*/ 27 w 128"/>
                <a:gd name="T41" fmla="*/ 65 h 119"/>
                <a:gd name="T42" fmla="*/ 20 w 128"/>
                <a:gd name="T43" fmla="*/ 76 h 119"/>
                <a:gd name="T44" fmla="*/ 36 w 128"/>
                <a:gd name="T45" fmla="*/ 85 h 119"/>
                <a:gd name="T46" fmla="*/ 25 w 128"/>
                <a:gd name="T47" fmla="*/ 89 h 119"/>
                <a:gd name="T48" fmla="*/ 25 w 128"/>
                <a:gd name="T49" fmla="*/ 95 h 119"/>
                <a:gd name="T50" fmla="*/ 30 w 128"/>
                <a:gd name="T51" fmla="*/ 98 h 119"/>
                <a:gd name="T52" fmla="*/ 17 w 128"/>
                <a:gd name="T53" fmla="*/ 92 h 119"/>
                <a:gd name="T54" fmla="*/ 4 w 128"/>
                <a:gd name="T55" fmla="*/ 92 h 119"/>
                <a:gd name="T56" fmla="*/ 12 w 128"/>
                <a:gd name="T57" fmla="*/ 95 h 119"/>
                <a:gd name="T58" fmla="*/ 20 w 128"/>
                <a:gd name="T59" fmla="*/ 100 h 119"/>
                <a:gd name="T60" fmla="*/ 20 w 128"/>
                <a:gd name="T61" fmla="*/ 101 h 119"/>
                <a:gd name="T62" fmla="*/ 6 w 128"/>
                <a:gd name="T63" fmla="*/ 98 h 119"/>
                <a:gd name="T64" fmla="*/ 0 w 128"/>
                <a:gd name="T65" fmla="*/ 100 h 119"/>
                <a:gd name="T66" fmla="*/ 8 w 128"/>
                <a:gd name="T67" fmla="*/ 106 h 119"/>
                <a:gd name="T68" fmla="*/ 16 w 128"/>
                <a:gd name="T69" fmla="*/ 111 h 119"/>
                <a:gd name="T70" fmla="*/ 27 w 128"/>
                <a:gd name="T71" fmla="*/ 104 h 119"/>
                <a:gd name="T72" fmla="*/ 33 w 128"/>
                <a:gd name="T73" fmla="*/ 101 h 119"/>
                <a:gd name="T74" fmla="*/ 47 w 128"/>
                <a:gd name="T75" fmla="*/ 97 h 119"/>
                <a:gd name="T76" fmla="*/ 58 w 128"/>
                <a:gd name="T77" fmla="*/ 101 h 119"/>
                <a:gd name="T78" fmla="*/ 71 w 128"/>
                <a:gd name="T79" fmla="*/ 106 h 119"/>
                <a:gd name="T80" fmla="*/ 74 w 128"/>
                <a:gd name="T81" fmla="*/ 116 h 119"/>
                <a:gd name="T82" fmla="*/ 81 w 128"/>
                <a:gd name="T83" fmla="*/ 119 h 119"/>
                <a:gd name="T84" fmla="*/ 17 w 128"/>
                <a:gd name="T85" fmla="*/ 84 h 119"/>
                <a:gd name="T86" fmla="*/ 17 w 128"/>
                <a:gd name="T87" fmla="*/ 89 h 119"/>
                <a:gd name="T88" fmla="*/ 11 w 128"/>
                <a:gd name="T89" fmla="*/ 87 h 119"/>
                <a:gd name="T90" fmla="*/ 14 w 128"/>
                <a:gd name="T91" fmla="*/ 79 h 119"/>
                <a:gd name="T92" fmla="*/ 27 w 128"/>
                <a:gd name="T93" fmla="*/ 82 h 119"/>
                <a:gd name="T94" fmla="*/ 22 w 128"/>
                <a:gd name="T95" fmla="*/ 84 h 119"/>
                <a:gd name="T96" fmla="*/ 16 w 128"/>
                <a:gd name="T9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19">
                  <a:moveTo>
                    <a:pt x="81" y="119"/>
                  </a:moveTo>
                  <a:lnTo>
                    <a:pt x="84" y="111"/>
                  </a:lnTo>
                  <a:lnTo>
                    <a:pt x="85" y="98"/>
                  </a:lnTo>
                  <a:lnTo>
                    <a:pt x="84" y="87"/>
                  </a:lnTo>
                  <a:lnTo>
                    <a:pt x="89" y="82"/>
                  </a:lnTo>
                  <a:lnTo>
                    <a:pt x="93" y="74"/>
                  </a:lnTo>
                  <a:lnTo>
                    <a:pt x="103" y="73"/>
                  </a:lnTo>
                  <a:lnTo>
                    <a:pt x="111" y="74"/>
                  </a:lnTo>
                  <a:lnTo>
                    <a:pt x="117" y="71"/>
                  </a:lnTo>
                  <a:lnTo>
                    <a:pt x="112" y="65"/>
                  </a:lnTo>
                  <a:lnTo>
                    <a:pt x="117" y="62"/>
                  </a:lnTo>
                  <a:lnTo>
                    <a:pt x="119" y="54"/>
                  </a:lnTo>
                  <a:lnTo>
                    <a:pt x="120" y="49"/>
                  </a:lnTo>
                  <a:lnTo>
                    <a:pt x="117" y="46"/>
                  </a:lnTo>
                  <a:lnTo>
                    <a:pt x="108" y="46"/>
                  </a:lnTo>
                  <a:lnTo>
                    <a:pt x="108" y="41"/>
                  </a:lnTo>
                  <a:lnTo>
                    <a:pt x="111" y="35"/>
                  </a:lnTo>
                  <a:lnTo>
                    <a:pt x="117" y="38"/>
                  </a:lnTo>
                  <a:lnTo>
                    <a:pt x="122" y="35"/>
                  </a:lnTo>
                  <a:lnTo>
                    <a:pt x="122" y="27"/>
                  </a:lnTo>
                  <a:lnTo>
                    <a:pt x="125" y="20"/>
                  </a:lnTo>
                  <a:lnTo>
                    <a:pt x="127" y="17"/>
                  </a:lnTo>
                  <a:lnTo>
                    <a:pt x="128" y="14"/>
                  </a:lnTo>
                  <a:lnTo>
                    <a:pt x="128" y="12"/>
                  </a:lnTo>
                  <a:lnTo>
                    <a:pt x="122" y="11"/>
                  </a:lnTo>
                  <a:lnTo>
                    <a:pt x="115" y="5"/>
                  </a:lnTo>
                  <a:lnTo>
                    <a:pt x="106" y="0"/>
                  </a:lnTo>
                  <a:lnTo>
                    <a:pt x="95" y="1"/>
                  </a:lnTo>
                  <a:lnTo>
                    <a:pt x="89" y="8"/>
                  </a:lnTo>
                  <a:lnTo>
                    <a:pt x="82" y="5"/>
                  </a:lnTo>
                  <a:lnTo>
                    <a:pt x="79" y="8"/>
                  </a:lnTo>
                  <a:lnTo>
                    <a:pt x="69" y="8"/>
                  </a:lnTo>
                  <a:lnTo>
                    <a:pt x="62" y="17"/>
                  </a:lnTo>
                  <a:lnTo>
                    <a:pt x="49" y="24"/>
                  </a:lnTo>
                  <a:lnTo>
                    <a:pt x="46" y="22"/>
                  </a:lnTo>
                  <a:lnTo>
                    <a:pt x="38" y="25"/>
                  </a:lnTo>
                  <a:lnTo>
                    <a:pt x="38" y="33"/>
                  </a:lnTo>
                  <a:lnTo>
                    <a:pt x="31" y="39"/>
                  </a:lnTo>
                  <a:lnTo>
                    <a:pt x="33" y="47"/>
                  </a:lnTo>
                  <a:lnTo>
                    <a:pt x="31" y="55"/>
                  </a:lnTo>
                  <a:lnTo>
                    <a:pt x="28" y="62"/>
                  </a:lnTo>
                  <a:lnTo>
                    <a:pt x="27" y="65"/>
                  </a:lnTo>
                  <a:lnTo>
                    <a:pt x="20" y="70"/>
                  </a:lnTo>
                  <a:lnTo>
                    <a:pt x="20" y="76"/>
                  </a:lnTo>
                  <a:lnTo>
                    <a:pt x="30" y="82"/>
                  </a:lnTo>
                  <a:lnTo>
                    <a:pt x="36" y="85"/>
                  </a:lnTo>
                  <a:lnTo>
                    <a:pt x="28" y="85"/>
                  </a:lnTo>
                  <a:lnTo>
                    <a:pt x="25" y="89"/>
                  </a:lnTo>
                  <a:lnTo>
                    <a:pt x="22" y="90"/>
                  </a:lnTo>
                  <a:lnTo>
                    <a:pt x="25" y="95"/>
                  </a:lnTo>
                  <a:lnTo>
                    <a:pt x="30" y="95"/>
                  </a:lnTo>
                  <a:lnTo>
                    <a:pt x="30" y="98"/>
                  </a:lnTo>
                  <a:lnTo>
                    <a:pt x="24" y="98"/>
                  </a:lnTo>
                  <a:lnTo>
                    <a:pt x="17" y="92"/>
                  </a:lnTo>
                  <a:lnTo>
                    <a:pt x="11" y="89"/>
                  </a:lnTo>
                  <a:lnTo>
                    <a:pt x="4" y="92"/>
                  </a:lnTo>
                  <a:lnTo>
                    <a:pt x="8" y="95"/>
                  </a:lnTo>
                  <a:lnTo>
                    <a:pt x="12" y="95"/>
                  </a:lnTo>
                  <a:lnTo>
                    <a:pt x="19" y="101"/>
                  </a:lnTo>
                  <a:lnTo>
                    <a:pt x="20" y="100"/>
                  </a:lnTo>
                  <a:lnTo>
                    <a:pt x="27" y="104"/>
                  </a:lnTo>
                  <a:lnTo>
                    <a:pt x="20" y="101"/>
                  </a:lnTo>
                  <a:lnTo>
                    <a:pt x="16" y="103"/>
                  </a:lnTo>
                  <a:lnTo>
                    <a:pt x="6" y="98"/>
                  </a:lnTo>
                  <a:lnTo>
                    <a:pt x="0" y="98"/>
                  </a:lnTo>
                  <a:lnTo>
                    <a:pt x="0" y="100"/>
                  </a:lnTo>
                  <a:lnTo>
                    <a:pt x="4" y="101"/>
                  </a:lnTo>
                  <a:lnTo>
                    <a:pt x="8" y="106"/>
                  </a:lnTo>
                  <a:lnTo>
                    <a:pt x="12" y="106"/>
                  </a:lnTo>
                  <a:lnTo>
                    <a:pt x="16" y="111"/>
                  </a:lnTo>
                  <a:lnTo>
                    <a:pt x="20" y="106"/>
                  </a:lnTo>
                  <a:lnTo>
                    <a:pt x="27" y="104"/>
                  </a:lnTo>
                  <a:lnTo>
                    <a:pt x="28" y="103"/>
                  </a:lnTo>
                  <a:lnTo>
                    <a:pt x="33" y="101"/>
                  </a:lnTo>
                  <a:lnTo>
                    <a:pt x="36" y="97"/>
                  </a:lnTo>
                  <a:lnTo>
                    <a:pt x="47" y="97"/>
                  </a:lnTo>
                  <a:lnTo>
                    <a:pt x="52" y="101"/>
                  </a:lnTo>
                  <a:lnTo>
                    <a:pt x="58" y="101"/>
                  </a:lnTo>
                  <a:lnTo>
                    <a:pt x="62" y="106"/>
                  </a:lnTo>
                  <a:lnTo>
                    <a:pt x="71" y="106"/>
                  </a:lnTo>
                  <a:lnTo>
                    <a:pt x="74" y="112"/>
                  </a:lnTo>
                  <a:lnTo>
                    <a:pt x="74" y="116"/>
                  </a:lnTo>
                  <a:lnTo>
                    <a:pt x="81" y="119"/>
                  </a:lnTo>
                  <a:lnTo>
                    <a:pt x="81" y="119"/>
                  </a:lnTo>
                  <a:close/>
                  <a:moveTo>
                    <a:pt x="11" y="87"/>
                  </a:moveTo>
                  <a:lnTo>
                    <a:pt x="17" y="84"/>
                  </a:lnTo>
                  <a:lnTo>
                    <a:pt x="20" y="89"/>
                  </a:lnTo>
                  <a:lnTo>
                    <a:pt x="17" y="89"/>
                  </a:lnTo>
                  <a:lnTo>
                    <a:pt x="16" y="87"/>
                  </a:lnTo>
                  <a:lnTo>
                    <a:pt x="11" y="87"/>
                  </a:lnTo>
                  <a:lnTo>
                    <a:pt x="11" y="87"/>
                  </a:lnTo>
                  <a:close/>
                  <a:moveTo>
                    <a:pt x="14" y="79"/>
                  </a:moveTo>
                  <a:lnTo>
                    <a:pt x="20" y="79"/>
                  </a:lnTo>
                  <a:lnTo>
                    <a:pt x="27" y="82"/>
                  </a:lnTo>
                  <a:lnTo>
                    <a:pt x="25" y="84"/>
                  </a:lnTo>
                  <a:lnTo>
                    <a:pt x="22" y="84"/>
                  </a:lnTo>
                  <a:lnTo>
                    <a:pt x="20" y="81"/>
                  </a:lnTo>
                  <a:lnTo>
                    <a:pt x="16" y="82"/>
                  </a:lnTo>
                  <a:lnTo>
                    <a:pt x="14" y="7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8" name="Freeform 47">
              <a:extLst>
                <a:ext uri="{FF2B5EF4-FFF2-40B4-BE49-F238E27FC236}">
                  <a16:creationId xmlns:a16="http://schemas.microsoft.com/office/drawing/2014/main" id="{AEBFCDD1-52A4-46EF-9E6A-B8F90E115E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6263" y="3027363"/>
              <a:ext cx="203200" cy="188912"/>
            </a:xfrm>
            <a:custGeom>
              <a:avLst/>
              <a:gdLst>
                <a:gd name="T0" fmla="*/ 84 w 128"/>
                <a:gd name="T1" fmla="*/ 111 h 119"/>
                <a:gd name="T2" fmla="*/ 84 w 128"/>
                <a:gd name="T3" fmla="*/ 87 h 119"/>
                <a:gd name="T4" fmla="*/ 93 w 128"/>
                <a:gd name="T5" fmla="*/ 74 h 119"/>
                <a:gd name="T6" fmla="*/ 111 w 128"/>
                <a:gd name="T7" fmla="*/ 74 h 119"/>
                <a:gd name="T8" fmla="*/ 112 w 128"/>
                <a:gd name="T9" fmla="*/ 65 h 119"/>
                <a:gd name="T10" fmla="*/ 119 w 128"/>
                <a:gd name="T11" fmla="*/ 54 h 119"/>
                <a:gd name="T12" fmla="*/ 117 w 128"/>
                <a:gd name="T13" fmla="*/ 46 h 119"/>
                <a:gd name="T14" fmla="*/ 108 w 128"/>
                <a:gd name="T15" fmla="*/ 41 h 119"/>
                <a:gd name="T16" fmla="*/ 117 w 128"/>
                <a:gd name="T17" fmla="*/ 38 h 119"/>
                <a:gd name="T18" fmla="*/ 122 w 128"/>
                <a:gd name="T19" fmla="*/ 27 h 119"/>
                <a:gd name="T20" fmla="*/ 127 w 128"/>
                <a:gd name="T21" fmla="*/ 17 h 119"/>
                <a:gd name="T22" fmla="*/ 128 w 128"/>
                <a:gd name="T23" fmla="*/ 12 h 119"/>
                <a:gd name="T24" fmla="*/ 115 w 128"/>
                <a:gd name="T25" fmla="*/ 5 h 119"/>
                <a:gd name="T26" fmla="*/ 95 w 128"/>
                <a:gd name="T27" fmla="*/ 1 h 119"/>
                <a:gd name="T28" fmla="*/ 82 w 128"/>
                <a:gd name="T29" fmla="*/ 5 h 119"/>
                <a:gd name="T30" fmla="*/ 69 w 128"/>
                <a:gd name="T31" fmla="*/ 8 h 119"/>
                <a:gd name="T32" fmla="*/ 49 w 128"/>
                <a:gd name="T33" fmla="*/ 24 h 119"/>
                <a:gd name="T34" fmla="*/ 38 w 128"/>
                <a:gd name="T35" fmla="*/ 25 h 119"/>
                <a:gd name="T36" fmla="*/ 31 w 128"/>
                <a:gd name="T37" fmla="*/ 39 h 119"/>
                <a:gd name="T38" fmla="*/ 31 w 128"/>
                <a:gd name="T39" fmla="*/ 55 h 119"/>
                <a:gd name="T40" fmla="*/ 27 w 128"/>
                <a:gd name="T41" fmla="*/ 65 h 119"/>
                <a:gd name="T42" fmla="*/ 20 w 128"/>
                <a:gd name="T43" fmla="*/ 76 h 119"/>
                <a:gd name="T44" fmla="*/ 36 w 128"/>
                <a:gd name="T45" fmla="*/ 85 h 119"/>
                <a:gd name="T46" fmla="*/ 25 w 128"/>
                <a:gd name="T47" fmla="*/ 89 h 119"/>
                <a:gd name="T48" fmla="*/ 25 w 128"/>
                <a:gd name="T49" fmla="*/ 95 h 119"/>
                <a:gd name="T50" fmla="*/ 30 w 128"/>
                <a:gd name="T51" fmla="*/ 98 h 119"/>
                <a:gd name="T52" fmla="*/ 17 w 128"/>
                <a:gd name="T53" fmla="*/ 92 h 119"/>
                <a:gd name="T54" fmla="*/ 4 w 128"/>
                <a:gd name="T55" fmla="*/ 92 h 119"/>
                <a:gd name="T56" fmla="*/ 12 w 128"/>
                <a:gd name="T57" fmla="*/ 95 h 119"/>
                <a:gd name="T58" fmla="*/ 20 w 128"/>
                <a:gd name="T59" fmla="*/ 100 h 119"/>
                <a:gd name="T60" fmla="*/ 20 w 128"/>
                <a:gd name="T61" fmla="*/ 101 h 119"/>
                <a:gd name="T62" fmla="*/ 6 w 128"/>
                <a:gd name="T63" fmla="*/ 98 h 119"/>
                <a:gd name="T64" fmla="*/ 0 w 128"/>
                <a:gd name="T65" fmla="*/ 100 h 119"/>
                <a:gd name="T66" fmla="*/ 8 w 128"/>
                <a:gd name="T67" fmla="*/ 106 h 119"/>
                <a:gd name="T68" fmla="*/ 16 w 128"/>
                <a:gd name="T69" fmla="*/ 111 h 119"/>
                <a:gd name="T70" fmla="*/ 27 w 128"/>
                <a:gd name="T71" fmla="*/ 104 h 119"/>
                <a:gd name="T72" fmla="*/ 33 w 128"/>
                <a:gd name="T73" fmla="*/ 101 h 119"/>
                <a:gd name="T74" fmla="*/ 47 w 128"/>
                <a:gd name="T75" fmla="*/ 97 h 119"/>
                <a:gd name="T76" fmla="*/ 58 w 128"/>
                <a:gd name="T77" fmla="*/ 101 h 119"/>
                <a:gd name="T78" fmla="*/ 71 w 128"/>
                <a:gd name="T79" fmla="*/ 106 h 119"/>
                <a:gd name="T80" fmla="*/ 74 w 128"/>
                <a:gd name="T81" fmla="*/ 116 h 119"/>
                <a:gd name="T82" fmla="*/ 81 w 128"/>
                <a:gd name="T83" fmla="*/ 119 h 119"/>
                <a:gd name="T84" fmla="*/ 17 w 128"/>
                <a:gd name="T85" fmla="*/ 84 h 119"/>
                <a:gd name="T86" fmla="*/ 17 w 128"/>
                <a:gd name="T87" fmla="*/ 89 h 119"/>
                <a:gd name="T88" fmla="*/ 11 w 128"/>
                <a:gd name="T89" fmla="*/ 87 h 119"/>
                <a:gd name="T90" fmla="*/ 14 w 128"/>
                <a:gd name="T91" fmla="*/ 79 h 119"/>
                <a:gd name="T92" fmla="*/ 27 w 128"/>
                <a:gd name="T93" fmla="*/ 82 h 119"/>
                <a:gd name="T94" fmla="*/ 22 w 128"/>
                <a:gd name="T95" fmla="*/ 84 h 119"/>
                <a:gd name="T96" fmla="*/ 16 w 128"/>
                <a:gd name="T9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19">
                  <a:moveTo>
                    <a:pt x="81" y="119"/>
                  </a:moveTo>
                  <a:lnTo>
                    <a:pt x="84" y="111"/>
                  </a:lnTo>
                  <a:lnTo>
                    <a:pt x="85" y="98"/>
                  </a:lnTo>
                  <a:lnTo>
                    <a:pt x="84" y="87"/>
                  </a:lnTo>
                  <a:lnTo>
                    <a:pt x="89" y="82"/>
                  </a:lnTo>
                  <a:lnTo>
                    <a:pt x="93" y="74"/>
                  </a:lnTo>
                  <a:lnTo>
                    <a:pt x="103" y="73"/>
                  </a:lnTo>
                  <a:lnTo>
                    <a:pt x="111" y="74"/>
                  </a:lnTo>
                  <a:lnTo>
                    <a:pt x="117" y="71"/>
                  </a:lnTo>
                  <a:lnTo>
                    <a:pt x="112" y="65"/>
                  </a:lnTo>
                  <a:lnTo>
                    <a:pt x="117" y="62"/>
                  </a:lnTo>
                  <a:lnTo>
                    <a:pt x="119" y="54"/>
                  </a:lnTo>
                  <a:lnTo>
                    <a:pt x="120" y="49"/>
                  </a:lnTo>
                  <a:lnTo>
                    <a:pt x="117" y="46"/>
                  </a:lnTo>
                  <a:lnTo>
                    <a:pt x="108" y="46"/>
                  </a:lnTo>
                  <a:lnTo>
                    <a:pt x="108" y="41"/>
                  </a:lnTo>
                  <a:lnTo>
                    <a:pt x="111" y="35"/>
                  </a:lnTo>
                  <a:lnTo>
                    <a:pt x="117" y="38"/>
                  </a:lnTo>
                  <a:lnTo>
                    <a:pt x="122" y="35"/>
                  </a:lnTo>
                  <a:lnTo>
                    <a:pt x="122" y="27"/>
                  </a:lnTo>
                  <a:lnTo>
                    <a:pt x="125" y="20"/>
                  </a:lnTo>
                  <a:lnTo>
                    <a:pt x="127" y="17"/>
                  </a:lnTo>
                  <a:lnTo>
                    <a:pt x="128" y="14"/>
                  </a:lnTo>
                  <a:lnTo>
                    <a:pt x="128" y="12"/>
                  </a:lnTo>
                  <a:lnTo>
                    <a:pt x="122" y="11"/>
                  </a:lnTo>
                  <a:lnTo>
                    <a:pt x="115" y="5"/>
                  </a:lnTo>
                  <a:lnTo>
                    <a:pt x="106" y="0"/>
                  </a:lnTo>
                  <a:lnTo>
                    <a:pt x="95" y="1"/>
                  </a:lnTo>
                  <a:lnTo>
                    <a:pt x="89" y="8"/>
                  </a:lnTo>
                  <a:lnTo>
                    <a:pt x="82" y="5"/>
                  </a:lnTo>
                  <a:lnTo>
                    <a:pt x="79" y="8"/>
                  </a:lnTo>
                  <a:lnTo>
                    <a:pt x="69" y="8"/>
                  </a:lnTo>
                  <a:lnTo>
                    <a:pt x="62" y="17"/>
                  </a:lnTo>
                  <a:lnTo>
                    <a:pt x="49" y="24"/>
                  </a:lnTo>
                  <a:lnTo>
                    <a:pt x="46" y="22"/>
                  </a:lnTo>
                  <a:lnTo>
                    <a:pt x="38" y="25"/>
                  </a:lnTo>
                  <a:lnTo>
                    <a:pt x="38" y="33"/>
                  </a:lnTo>
                  <a:lnTo>
                    <a:pt x="31" y="39"/>
                  </a:lnTo>
                  <a:lnTo>
                    <a:pt x="33" y="47"/>
                  </a:lnTo>
                  <a:lnTo>
                    <a:pt x="31" y="55"/>
                  </a:lnTo>
                  <a:lnTo>
                    <a:pt x="28" y="62"/>
                  </a:lnTo>
                  <a:lnTo>
                    <a:pt x="27" y="65"/>
                  </a:lnTo>
                  <a:lnTo>
                    <a:pt x="20" y="70"/>
                  </a:lnTo>
                  <a:lnTo>
                    <a:pt x="20" y="76"/>
                  </a:lnTo>
                  <a:lnTo>
                    <a:pt x="30" y="82"/>
                  </a:lnTo>
                  <a:lnTo>
                    <a:pt x="36" y="85"/>
                  </a:lnTo>
                  <a:lnTo>
                    <a:pt x="28" y="85"/>
                  </a:lnTo>
                  <a:lnTo>
                    <a:pt x="25" y="89"/>
                  </a:lnTo>
                  <a:lnTo>
                    <a:pt x="22" y="90"/>
                  </a:lnTo>
                  <a:lnTo>
                    <a:pt x="25" y="95"/>
                  </a:lnTo>
                  <a:lnTo>
                    <a:pt x="30" y="95"/>
                  </a:lnTo>
                  <a:lnTo>
                    <a:pt x="30" y="98"/>
                  </a:lnTo>
                  <a:lnTo>
                    <a:pt x="24" y="98"/>
                  </a:lnTo>
                  <a:lnTo>
                    <a:pt x="17" y="92"/>
                  </a:lnTo>
                  <a:lnTo>
                    <a:pt x="11" y="89"/>
                  </a:lnTo>
                  <a:lnTo>
                    <a:pt x="4" y="92"/>
                  </a:lnTo>
                  <a:lnTo>
                    <a:pt x="8" y="95"/>
                  </a:lnTo>
                  <a:lnTo>
                    <a:pt x="12" y="95"/>
                  </a:lnTo>
                  <a:lnTo>
                    <a:pt x="19" y="101"/>
                  </a:lnTo>
                  <a:lnTo>
                    <a:pt x="20" y="100"/>
                  </a:lnTo>
                  <a:lnTo>
                    <a:pt x="27" y="104"/>
                  </a:lnTo>
                  <a:lnTo>
                    <a:pt x="20" y="101"/>
                  </a:lnTo>
                  <a:lnTo>
                    <a:pt x="16" y="103"/>
                  </a:lnTo>
                  <a:lnTo>
                    <a:pt x="6" y="98"/>
                  </a:lnTo>
                  <a:lnTo>
                    <a:pt x="0" y="98"/>
                  </a:lnTo>
                  <a:lnTo>
                    <a:pt x="0" y="100"/>
                  </a:lnTo>
                  <a:lnTo>
                    <a:pt x="4" y="101"/>
                  </a:lnTo>
                  <a:lnTo>
                    <a:pt x="8" y="106"/>
                  </a:lnTo>
                  <a:lnTo>
                    <a:pt x="12" y="106"/>
                  </a:lnTo>
                  <a:lnTo>
                    <a:pt x="16" y="111"/>
                  </a:lnTo>
                  <a:lnTo>
                    <a:pt x="20" y="106"/>
                  </a:lnTo>
                  <a:lnTo>
                    <a:pt x="27" y="104"/>
                  </a:lnTo>
                  <a:lnTo>
                    <a:pt x="28" y="103"/>
                  </a:lnTo>
                  <a:lnTo>
                    <a:pt x="33" y="101"/>
                  </a:lnTo>
                  <a:lnTo>
                    <a:pt x="36" y="97"/>
                  </a:lnTo>
                  <a:lnTo>
                    <a:pt x="47" y="97"/>
                  </a:lnTo>
                  <a:lnTo>
                    <a:pt x="52" y="101"/>
                  </a:lnTo>
                  <a:lnTo>
                    <a:pt x="58" y="101"/>
                  </a:lnTo>
                  <a:lnTo>
                    <a:pt x="62" y="106"/>
                  </a:lnTo>
                  <a:lnTo>
                    <a:pt x="71" y="106"/>
                  </a:lnTo>
                  <a:lnTo>
                    <a:pt x="74" y="112"/>
                  </a:lnTo>
                  <a:lnTo>
                    <a:pt x="74" y="116"/>
                  </a:lnTo>
                  <a:lnTo>
                    <a:pt x="81" y="119"/>
                  </a:lnTo>
                  <a:lnTo>
                    <a:pt x="81" y="119"/>
                  </a:lnTo>
                  <a:close/>
                  <a:moveTo>
                    <a:pt x="11" y="87"/>
                  </a:moveTo>
                  <a:lnTo>
                    <a:pt x="17" y="84"/>
                  </a:lnTo>
                  <a:lnTo>
                    <a:pt x="20" y="89"/>
                  </a:lnTo>
                  <a:lnTo>
                    <a:pt x="17" y="89"/>
                  </a:lnTo>
                  <a:lnTo>
                    <a:pt x="16" y="87"/>
                  </a:lnTo>
                  <a:lnTo>
                    <a:pt x="11" y="87"/>
                  </a:lnTo>
                  <a:lnTo>
                    <a:pt x="11" y="87"/>
                  </a:lnTo>
                  <a:close/>
                  <a:moveTo>
                    <a:pt x="14" y="79"/>
                  </a:moveTo>
                  <a:lnTo>
                    <a:pt x="20" y="79"/>
                  </a:lnTo>
                  <a:lnTo>
                    <a:pt x="27" y="82"/>
                  </a:lnTo>
                  <a:lnTo>
                    <a:pt x="25" y="84"/>
                  </a:lnTo>
                  <a:lnTo>
                    <a:pt x="22" y="84"/>
                  </a:lnTo>
                  <a:lnTo>
                    <a:pt x="20" y="81"/>
                  </a:lnTo>
                  <a:lnTo>
                    <a:pt x="16" y="82"/>
                  </a:lnTo>
                  <a:lnTo>
                    <a:pt x="14" y="7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79" name="Freeform 48">
              <a:extLst>
                <a:ext uri="{FF2B5EF4-FFF2-40B4-BE49-F238E27FC236}">
                  <a16:creationId xmlns:a16="http://schemas.microsoft.com/office/drawing/2014/main" id="{5547FFB3-90D0-4D6E-B968-E822A8709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3181350"/>
              <a:ext cx="161925" cy="138112"/>
            </a:xfrm>
            <a:custGeom>
              <a:avLst/>
              <a:gdLst>
                <a:gd name="T0" fmla="*/ 97 w 102"/>
                <a:gd name="T1" fmla="*/ 58 h 87"/>
                <a:gd name="T2" fmla="*/ 102 w 102"/>
                <a:gd name="T3" fmla="*/ 49 h 87"/>
                <a:gd name="T4" fmla="*/ 97 w 102"/>
                <a:gd name="T5" fmla="*/ 42 h 87"/>
                <a:gd name="T6" fmla="*/ 97 w 102"/>
                <a:gd name="T7" fmla="*/ 38 h 87"/>
                <a:gd name="T8" fmla="*/ 92 w 102"/>
                <a:gd name="T9" fmla="*/ 26 h 87"/>
                <a:gd name="T10" fmla="*/ 94 w 102"/>
                <a:gd name="T11" fmla="*/ 22 h 87"/>
                <a:gd name="T12" fmla="*/ 87 w 102"/>
                <a:gd name="T13" fmla="*/ 19 h 87"/>
                <a:gd name="T14" fmla="*/ 87 w 102"/>
                <a:gd name="T15" fmla="*/ 15 h 87"/>
                <a:gd name="T16" fmla="*/ 84 w 102"/>
                <a:gd name="T17" fmla="*/ 9 h 87"/>
                <a:gd name="T18" fmla="*/ 75 w 102"/>
                <a:gd name="T19" fmla="*/ 9 h 87"/>
                <a:gd name="T20" fmla="*/ 71 w 102"/>
                <a:gd name="T21" fmla="*/ 4 h 87"/>
                <a:gd name="T22" fmla="*/ 65 w 102"/>
                <a:gd name="T23" fmla="*/ 4 h 87"/>
                <a:gd name="T24" fmla="*/ 60 w 102"/>
                <a:gd name="T25" fmla="*/ 0 h 87"/>
                <a:gd name="T26" fmla="*/ 49 w 102"/>
                <a:gd name="T27" fmla="*/ 0 h 87"/>
                <a:gd name="T28" fmla="*/ 46 w 102"/>
                <a:gd name="T29" fmla="*/ 4 h 87"/>
                <a:gd name="T30" fmla="*/ 41 w 102"/>
                <a:gd name="T31" fmla="*/ 6 h 87"/>
                <a:gd name="T32" fmla="*/ 40 w 102"/>
                <a:gd name="T33" fmla="*/ 7 h 87"/>
                <a:gd name="T34" fmla="*/ 33 w 102"/>
                <a:gd name="T35" fmla="*/ 9 h 87"/>
                <a:gd name="T36" fmla="*/ 29 w 102"/>
                <a:gd name="T37" fmla="*/ 14 h 87"/>
                <a:gd name="T38" fmla="*/ 25 w 102"/>
                <a:gd name="T39" fmla="*/ 9 h 87"/>
                <a:gd name="T40" fmla="*/ 21 w 102"/>
                <a:gd name="T41" fmla="*/ 9 h 87"/>
                <a:gd name="T42" fmla="*/ 17 w 102"/>
                <a:gd name="T43" fmla="*/ 4 h 87"/>
                <a:gd name="T44" fmla="*/ 13 w 102"/>
                <a:gd name="T45" fmla="*/ 3 h 87"/>
                <a:gd name="T46" fmla="*/ 5 w 102"/>
                <a:gd name="T47" fmla="*/ 7 h 87"/>
                <a:gd name="T48" fmla="*/ 0 w 102"/>
                <a:gd name="T49" fmla="*/ 17 h 87"/>
                <a:gd name="T50" fmla="*/ 5 w 102"/>
                <a:gd name="T51" fmla="*/ 20 h 87"/>
                <a:gd name="T52" fmla="*/ 6 w 102"/>
                <a:gd name="T53" fmla="*/ 33 h 87"/>
                <a:gd name="T54" fmla="*/ 14 w 102"/>
                <a:gd name="T55" fmla="*/ 36 h 87"/>
                <a:gd name="T56" fmla="*/ 16 w 102"/>
                <a:gd name="T57" fmla="*/ 41 h 87"/>
                <a:gd name="T58" fmla="*/ 25 w 102"/>
                <a:gd name="T59" fmla="*/ 50 h 87"/>
                <a:gd name="T60" fmla="*/ 30 w 102"/>
                <a:gd name="T61" fmla="*/ 50 h 87"/>
                <a:gd name="T62" fmla="*/ 35 w 102"/>
                <a:gd name="T63" fmla="*/ 53 h 87"/>
                <a:gd name="T64" fmla="*/ 40 w 102"/>
                <a:gd name="T65" fmla="*/ 55 h 87"/>
                <a:gd name="T66" fmla="*/ 40 w 102"/>
                <a:gd name="T67" fmla="*/ 66 h 87"/>
                <a:gd name="T68" fmla="*/ 48 w 102"/>
                <a:gd name="T69" fmla="*/ 69 h 87"/>
                <a:gd name="T70" fmla="*/ 52 w 102"/>
                <a:gd name="T71" fmla="*/ 66 h 87"/>
                <a:gd name="T72" fmla="*/ 56 w 102"/>
                <a:gd name="T73" fmla="*/ 66 h 87"/>
                <a:gd name="T74" fmla="*/ 59 w 102"/>
                <a:gd name="T75" fmla="*/ 71 h 87"/>
                <a:gd name="T76" fmla="*/ 63 w 102"/>
                <a:gd name="T77" fmla="*/ 71 h 87"/>
                <a:gd name="T78" fmla="*/ 71 w 102"/>
                <a:gd name="T79" fmla="*/ 82 h 87"/>
                <a:gd name="T80" fmla="*/ 79 w 102"/>
                <a:gd name="T81" fmla="*/ 82 h 87"/>
                <a:gd name="T82" fmla="*/ 86 w 102"/>
                <a:gd name="T83" fmla="*/ 87 h 87"/>
                <a:gd name="T84" fmla="*/ 89 w 102"/>
                <a:gd name="T85" fmla="*/ 85 h 87"/>
                <a:gd name="T86" fmla="*/ 94 w 102"/>
                <a:gd name="T87" fmla="*/ 85 h 87"/>
                <a:gd name="T88" fmla="*/ 94 w 102"/>
                <a:gd name="T89" fmla="*/ 80 h 87"/>
                <a:gd name="T90" fmla="*/ 92 w 102"/>
                <a:gd name="T91" fmla="*/ 79 h 87"/>
                <a:gd name="T92" fmla="*/ 92 w 102"/>
                <a:gd name="T93" fmla="*/ 74 h 87"/>
                <a:gd name="T94" fmla="*/ 89 w 102"/>
                <a:gd name="T95" fmla="*/ 71 h 87"/>
                <a:gd name="T96" fmla="*/ 94 w 102"/>
                <a:gd name="T97" fmla="*/ 65 h 87"/>
                <a:gd name="T98" fmla="*/ 95 w 102"/>
                <a:gd name="T99" fmla="*/ 58 h 87"/>
                <a:gd name="T100" fmla="*/ 97 w 102"/>
                <a:gd name="T101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2" h="87">
                  <a:moveTo>
                    <a:pt x="97" y="58"/>
                  </a:moveTo>
                  <a:lnTo>
                    <a:pt x="102" y="49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2" y="26"/>
                  </a:lnTo>
                  <a:lnTo>
                    <a:pt x="94" y="22"/>
                  </a:lnTo>
                  <a:lnTo>
                    <a:pt x="87" y="19"/>
                  </a:lnTo>
                  <a:lnTo>
                    <a:pt x="87" y="15"/>
                  </a:lnTo>
                  <a:lnTo>
                    <a:pt x="84" y="9"/>
                  </a:lnTo>
                  <a:lnTo>
                    <a:pt x="75" y="9"/>
                  </a:lnTo>
                  <a:lnTo>
                    <a:pt x="71" y="4"/>
                  </a:lnTo>
                  <a:lnTo>
                    <a:pt x="65" y="4"/>
                  </a:lnTo>
                  <a:lnTo>
                    <a:pt x="60" y="0"/>
                  </a:lnTo>
                  <a:lnTo>
                    <a:pt x="49" y="0"/>
                  </a:lnTo>
                  <a:lnTo>
                    <a:pt x="46" y="4"/>
                  </a:lnTo>
                  <a:lnTo>
                    <a:pt x="41" y="6"/>
                  </a:lnTo>
                  <a:lnTo>
                    <a:pt x="40" y="7"/>
                  </a:lnTo>
                  <a:lnTo>
                    <a:pt x="33" y="9"/>
                  </a:lnTo>
                  <a:lnTo>
                    <a:pt x="29" y="14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7" y="4"/>
                  </a:lnTo>
                  <a:lnTo>
                    <a:pt x="13" y="3"/>
                  </a:lnTo>
                  <a:lnTo>
                    <a:pt x="5" y="7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6" y="33"/>
                  </a:lnTo>
                  <a:lnTo>
                    <a:pt x="14" y="36"/>
                  </a:lnTo>
                  <a:lnTo>
                    <a:pt x="16" y="41"/>
                  </a:lnTo>
                  <a:lnTo>
                    <a:pt x="25" y="50"/>
                  </a:lnTo>
                  <a:lnTo>
                    <a:pt x="30" y="50"/>
                  </a:lnTo>
                  <a:lnTo>
                    <a:pt x="35" y="53"/>
                  </a:lnTo>
                  <a:lnTo>
                    <a:pt x="40" y="55"/>
                  </a:lnTo>
                  <a:lnTo>
                    <a:pt x="40" y="66"/>
                  </a:lnTo>
                  <a:lnTo>
                    <a:pt x="48" y="69"/>
                  </a:lnTo>
                  <a:lnTo>
                    <a:pt x="52" y="66"/>
                  </a:lnTo>
                  <a:lnTo>
                    <a:pt x="56" y="66"/>
                  </a:lnTo>
                  <a:lnTo>
                    <a:pt x="59" y="71"/>
                  </a:lnTo>
                  <a:lnTo>
                    <a:pt x="63" y="71"/>
                  </a:lnTo>
                  <a:lnTo>
                    <a:pt x="71" y="82"/>
                  </a:lnTo>
                  <a:lnTo>
                    <a:pt x="79" y="82"/>
                  </a:lnTo>
                  <a:lnTo>
                    <a:pt x="86" y="87"/>
                  </a:lnTo>
                  <a:lnTo>
                    <a:pt x="89" y="85"/>
                  </a:lnTo>
                  <a:lnTo>
                    <a:pt x="94" y="85"/>
                  </a:lnTo>
                  <a:lnTo>
                    <a:pt x="94" y="80"/>
                  </a:lnTo>
                  <a:lnTo>
                    <a:pt x="92" y="79"/>
                  </a:lnTo>
                  <a:lnTo>
                    <a:pt x="92" y="74"/>
                  </a:lnTo>
                  <a:lnTo>
                    <a:pt x="89" y="71"/>
                  </a:lnTo>
                  <a:lnTo>
                    <a:pt x="94" y="65"/>
                  </a:lnTo>
                  <a:lnTo>
                    <a:pt x="95" y="58"/>
                  </a:lnTo>
                  <a:lnTo>
                    <a:pt x="97" y="5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0" name="Freeform 49">
              <a:extLst>
                <a:ext uri="{FF2B5EF4-FFF2-40B4-BE49-F238E27FC236}">
                  <a16:creationId xmlns:a16="http://schemas.microsoft.com/office/drawing/2014/main" id="{2834F93B-E5EE-46ED-A689-211B145E0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625" y="3181350"/>
              <a:ext cx="161925" cy="138112"/>
            </a:xfrm>
            <a:custGeom>
              <a:avLst/>
              <a:gdLst>
                <a:gd name="T0" fmla="*/ 97 w 102"/>
                <a:gd name="T1" fmla="*/ 58 h 87"/>
                <a:gd name="T2" fmla="*/ 102 w 102"/>
                <a:gd name="T3" fmla="*/ 49 h 87"/>
                <a:gd name="T4" fmla="*/ 97 w 102"/>
                <a:gd name="T5" fmla="*/ 42 h 87"/>
                <a:gd name="T6" fmla="*/ 97 w 102"/>
                <a:gd name="T7" fmla="*/ 38 h 87"/>
                <a:gd name="T8" fmla="*/ 92 w 102"/>
                <a:gd name="T9" fmla="*/ 26 h 87"/>
                <a:gd name="T10" fmla="*/ 94 w 102"/>
                <a:gd name="T11" fmla="*/ 22 h 87"/>
                <a:gd name="T12" fmla="*/ 87 w 102"/>
                <a:gd name="T13" fmla="*/ 19 h 87"/>
                <a:gd name="T14" fmla="*/ 87 w 102"/>
                <a:gd name="T15" fmla="*/ 15 h 87"/>
                <a:gd name="T16" fmla="*/ 84 w 102"/>
                <a:gd name="T17" fmla="*/ 9 h 87"/>
                <a:gd name="T18" fmla="*/ 75 w 102"/>
                <a:gd name="T19" fmla="*/ 9 h 87"/>
                <a:gd name="T20" fmla="*/ 71 w 102"/>
                <a:gd name="T21" fmla="*/ 4 h 87"/>
                <a:gd name="T22" fmla="*/ 65 w 102"/>
                <a:gd name="T23" fmla="*/ 4 h 87"/>
                <a:gd name="T24" fmla="*/ 60 w 102"/>
                <a:gd name="T25" fmla="*/ 0 h 87"/>
                <a:gd name="T26" fmla="*/ 49 w 102"/>
                <a:gd name="T27" fmla="*/ 0 h 87"/>
                <a:gd name="T28" fmla="*/ 46 w 102"/>
                <a:gd name="T29" fmla="*/ 4 h 87"/>
                <a:gd name="T30" fmla="*/ 41 w 102"/>
                <a:gd name="T31" fmla="*/ 6 h 87"/>
                <a:gd name="T32" fmla="*/ 40 w 102"/>
                <a:gd name="T33" fmla="*/ 7 h 87"/>
                <a:gd name="T34" fmla="*/ 33 w 102"/>
                <a:gd name="T35" fmla="*/ 9 h 87"/>
                <a:gd name="T36" fmla="*/ 29 w 102"/>
                <a:gd name="T37" fmla="*/ 14 h 87"/>
                <a:gd name="T38" fmla="*/ 25 w 102"/>
                <a:gd name="T39" fmla="*/ 9 h 87"/>
                <a:gd name="T40" fmla="*/ 21 w 102"/>
                <a:gd name="T41" fmla="*/ 9 h 87"/>
                <a:gd name="T42" fmla="*/ 17 w 102"/>
                <a:gd name="T43" fmla="*/ 4 h 87"/>
                <a:gd name="T44" fmla="*/ 13 w 102"/>
                <a:gd name="T45" fmla="*/ 3 h 87"/>
                <a:gd name="T46" fmla="*/ 5 w 102"/>
                <a:gd name="T47" fmla="*/ 7 h 87"/>
                <a:gd name="T48" fmla="*/ 0 w 102"/>
                <a:gd name="T49" fmla="*/ 17 h 87"/>
                <a:gd name="T50" fmla="*/ 5 w 102"/>
                <a:gd name="T51" fmla="*/ 20 h 87"/>
                <a:gd name="T52" fmla="*/ 6 w 102"/>
                <a:gd name="T53" fmla="*/ 33 h 87"/>
                <a:gd name="T54" fmla="*/ 14 w 102"/>
                <a:gd name="T55" fmla="*/ 36 h 87"/>
                <a:gd name="T56" fmla="*/ 16 w 102"/>
                <a:gd name="T57" fmla="*/ 41 h 87"/>
                <a:gd name="T58" fmla="*/ 25 w 102"/>
                <a:gd name="T59" fmla="*/ 50 h 87"/>
                <a:gd name="T60" fmla="*/ 30 w 102"/>
                <a:gd name="T61" fmla="*/ 50 h 87"/>
                <a:gd name="T62" fmla="*/ 35 w 102"/>
                <a:gd name="T63" fmla="*/ 53 h 87"/>
                <a:gd name="T64" fmla="*/ 40 w 102"/>
                <a:gd name="T65" fmla="*/ 55 h 87"/>
                <a:gd name="T66" fmla="*/ 40 w 102"/>
                <a:gd name="T67" fmla="*/ 66 h 87"/>
                <a:gd name="T68" fmla="*/ 48 w 102"/>
                <a:gd name="T69" fmla="*/ 69 h 87"/>
                <a:gd name="T70" fmla="*/ 52 w 102"/>
                <a:gd name="T71" fmla="*/ 66 h 87"/>
                <a:gd name="T72" fmla="*/ 56 w 102"/>
                <a:gd name="T73" fmla="*/ 66 h 87"/>
                <a:gd name="T74" fmla="*/ 59 w 102"/>
                <a:gd name="T75" fmla="*/ 71 h 87"/>
                <a:gd name="T76" fmla="*/ 63 w 102"/>
                <a:gd name="T77" fmla="*/ 71 h 87"/>
                <a:gd name="T78" fmla="*/ 71 w 102"/>
                <a:gd name="T79" fmla="*/ 82 h 87"/>
                <a:gd name="T80" fmla="*/ 79 w 102"/>
                <a:gd name="T81" fmla="*/ 82 h 87"/>
                <a:gd name="T82" fmla="*/ 86 w 102"/>
                <a:gd name="T83" fmla="*/ 87 h 87"/>
                <a:gd name="T84" fmla="*/ 89 w 102"/>
                <a:gd name="T85" fmla="*/ 85 h 87"/>
                <a:gd name="T86" fmla="*/ 94 w 102"/>
                <a:gd name="T87" fmla="*/ 85 h 87"/>
                <a:gd name="T88" fmla="*/ 94 w 102"/>
                <a:gd name="T89" fmla="*/ 80 h 87"/>
                <a:gd name="T90" fmla="*/ 92 w 102"/>
                <a:gd name="T91" fmla="*/ 79 h 87"/>
                <a:gd name="T92" fmla="*/ 92 w 102"/>
                <a:gd name="T93" fmla="*/ 74 h 87"/>
                <a:gd name="T94" fmla="*/ 89 w 102"/>
                <a:gd name="T95" fmla="*/ 71 h 87"/>
                <a:gd name="T96" fmla="*/ 94 w 102"/>
                <a:gd name="T97" fmla="*/ 65 h 87"/>
                <a:gd name="T98" fmla="*/ 95 w 102"/>
                <a:gd name="T99" fmla="*/ 58 h 87"/>
                <a:gd name="T100" fmla="*/ 97 w 102"/>
                <a:gd name="T101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2" h="87">
                  <a:moveTo>
                    <a:pt x="97" y="58"/>
                  </a:moveTo>
                  <a:lnTo>
                    <a:pt x="102" y="49"/>
                  </a:lnTo>
                  <a:lnTo>
                    <a:pt x="97" y="42"/>
                  </a:lnTo>
                  <a:lnTo>
                    <a:pt x="97" y="38"/>
                  </a:lnTo>
                  <a:lnTo>
                    <a:pt x="92" y="26"/>
                  </a:lnTo>
                  <a:lnTo>
                    <a:pt x="94" y="22"/>
                  </a:lnTo>
                  <a:lnTo>
                    <a:pt x="87" y="19"/>
                  </a:lnTo>
                  <a:lnTo>
                    <a:pt x="87" y="15"/>
                  </a:lnTo>
                  <a:lnTo>
                    <a:pt x="84" y="9"/>
                  </a:lnTo>
                  <a:lnTo>
                    <a:pt x="75" y="9"/>
                  </a:lnTo>
                  <a:lnTo>
                    <a:pt x="71" y="4"/>
                  </a:lnTo>
                  <a:lnTo>
                    <a:pt x="65" y="4"/>
                  </a:lnTo>
                  <a:lnTo>
                    <a:pt x="60" y="0"/>
                  </a:lnTo>
                  <a:lnTo>
                    <a:pt x="49" y="0"/>
                  </a:lnTo>
                  <a:lnTo>
                    <a:pt x="46" y="4"/>
                  </a:lnTo>
                  <a:lnTo>
                    <a:pt x="41" y="6"/>
                  </a:lnTo>
                  <a:lnTo>
                    <a:pt x="40" y="7"/>
                  </a:lnTo>
                  <a:lnTo>
                    <a:pt x="33" y="9"/>
                  </a:lnTo>
                  <a:lnTo>
                    <a:pt x="29" y="14"/>
                  </a:lnTo>
                  <a:lnTo>
                    <a:pt x="25" y="9"/>
                  </a:lnTo>
                  <a:lnTo>
                    <a:pt x="21" y="9"/>
                  </a:lnTo>
                  <a:lnTo>
                    <a:pt x="17" y="4"/>
                  </a:lnTo>
                  <a:lnTo>
                    <a:pt x="13" y="3"/>
                  </a:lnTo>
                  <a:lnTo>
                    <a:pt x="5" y="7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6" y="33"/>
                  </a:lnTo>
                  <a:lnTo>
                    <a:pt x="14" y="36"/>
                  </a:lnTo>
                  <a:lnTo>
                    <a:pt x="16" y="41"/>
                  </a:lnTo>
                  <a:lnTo>
                    <a:pt x="25" y="50"/>
                  </a:lnTo>
                  <a:lnTo>
                    <a:pt x="30" y="50"/>
                  </a:lnTo>
                  <a:lnTo>
                    <a:pt x="35" y="53"/>
                  </a:lnTo>
                  <a:lnTo>
                    <a:pt x="40" y="55"/>
                  </a:lnTo>
                  <a:lnTo>
                    <a:pt x="40" y="66"/>
                  </a:lnTo>
                  <a:lnTo>
                    <a:pt x="48" y="69"/>
                  </a:lnTo>
                  <a:lnTo>
                    <a:pt x="52" y="66"/>
                  </a:lnTo>
                  <a:lnTo>
                    <a:pt x="56" y="66"/>
                  </a:lnTo>
                  <a:lnTo>
                    <a:pt x="59" y="71"/>
                  </a:lnTo>
                  <a:lnTo>
                    <a:pt x="63" y="71"/>
                  </a:lnTo>
                  <a:lnTo>
                    <a:pt x="71" y="82"/>
                  </a:lnTo>
                  <a:lnTo>
                    <a:pt x="79" y="82"/>
                  </a:lnTo>
                  <a:lnTo>
                    <a:pt x="86" y="87"/>
                  </a:lnTo>
                  <a:lnTo>
                    <a:pt x="89" y="85"/>
                  </a:lnTo>
                  <a:lnTo>
                    <a:pt x="94" y="85"/>
                  </a:lnTo>
                  <a:lnTo>
                    <a:pt x="94" y="80"/>
                  </a:lnTo>
                  <a:lnTo>
                    <a:pt x="92" y="79"/>
                  </a:lnTo>
                  <a:lnTo>
                    <a:pt x="92" y="74"/>
                  </a:lnTo>
                  <a:lnTo>
                    <a:pt x="89" y="71"/>
                  </a:lnTo>
                  <a:lnTo>
                    <a:pt x="94" y="65"/>
                  </a:lnTo>
                  <a:lnTo>
                    <a:pt x="95" y="58"/>
                  </a:lnTo>
                  <a:lnTo>
                    <a:pt x="97" y="58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1" name="Freeform 50">
              <a:extLst>
                <a:ext uri="{FF2B5EF4-FFF2-40B4-BE49-F238E27FC236}">
                  <a16:creationId xmlns:a16="http://schemas.microsoft.com/office/drawing/2014/main" id="{6D811869-0095-4249-B682-7459A12F0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6913" y="3273425"/>
              <a:ext cx="39688" cy="55562"/>
            </a:xfrm>
            <a:custGeom>
              <a:avLst/>
              <a:gdLst>
                <a:gd name="T0" fmla="*/ 5 w 25"/>
                <a:gd name="T1" fmla="*/ 27 h 35"/>
                <a:gd name="T2" fmla="*/ 5 w 25"/>
                <a:gd name="T3" fmla="*/ 22 h 35"/>
                <a:gd name="T4" fmla="*/ 3 w 25"/>
                <a:gd name="T5" fmla="*/ 21 h 35"/>
                <a:gd name="T6" fmla="*/ 3 w 25"/>
                <a:gd name="T7" fmla="*/ 16 h 35"/>
                <a:gd name="T8" fmla="*/ 0 w 25"/>
                <a:gd name="T9" fmla="*/ 13 h 35"/>
                <a:gd name="T10" fmla="*/ 5 w 25"/>
                <a:gd name="T11" fmla="*/ 7 h 35"/>
                <a:gd name="T12" fmla="*/ 6 w 25"/>
                <a:gd name="T13" fmla="*/ 0 h 35"/>
                <a:gd name="T14" fmla="*/ 11 w 25"/>
                <a:gd name="T15" fmla="*/ 0 h 35"/>
                <a:gd name="T16" fmla="*/ 19 w 25"/>
                <a:gd name="T17" fmla="*/ 11 h 35"/>
                <a:gd name="T18" fmla="*/ 20 w 25"/>
                <a:gd name="T19" fmla="*/ 19 h 35"/>
                <a:gd name="T20" fmla="*/ 25 w 25"/>
                <a:gd name="T21" fmla="*/ 22 h 35"/>
                <a:gd name="T22" fmla="*/ 24 w 25"/>
                <a:gd name="T23" fmla="*/ 34 h 35"/>
                <a:gd name="T24" fmla="*/ 19 w 25"/>
                <a:gd name="T25" fmla="*/ 35 h 35"/>
                <a:gd name="T26" fmla="*/ 9 w 25"/>
                <a:gd name="T27" fmla="*/ 34 h 35"/>
                <a:gd name="T28" fmla="*/ 6 w 25"/>
                <a:gd name="T29" fmla="*/ 27 h 35"/>
                <a:gd name="T30" fmla="*/ 5 w 25"/>
                <a:gd name="T31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35">
                  <a:moveTo>
                    <a:pt x="5" y="27"/>
                  </a:moveTo>
                  <a:lnTo>
                    <a:pt x="5" y="22"/>
                  </a:lnTo>
                  <a:lnTo>
                    <a:pt x="3" y="21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5" y="7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9" y="11"/>
                  </a:lnTo>
                  <a:lnTo>
                    <a:pt x="20" y="19"/>
                  </a:lnTo>
                  <a:lnTo>
                    <a:pt x="25" y="22"/>
                  </a:lnTo>
                  <a:lnTo>
                    <a:pt x="24" y="34"/>
                  </a:lnTo>
                  <a:lnTo>
                    <a:pt x="19" y="35"/>
                  </a:lnTo>
                  <a:lnTo>
                    <a:pt x="9" y="34"/>
                  </a:lnTo>
                  <a:lnTo>
                    <a:pt x="6" y="27"/>
                  </a:lnTo>
                  <a:lnTo>
                    <a:pt x="5" y="27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3B705F5F-59F3-4DCF-AFE6-BD677DA42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2865438"/>
              <a:ext cx="230188" cy="304800"/>
            </a:xfrm>
            <a:custGeom>
              <a:avLst/>
              <a:gdLst>
                <a:gd name="T0" fmla="*/ 60 w 145"/>
                <a:gd name="T1" fmla="*/ 186 h 192"/>
                <a:gd name="T2" fmla="*/ 72 w 145"/>
                <a:gd name="T3" fmla="*/ 175 h 192"/>
                <a:gd name="T4" fmla="*/ 85 w 145"/>
                <a:gd name="T5" fmla="*/ 172 h 192"/>
                <a:gd name="T6" fmla="*/ 112 w 145"/>
                <a:gd name="T7" fmla="*/ 162 h 192"/>
                <a:gd name="T8" fmla="*/ 122 w 145"/>
                <a:gd name="T9" fmla="*/ 159 h 192"/>
                <a:gd name="T10" fmla="*/ 128 w 145"/>
                <a:gd name="T11" fmla="*/ 151 h 192"/>
                <a:gd name="T12" fmla="*/ 137 w 145"/>
                <a:gd name="T13" fmla="*/ 137 h 192"/>
                <a:gd name="T14" fmla="*/ 142 w 145"/>
                <a:gd name="T15" fmla="*/ 107 h 192"/>
                <a:gd name="T16" fmla="*/ 144 w 145"/>
                <a:gd name="T17" fmla="*/ 94 h 192"/>
                <a:gd name="T18" fmla="*/ 134 w 145"/>
                <a:gd name="T19" fmla="*/ 75 h 192"/>
                <a:gd name="T20" fmla="*/ 134 w 145"/>
                <a:gd name="T21" fmla="*/ 67 h 192"/>
                <a:gd name="T22" fmla="*/ 112 w 145"/>
                <a:gd name="T23" fmla="*/ 46 h 192"/>
                <a:gd name="T24" fmla="*/ 101 w 145"/>
                <a:gd name="T25" fmla="*/ 61 h 192"/>
                <a:gd name="T26" fmla="*/ 101 w 145"/>
                <a:gd name="T27" fmla="*/ 30 h 192"/>
                <a:gd name="T28" fmla="*/ 111 w 145"/>
                <a:gd name="T29" fmla="*/ 18 h 192"/>
                <a:gd name="T30" fmla="*/ 122 w 145"/>
                <a:gd name="T31" fmla="*/ 8 h 192"/>
                <a:gd name="T32" fmla="*/ 111 w 145"/>
                <a:gd name="T33" fmla="*/ 5 h 192"/>
                <a:gd name="T34" fmla="*/ 99 w 145"/>
                <a:gd name="T35" fmla="*/ 21 h 192"/>
                <a:gd name="T36" fmla="*/ 99 w 145"/>
                <a:gd name="T37" fmla="*/ 5 h 192"/>
                <a:gd name="T38" fmla="*/ 91 w 145"/>
                <a:gd name="T39" fmla="*/ 11 h 192"/>
                <a:gd name="T40" fmla="*/ 79 w 145"/>
                <a:gd name="T41" fmla="*/ 15 h 192"/>
                <a:gd name="T42" fmla="*/ 79 w 145"/>
                <a:gd name="T43" fmla="*/ 22 h 192"/>
                <a:gd name="T44" fmla="*/ 72 w 145"/>
                <a:gd name="T45" fmla="*/ 29 h 192"/>
                <a:gd name="T46" fmla="*/ 74 w 145"/>
                <a:gd name="T47" fmla="*/ 37 h 192"/>
                <a:gd name="T48" fmla="*/ 84 w 145"/>
                <a:gd name="T49" fmla="*/ 37 h 192"/>
                <a:gd name="T50" fmla="*/ 69 w 145"/>
                <a:gd name="T51" fmla="*/ 53 h 192"/>
                <a:gd name="T52" fmla="*/ 49 w 145"/>
                <a:gd name="T53" fmla="*/ 57 h 192"/>
                <a:gd name="T54" fmla="*/ 31 w 145"/>
                <a:gd name="T55" fmla="*/ 51 h 192"/>
                <a:gd name="T56" fmla="*/ 25 w 145"/>
                <a:gd name="T57" fmla="*/ 54 h 192"/>
                <a:gd name="T58" fmla="*/ 30 w 145"/>
                <a:gd name="T59" fmla="*/ 67 h 192"/>
                <a:gd name="T60" fmla="*/ 15 w 145"/>
                <a:gd name="T61" fmla="*/ 64 h 192"/>
                <a:gd name="T62" fmla="*/ 36 w 145"/>
                <a:gd name="T63" fmla="*/ 75 h 192"/>
                <a:gd name="T64" fmla="*/ 28 w 145"/>
                <a:gd name="T65" fmla="*/ 84 h 192"/>
                <a:gd name="T66" fmla="*/ 17 w 145"/>
                <a:gd name="T67" fmla="*/ 92 h 192"/>
                <a:gd name="T68" fmla="*/ 23 w 145"/>
                <a:gd name="T69" fmla="*/ 97 h 192"/>
                <a:gd name="T70" fmla="*/ 53 w 145"/>
                <a:gd name="T71" fmla="*/ 105 h 192"/>
                <a:gd name="T72" fmla="*/ 36 w 145"/>
                <a:gd name="T73" fmla="*/ 121 h 192"/>
                <a:gd name="T74" fmla="*/ 20 w 145"/>
                <a:gd name="T75" fmla="*/ 137 h 192"/>
                <a:gd name="T76" fmla="*/ 36 w 145"/>
                <a:gd name="T77" fmla="*/ 135 h 192"/>
                <a:gd name="T78" fmla="*/ 50 w 145"/>
                <a:gd name="T79" fmla="*/ 132 h 192"/>
                <a:gd name="T80" fmla="*/ 30 w 145"/>
                <a:gd name="T81" fmla="*/ 137 h 192"/>
                <a:gd name="T82" fmla="*/ 22 w 145"/>
                <a:gd name="T83" fmla="*/ 148 h 192"/>
                <a:gd name="T84" fmla="*/ 19 w 145"/>
                <a:gd name="T85" fmla="*/ 154 h 192"/>
                <a:gd name="T86" fmla="*/ 9 w 145"/>
                <a:gd name="T87" fmla="*/ 151 h 192"/>
                <a:gd name="T88" fmla="*/ 23 w 145"/>
                <a:gd name="T89" fmla="*/ 157 h 192"/>
                <a:gd name="T90" fmla="*/ 3 w 145"/>
                <a:gd name="T91" fmla="*/ 173 h 192"/>
                <a:gd name="T92" fmla="*/ 28 w 145"/>
                <a:gd name="T93" fmla="*/ 172 h 192"/>
                <a:gd name="T94" fmla="*/ 19 w 145"/>
                <a:gd name="T95" fmla="*/ 184 h 192"/>
                <a:gd name="T96" fmla="*/ 20 w 145"/>
                <a:gd name="T97" fmla="*/ 187 h 192"/>
                <a:gd name="T98" fmla="*/ 33 w 145"/>
                <a:gd name="T99" fmla="*/ 1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192">
                  <a:moveTo>
                    <a:pt x="38" y="192"/>
                  </a:moveTo>
                  <a:lnTo>
                    <a:pt x="49" y="191"/>
                  </a:lnTo>
                  <a:lnTo>
                    <a:pt x="60" y="186"/>
                  </a:lnTo>
                  <a:lnTo>
                    <a:pt x="69" y="181"/>
                  </a:lnTo>
                  <a:lnTo>
                    <a:pt x="66" y="173"/>
                  </a:lnTo>
                  <a:lnTo>
                    <a:pt x="72" y="175"/>
                  </a:lnTo>
                  <a:lnTo>
                    <a:pt x="71" y="178"/>
                  </a:lnTo>
                  <a:lnTo>
                    <a:pt x="79" y="178"/>
                  </a:lnTo>
                  <a:lnTo>
                    <a:pt x="85" y="172"/>
                  </a:lnTo>
                  <a:lnTo>
                    <a:pt x="90" y="172"/>
                  </a:lnTo>
                  <a:lnTo>
                    <a:pt x="91" y="165"/>
                  </a:lnTo>
                  <a:lnTo>
                    <a:pt x="112" y="162"/>
                  </a:lnTo>
                  <a:lnTo>
                    <a:pt x="114" y="157"/>
                  </a:lnTo>
                  <a:lnTo>
                    <a:pt x="117" y="164"/>
                  </a:lnTo>
                  <a:lnTo>
                    <a:pt x="122" y="159"/>
                  </a:lnTo>
                  <a:lnTo>
                    <a:pt x="125" y="160"/>
                  </a:lnTo>
                  <a:lnTo>
                    <a:pt x="136" y="160"/>
                  </a:lnTo>
                  <a:lnTo>
                    <a:pt x="128" y="151"/>
                  </a:lnTo>
                  <a:lnTo>
                    <a:pt x="133" y="149"/>
                  </a:lnTo>
                  <a:lnTo>
                    <a:pt x="139" y="143"/>
                  </a:lnTo>
                  <a:lnTo>
                    <a:pt x="137" y="137"/>
                  </a:lnTo>
                  <a:lnTo>
                    <a:pt x="144" y="130"/>
                  </a:lnTo>
                  <a:lnTo>
                    <a:pt x="145" y="122"/>
                  </a:lnTo>
                  <a:lnTo>
                    <a:pt x="142" y="107"/>
                  </a:lnTo>
                  <a:lnTo>
                    <a:pt x="139" y="105"/>
                  </a:lnTo>
                  <a:lnTo>
                    <a:pt x="144" y="100"/>
                  </a:lnTo>
                  <a:lnTo>
                    <a:pt x="144" y="94"/>
                  </a:lnTo>
                  <a:lnTo>
                    <a:pt x="139" y="86"/>
                  </a:lnTo>
                  <a:lnTo>
                    <a:pt x="141" y="80"/>
                  </a:lnTo>
                  <a:lnTo>
                    <a:pt x="134" y="75"/>
                  </a:lnTo>
                  <a:lnTo>
                    <a:pt x="137" y="72"/>
                  </a:lnTo>
                  <a:lnTo>
                    <a:pt x="142" y="72"/>
                  </a:lnTo>
                  <a:lnTo>
                    <a:pt x="134" y="67"/>
                  </a:lnTo>
                  <a:lnTo>
                    <a:pt x="130" y="65"/>
                  </a:lnTo>
                  <a:lnTo>
                    <a:pt x="122" y="53"/>
                  </a:lnTo>
                  <a:lnTo>
                    <a:pt x="112" y="46"/>
                  </a:lnTo>
                  <a:lnTo>
                    <a:pt x="107" y="49"/>
                  </a:lnTo>
                  <a:lnTo>
                    <a:pt x="106" y="61"/>
                  </a:lnTo>
                  <a:lnTo>
                    <a:pt x="101" y="61"/>
                  </a:lnTo>
                  <a:lnTo>
                    <a:pt x="85" y="46"/>
                  </a:lnTo>
                  <a:lnTo>
                    <a:pt x="93" y="30"/>
                  </a:lnTo>
                  <a:lnTo>
                    <a:pt x="101" y="30"/>
                  </a:lnTo>
                  <a:lnTo>
                    <a:pt x="103" y="24"/>
                  </a:lnTo>
                  <a:lnTo>
                    <a:pt x="107" y="21"/>
                  </a:lnTo>
                  <a:lnTo>
                    <a:pt x="111" y="18"/>
                  </a:lnTo>
                  <a:lnTo>
                    <a:pt x="107" y="18"/>
                  </a:lnTo>
                  <a:lnTo>
                    <a:pt x="115" y="11"/>
                  </a:lnTo>
                  <a:lnTo>
                    <a:pt x="122" y="8"/>
                  </a:lnTo>
                  <a:lnTo>
                    <a:pt x="114" y="5"/>
                  </a:lnTo>
                  <a:lnTo>
                    <a:pt x="107" y="0"/>
                  </a:lnTo>
                  <a:lnTo>
                    <a:pt x="111" y="5"/>
                  </a:lnTo>
                  <a:lnTo>
                    <a:pt x="103" y="5"/>
                  </a:lnTo>
                  <a:lnTo>
                    <a:pt x="104" y="13"/>
                  </a:lnTo>
                  <a:lnTo>
                    <a:pt x="99" y="21"/>
                  </a:lnTo>
                  <a:lnTo>
                    <a:pt x="99" y="16"/>
                  </a:lnTo>
                  <a:lnTo>
                    <a:pt x="103" y="11"/>
                  </a:lnTo>
                  <a:lnTo>
                    <a:pt x="99" y="5"/>
                  </a:lnTo>
                  <a:lnTo>
                    <a:pt x="95" y="7"/>
                  </a:lnTo>
                  <a:lnTo>
                    <a:pt x="98" y="11"/>
                  </a:lnTo>
                  <a:lnTo>
                    <a:pt x="91" y="11"/>
                  </a:lnTo>
                  <a:lnTo>
                    <a:pt x="88" y="8"/>
                  </a:lnTo>
                  <a:lnTo>
                    <a:pt x="79" y="10"/>
                  </a:lnTo>
                  <a:lnTo>
                    <a:pt x="79" y="15"/>
                  </a:lnTo>
                  <a:lnTo>
                    <a:pt x="76" y="15"/>
                  </a:lnTo>
                  <a:lnTo>
                    <a:pt x="72" y="21"/>
                  </a:lnTo>
                  <a:lnTo>
                    <a:pt x="79" y="22"/>
                  </a:lnTo>
                  <a:lnTo>
                    <a:pt x="77" y="26"/>
                  </a:lnTo>
                  <a:lnTo>
                    <a:pt x="72" y="26"/>
                  </a:lnTo>
                  <a:lnTo>
                    <a:pt x="72" y="29"/>
                  </a:lnTo>
                  <a:lnTo>
                    <a:pt x="65" y="30"/>
                  </a:lnTo>
                  <a:lnTo>
                    <a:pt x="68" y="37"/>
                  </a:lnTo>
                  <a:lnTo>
                    <a:pt x="74" y="37"/>
                  </a:lnTo>
                  <a:lnTo>
                    <a:pt x="74" y="38"/>
                  </a:lnTo>
                  <a:lnTo>
                    <a:pt x="80" y="37"/>
                  </a:lnTo>
                  <a:lnTo>
                    <a:pt x="84" y="37"/>
                  </a:lnTo>
                  <a:lnTo>
                    <a:pt x="76" y="45"/>
                  </a:lnTo>
                  <a:lnTo>
                    <a:pt x="66" y="49"/>
                  </a:lnTo>
                  <a:lnTo>
                    <a:pt x="69" y="53"/>
                  </a:lnTo>
                  <a:lnTo>
                    <a:pt x="60" y="54"/>
                  </a:lnTo>
                  <a:lnTo>
                    <a:pt x="53" y="53"/>
                  </a:lnTo>
                  <a:lnTo>
                    <a:pt x="49" y="57"/>
                  </a:lnTo>
                  <a:lnTo>
                    <a:pt x="47" y="51"/>
                  </a:lnTo>
                  <a:lnTo>
                    <a:pt x="31" y="48"/>
                  </a:lnTo>
                  <a:lnTo>
                    <a:pt x="31" y="51"/>
                  </a:lnTo>
                  <a:lnTo>
                    <a:pt x="22" y="48"/>
                  </a:lnTo>
                  <a:lnTo>
                    <a:pt x="20" y="59"/>
                  </a:lnTo>
                  <a:lnTo>
                    <a:pt x="25" y="54"/>
                  </a:lnTo>
                  <a:lnTo>
                    <a:pt x="25" y="61"/>
                  </a:lnTo>
                  <a:lnTo>
                    <a:pt x="28" y="61"/>
                  </a:lnTo>
                  <a:lnTo>
                    <a:pt x="30" y="67"/>
                  </a:lnTo>
                  <a:lnTo>
                    <a:pt x="25" y="67"/>
                  </a:lnTo>
                  <a:lnTo>
                    <a:pt x="25" y="64"/>
                  </a:lnTo>
                  <a:lnTo>
                    <a:pt x="15" y="64"/>
                  </a:lnTo>
                  <a:lnTo>
                    <a:pt x="26" y="72"/>
                  </a:lnTo>
                  <a:lnTo>
                    <a:pt x="33" y="70"/>
                  </a:lnTo>
                  <a:lnTo>
                    <a:pt x="36" y="75"/>
                  </a:lnTo>
                  <a:lnTo>
                    <a:pt x="26" y="76"/>
                  </a:lnTo>
                  <a:lnTo>
                    <a:pt x="25" y="81"/>
                  </a:lnTo>
                  <a:lnTo>
                    <a:pt x="28" y="84"/>
                  </a:lnTo>
                  <a:lnTo>
                    <a:pt x="19" y="84"/>
                  </a:lnTo>
                  <a:lnTo>
                    <a:pt x="20" y="91"/>
                  </a:lnTo>
                  <a:lnTo>
                    <a:pt x="17" y="92"/>
                  </a:lnTo>
                  <a:lnTo>
                    <a:pt x="22" y="95"/>
                  </a:lnTo>
                  <a:lnTo>
                    <a:pt x="26" y="94"/>
                  </a:lnTo>
                  <a:lnTo>
                    <a:pt x="23" y="97"/>
                  </a:lnTo>
                  <a:lnTo>
                    <a:pt x="31" y="95"/>
                  </a:lnTo>
                  <a:lnTo>
                    <a:pt x="34" y="105"/>
                  </a:lnTo>
                  <a:lnTo>
                    <a:pt x="53" y="105"/>
                  </a:lnTo>
                  <a:lnTo>
                    <a:pt x="47" y="111"/>
                  </a:lnTo>
                  <a:lnTo>
                    <a:pt x="42" y="108"/>
                  </a:lnTo>
                  <a:lnTo>
                    <a:pt x="36" y="121"/>
                  </a:lnTo>
                  <a:lnTo>
                    <a:pt x="39" y="119"/>
                  </a:lnTo>
                  <a:lnTo>
                    <a:pt x="33" y="129"/>
                  </a:lnTo>
                  <a:lnTo>
                    <a:pt x="20" y="137"/>
                  </a:lnTo>
                  <a:lnTo>
                    <a:pt x="25" y="137"/>
                  </a:lnTo>
                  <a:lnTo>
                    <a:pt x="31" y="132"/>
                  </a:lnTo>
                  <a:lnTo>
                    <a:pt x="36" y="135"/>
                  </a:lnTo>
                  <a:lnTo>
                    <a:pt x="44" y="135"/>
                  </a:lnTo>
                  <a:lnTo>
                    <a:pt x="50" y="129"/>
                  </a:lnTo>
                  <a:lnTo>
                    <a:pt x="50" y="132"/>
                  </a:lnTo>
                  <a:lnTo>
                    <a:pt x="58" y="132"/>
                  </a:lnTo>
                  <a:lnTo>
                    <a:pt x="42" y="137"/>
                  </a:lnTo>
                  <a:lnTo>
                    <a:pt x="30" y="137"/>
                  </a:lnTo>
                  <a:lnTo>
                    <a:pt x="28" y="141"/>
                  </a:lnTo>
                  <a:lnTo>
                    <a:pt x="20" y="145"/>
                  </a:lnTo>
                  <a:lnTo>
                    <a:pt x="22" y="148"/>
                  </a:lnTo>
                  <a:lnTo>
                    <a:pt x="20" y="151"/>
                  </a:lnTo>
                  <a:lnTo>
                    <a:pt x="23" y="153"/>
                  </a:lnTo>
                  <a:lnTo>
                    <a:pt x="19" y="154"/>
                  </a:lnTo>
                  <a:lnTo>
                    <a:pt x="14" y="149"/>
                  </a:lnTo>
                  <a:lnTo>
                    <a:pt x="11" y="153"/>
                  </a:lnTo>
                  <a:lnTo>
                    <a:pt x="9" y="151"/>
                  </a:lnTo>
                  <a:lnTo>
                    <a:pt x="0" y="156"/>
                  </a:lnTo>
                  <a:lnTo>
                    <a:pt x="1" y="157"/>
                  </a:lnTo>
                  <a:lnTo>
                    <a:pt x="23" y="157"/>
                  </a:lnTo>
                  <a:lnTo>
                    <a:pt x="15" y="164"/>
                  </a:lnTo>
                  <a:lnTo>
                    <a:pt x="6" y="165"/>
                  </a:lnTo>
                  <a:lnTo>
                    <a:pt x="3" y="173"/>
                  </a:lnTo>
                  <a:lnTo>
                    <a:pt x="9" y="173"/>
                  </a:lnTo>
                  <a:lnTo>
                    <a:pt x="11" y="176"/>
                  </a:lnTo>
                  <a:lnTo>
                    <a:pt x="28" y="172"/>
                  </a:lnTo>
                  <a:lnTo>
                    <a:pt x="15" y="179"/>
                  </a:lnTo>
                  <a:lnTo>
                    <a:pt x="9" y="184"/>
                  </a:lnTo>
                  <a:lnTo>
                    <a:pt x="19" y="184"/>
                  </a:lnTo>
                  <a:lnTo>
                    <a:pt x="30" y="178"/>
                  </a:lnTo>
                  <a:lnTo>
                    <a:pt x="30" y="183"/>
                  </a:lnTo>
                  <a:lnTo>
                    <a:pt x="20" y="187"/>
                  </a:lnTo>
                  <a:lnTo>
                    <a:pt x="25" y="187"/>
                  </a:lnTo>
                  <a:lnTo>
                    <a:pt x="23" y="191"/>
                  </a:lnTo>
                  <a:lnTo>
                    <a:pt x="33" y="187"/>
                  </a:lnTo>
                  <a:lnTo>
                    <a:pt x="38" y="19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7720490B-7BAA-49C7-A314-35EC3360F5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4288" y="2395538"/>
              <a:ext cx="493713" cy="906462"/>
            </a:xfrm>
            <a:custGeom>
              <a:avLst/>
              <a:gdLst>
                <a:gd name="T0" fmla="*/ 10 w 196"/>
                <a:gd name="T1" fmla="*/ 206 h 360"/>
                <a:gd name="T2" fmla="*/ 46 w 196"/>
                <a:gd name="T3" fmla="*/ 208 h 360"/>
                <a:gd name="T4" fmla="*/ 42 w 196"/>
                <a:gd name="T5" fmla="*/ 227 h 360"/>
                <a:gd name="T6" fmla="*/ 141 w 196"/>
                <a:gd name="T7" fmla="*/ 0 h 360"/>
                <a:gd name="T8" fmla="*/ 137 w 196"/>
                <a:gd name="T9" fmla="*/ 6 h 360"/>
                <a:gd name="T10" fmla="*/ 132 w 196"/>
                <a:gd name="T11" fmla="*/ 15 h 360"/>
                <a:gd name="T12" fmla="*/ 181 w 196"/>
                <a:gd name="T13" fmla="*/ 311 h 360"/>
                <a:gd name="T14" fmla="*/ 130 w 196"/>
                <a:gd name="T15" fmla="*/ 338 h 360"/>
                <a:gd name="T16" fmla="*/ 23 w 196"/>
                <a:gd name="T17" fmla="*/ 151 h 360"/>
                <a:gd name="T18" fmla="*/ 33 w 196"/>
                <a:gd name="T19" fmla="*/ 135 h 360"/>
                <a:gd name="T20" fmla="*/ 94 w 196"/>
                <a:gd name="T21" fmla="*/ 71 h 360"/>
                <a:gd name="T22" fmla="*/ 90 w 196"/>
                <a:gd name="T23" fmla="*/ 80 h 360"/>
                <a:gd name="T24" fmla="*/ 39 w 196"/>
                <a:gd name="T25" fmla="*/ 94 h 360"/>
                <a:gd name="T26" fmla="*/ 27 w 196"/>
                <a:gd name="T27" fmla="*/ 107 h 360"/>
                <a:gd name="T28" fmla="*/ 16 w 196"/>
                <a:gd name="T29" fmla="*/ 122 h 360"/>
                <a:gd name="T30" fmla="*/ 19 w 196"/>
                <a:gd name="T31" fmla="*/ 126 h 360"/>
                <a:gd name="T32" fmla="*/ 33 w 196"/>
                <a:gd name="T33" fmla="*/ 124 h 360"/>
                <a:gd name="T34" fmla="*/ 39 w 196"/>
                <a:gd name="T35" fmla="*/ 126 h 360"/>
                <a:gd name="T36" fmla="*/ 45 w 196"/>
                <a:gd name="T37" fmla="*/ 152 h 360"/>
                <a:gd name="T38" fmla="*/ 43 w 196"/>
                <a:gd name="T39" fmla="*/ 171 h 360"/>
                <a:gd name="T40" fmla="*/ 57 w 196"/>
                <a:gd name="T41" fmla="*/ 188 h 360"/>
                <a:gd name="T42" fmla="*/ 62 w 196"/>
                <a:gd name="T43" fmla="*/ 231 h 360"/>
                <a:gd name="T44" fmla="*/ 58 w 196"/>
                <a:gd name="T45" fmla="*/ 354 h 360"/>
                <a:gd name="T46" fmla="*/ 87 w 196"/>
                <a:gd name="T47" fmla="*/ 352 h 360"/>
                <a:gd name="T48" fmla="*/ 114 w 196"/>
                <a:gd name="T49" fmla="*/ 339 h 360"/>
                <a:gd name="T50" fmla="*/ 147 w 196"/>
                <a:gd name="T51" fmla="*/ 335 h 360"/>
                <a:gd name="T52" fmla="*/ 184 w 196"/>
                <a:gd name="T53" fmla="*/ 325 h 360"/>
                <a:gd name="T54" fmla="*/ 176 w 196"/>
                <a:gd name="T55" fmla="*/ 311 h 360"/>
                <a:gd name="T56" fmla="*/ 182 w 196"/>
                <a:gd name="T57" fmla="*/ 299 h 360"/>
                <a:gd name="T58" fmla="*/ 194 w 196"/>
                <a:gd name="T59" fmla="*/ 289 h 360"/>
                <a:gd name="T60" fmla="*/ 159 w 196"/>
                <a:gd name="T61" fmla="*/ 265 h 360"/>
                <a:gd name="T62" fmla="*/ 147 w 196"/>
                <a:gd name="T63" fmla="*/ 239 h 360"/>
                <a:gd name="T64" fmla="*/ 152 w 196"/>
                <a:gd name="T65" fmla="*/ 225 h 360"/>
                <a:gd name="T66" fmla="*/ 121 w 196"/>
                <a:gd name="T67" fmla="*/ 181 h 360"/>
                <a:gd name="T68" fmla="*/ 82 w 196"/>
                <a:gd name="T69" fmla="*/ 166 h 360"/>
                <a:gd name="T70" fmla="*/ 91 w 196"/>
                <a:gd name="T71" fmla="*/ 156 h 360"/>
                <a:gd name="T72" fmla="*/ 114 w 196"/>
                <a:gd name="T73" fmla="*/ 125 h 360"/>
                <a:gd name="T74" fmla="*/ 86 w 196"/>
                <a:gd name="T75" fmla="*/ 115 h 360"/>
                <a:gd name="T76" fmla="*/ 78 w 196"/>
                <a:gd name="T77" fmla="*/ 106 h 360"/>
                <a:gd name="T78" fmla="*/ 81 w 196"/>
                <a:gd name="T79" fmla="*/ 87 h 360"/>
                <a:gd name="T80" fmla="*/ 58 w 196"/>
                <a:gd name="T81" fmla="*/ 90 h 360"/>
                <a:gd name="T82" fmla="*/ 52 w 196"/>
                <a:gd name="T83" fmla="*/ 109 h 360"/>
                <a:gd name="T84" fmla="*/ 48 w 196"/>
                <a:gd name="T85" fmla="*/ 120 h 360"/>
                <a:gd name="T86" fmla="*/ 49 w 196"/>
                <a:gd name="T87" fmla="*/ 128 h 360"/>
                <a:gd name="T88" fmla="*/ 44 w 196"/>
                <a:gd name="T89" fmla="*/ 142 h 360"/>
                <a:gd name="T90" fmla="*/ 47 w 196"/>
                <a:gd name="T91" fmla="*/ 152 h 360"/>
                <a:gd name="T92" fmla="*/ 47 w 196"/>
                <a:gd name="T93" fmla="*/ 174 h 360"/>
                <a:gd name="T94" fmla="*/ 53 w 196"/>
                <a:gd name="T95" fmla="*/ 175 h 360"/>
                <a:gd name="T96" fmla="*/ 61 w 196"/>
                <a:gd name="T97" fmla="*/ 163 h 360"/>
                <a:gd name="T98" fmla="*/ 60 w 196"/>
                <a:gd name="T99" fmla="*/ 203 h 360"/>
                <a:gd name="T100" fmla="*/ 81 w 196"/>
                <a:gd name="T101" fmla="*/ 206 h 360"/>
                <a:gd name="T102" fmla="*/ 102 w 196"/>
                <a:gd name="T103" fmla="*/ 226 h 360"/>
                <a:gd name="T104" fmla="*/ 98 w 196"/>
                <a:gd name="T105" fmla="*/ 251 h 360"/>
                <a:gd name="T106" fmla="*/ 63 w 196"/>
                <a:gd name="T107" fmla="*/ 271 h 360"/>
                <a:gd name="T108" fmla="*/ 71 w 196"/>
                <a:gd name="T109" fmla="*/ 290 h 360"/>
                <a:gd name="T110" fmla="*/ 60 w 196"/>
                <a:gd name="T111" fmla="*/ 308 h 360"/>
                <a:gd name="T112" fmla="*/ 86 w 196"/>
                <a:gd name="T113" fmla="*/ 312 h 360"/>
                <a:gd name="T114" fmla="*/ 97 w 196"/>
                <a:gd name="T115" fmla="*/ 322 h 360"/>
                <a:gd name="T116" fmla="*/ 58 w 196"/>
                <a:gd name="T117" fmla="*/ 342 h 360"/>
                <a:gd name="T118" fmla="*/ 54 w 196"/>
                <a:gd name="T119" fmla="*/ 3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6" h="360">
                  <a:moveTo>
                    <a:pt x="36" y="232"/>
                  </a:moveTo>
                  <a:cubicBezTo>
                    <a:pt x="31" y="229"/>
                    <a:pt x="31" y="229"/>
                    <a:pt x="31" y="229"/>
                  </a:cubicBezTo>
                  <a:cubicBezTo>
                    <a:pt x="28" y="228"/>
                    <a:pt x="28" y="228"/>
                    <a:pt x="28" y="228"/>
                  </a:cubicBezTo>
                  <a:cubicBezTo>
                    <a:pt x="23" y="220"/>
                    <a:pt x="23" y="220"/>
                    <a:pt x="23" y="220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4" y="218"/>
                    <a:pt x="14" y="218"/>
                    <a:pt x="14" y="218"/>
                  </a:cubicBezTo>
                  <a:cubicBezTo>
                    <a:pt x="13" y="225"/>
                    <a:pt x="13" y="225"/>
                    <a:pt x="13" y="225"/>
                  </a:cubicBezTo>
                  <a:cubicBezTo>
                    <a:pt x="10" y="225"/>
                    <a:pt x="10" y="225"/>
                    <a:pt x="10" y="225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5" y="206"/>
                    <a:pt x="5" y="206"/>
                    <a:pt x="5" y="206"/>
                  </a:cubicBezTo>
                  <a:cubicBezTo>
                    <a:pt x="10" y="206"/>
                    <a:pt x="10" y="206"/>
                    <a:pt x="10" y="206"/>
                  </a:cubicBezTo>
                  <a:cubicBezTo>
                    <a:pt x="11" y="202"/>
                    <a:pt x="11" y="202"/>
                    <a:pt x="11" y="202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6" y="198"/>
                    <a:pt x="16" y="198"/>
                    <a:pt x="16" y="198"/>
                  </a:cubicBezTo>
                  <a:cubicBezTo>
                    <a:pt x="20" y="197"/>
                    <a:pt x="20" y="197"/>
                    <a:pt x="20" y="197"/>
                  </a:cubicBezTo>
                  <a:cubicBezTo>
                    <a:pt x="22" y="195"/>
                    <a:pt x="22" y="195"/>
                    <a:pt x="22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35" y="193"/>
                    <a:pt x="35" y="193"/>
                    <a:pt x="35" y="193"/>
                  </a:cubicBezTo>
                  <a:cubicBezTo>
                    <a:pt x="39" y="195"/>
                    <a:pt x="39" y="195"/>
                    <a:pt x="39" y="195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46" y="208"/>
                    <a:pt x="46" y="208"/>
                    <a:pt x="46" y="208"/>
                  </a:cubicBezTo>
                  <a:cubicBezTo>
                    <a:pt x="43" y="211"/>
                    <a:pt x="43" y="211"/>
                    <a:pt x="43" y="211"/>
                  </a:cubicBezTo>
                  <a:cubicBezTo>
                    <a:pt x="49" y="211"/>
                    <a:pt x="49" y="211"/>
                    <a:pt x="49" y="211"/>
                  </a:cubicBezTo>
                  <a:cubicBezTo>
                    <a:pt x="50" y="221"/>
                    <a:pt x="50" y="221"/>
                    <a:pt x="50" y="221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45" y="214"/>
                    <a:pt x="45" y="214"/>
                    <a:pt x="45" y="214"/>
                  </a:cubicBezTo>
                  <a:cubicBezTo>
                    <a:pt x="46" y="216"/>
                    <a:pt x="46" y="216"/>
                    <a:pt x="46" y="216"/>
                  </a:cubicBezTo>
                  <a:cubicBezTo>
                    <a:pt x="45" y="220"/>
                    <a:pt x="45" y="220"/>
                    <a:pt x="45" y="220"/>
                  </a:cubicBezTo>
                  <a:cubicBezTo>
                    <a:pt x="48" y="220"/>
                    <a:pt x="48" y="220"/>
                    <a:pt x="48" y="220"/>
                  </a:cubicBezTo>
                  <a:cubicBezTo>
                    <a:pt x="48" y="224"/>
                    <a:pt x="48" y="224"/>
                    <a:pt x="48" y="224"/>
                  </a:cubicBezTo>
                  <a:cubicBezTo>
                    <a:pt x="42" y="223"/>
                    <a:pt x="42" y="223"/>
                    <a:pt x="42" y="223"/>
                  </a:cubicBezTo>
                  <a:cubicBezTo>
                    <a:pt x="42" y="227"/>
                    <a:pt x="42" y="227"/>
                    <a:pt x="42" y="227"/>
                  </a:cubicBezTo>
                  <a:cubicBezTo>
                    <a:pt x="38" y="229"/>
                    <a:pt x="38" y="229"/>
                    <a:pt x="38" y="229"/>
                  </a:cubicBezTo>
                  <a:cubicBezTo>
                    <a:pt x="36" y="229"/>
                    <a:pt x="36" y="229"/>
                    <a:pt x="36" y="229"/>
                  </a:cubicBezTo>
                  <a:cubicBezTo>
                    <a:pt x="37" y="232"/>
                    <a:pt x="37" y="232"/>
                    <a:pt x="37" y="232"/>
                  </a:cubicBezTo>
                  <a:cubicBezTo>
                    <a:pt x="36" y="232"/>
                    <a:pt x="36" y="232"/>
                    <a:pt x="36" y="232"/>
                  </a:cubicBezTo>
                  <a:close/>
                  <a:moveTo>
                    <a:pt x="131" y="32"/>
                  </a:moveTo>
                  <a:cubicBezTo>
                    <a:pt x="133" y="29"/>
                    <a:pt x="133" y="29"/>
                    <a:pt x="133" y="29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1" y="32"/>
                    <a:pt x="131" y="32"/>
                    <a:pt x="131" y="32"/>
                  </a:cubicBezTo>
                  <a:close/>
                  <a:moveTo>
                    <a:pt x="140" y="5"/>
                  </a:moveTo>
                  <a:cubicBezTo>
                    <a:pt x="138" y="3"/>
                    <a:pt x="138" y="3"/>
                    <a:pt x="138" y="3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0" y="5"/>
                    <a:pt x="140" y="5"/>
                    <a:pt x="140" y="5"/>
                  </a:cubicBezTo>
                  <a:close/>
                  <a:moveTo>
                    <a:pt x="130" y="16"/>
                  </a:moveTo>
                  <a:cubicBezTo>
                    <a:pt x="131" y="10"/>
                    <a:pt x="131" y="10"/>
                    <a:pt x="131" y="10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14"/>
                    <a:pt x="130" y="16"/>
                    <a:pt x="130" y="16"/>
                  </a:cubicBezTo>
                  <a:close/>
                  <a:moveTo>
                    <a:pt x="135" y="13"/>
                  </a:moveTo>
                  <a:cubicBezTo>
                    <a:pt x="133" y="10"/>
                    <a:pt x="133" y="10"/>
                    <a:pt x="133" y="10"/>
                  </a:cubicBezTo>
                  <a:cubicBezTo>
                    <a:pt x="135" y="8"/>
                    <a:pt x="135" y="8"/>
                    <a:pt x="135" y="8"/>
                  </a:cubicBezTo>
                  <a:cubicBezTo>
                    <a:pt x="135" y="5"/>
                    <a:pt x="135" y="5"/>
                    <a:pt x="135" y="5"/>
                  </a:cubicBezTo>
                  <a:cubicBezTo>
                    <a:pt x="137" y="6"/>
                    <a:pt x="137" y="6"/>
                    <a:pt x="137" y="6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5" y="13"/>
                    <a:pt x="135" y="13"/>
                    <a:pt x="135" y="13"/>
                  </a:cubicBezTo>
                  <a:close/>
                  <a:moveTo>
                    <a:pt x="133" y="26"/>
                  </a:moveTo>
                  <a:cubicBezTo>
                    <a:pt x="131" y="23"/>
                    <a:pt x="131" y="23"/>
                    <a:pt x="131" y="23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24" y="20"/>
                    <a:pt x="124" y="20"/>
                    <a:pt x="124" y="20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1" y="16"/>
                    <a:pt x="131" y="16"/>
                    <a:pt x="131" y="16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5" y="27"/>
                    <a:pt x="135" y="27"/>
                    <a:pt x="135" y="27"/>
                  </a:cubicBezTo>
                  <a:cubicBezTo>
                    <a:pt x="133" y="26"/>
                    <a:pt x="133" y="26"/>
                    <a:pt x="133" y="26"/>
                  </a:cubicBezTo>
                  <a:close/>
                  <a:moveTo>
                    <a:pt x="177" y="312"/>
                  </a:moveTo>
                  <a:cubicBezTo>
                    <a:pt x="180" y="313"/>
                    <a:pt x="180" y="313"/>
                    <a:pt x="180" y="313"/>
                  </a:cubicBezTo>
                  <a:cubicBezTo>
                    <a:pt x="182" y="312"/>
                    <a:pt x="182" y="312"/>
                    <a:pt x="182" y="312"/>
                  </a:cubicBezTo>
                  <a:cubicBezTo>
                    <a:pt x="181" y="311"/>
                    <a:pt x="181" y="311"/>
                    <a:pt x="181" y="311"/>
                  </a:cubicBezTo>
                  <a:cubicBezTo>
                    <a:pt x="179" y="311"/>
                    <a:pt x="179" y="311"/>
                    <a:pt x="179" y="311"/>
                  </a:cubicBezTo>
                  <a:cubicBezTo>
                    <a:pt x="177" y="312"/>
                    <a:pt x="177" y="312"/>
                    <a:pt x="177" y="312"/>
                  </a:cubicBezTo>
                  <a:close/>
                  <a:moveTo>
                    <a:pt x="130" y="338"/>
                  </a:moveTo>
                  <a:cubicBezTo>
                    <a:pt x="136" y="334"/>
                    <a:pt x="136" y="334"/>
                    <a:pt x="136" y="334"/>
                  </a:cubicBezTo>
                  <a:cubicBezTo>
                    <a:pt x="139" y="336"/>
                    <a:pt x="139" y="336"/>
                    <a:pt x="139" y="336"/>
                  </a:cubicBezTo>
                  <a:cubicBezTo>
                    <a:pt x="141" y="336"/>
                    <a:pt x="141" y="336"/>
                    <a:pt x="141" y="336"/>
                  </a:cubicBezTo>
                  <a:cubicBezTo>
                    <a:pt x="139" y="338"/>
                    <a:pt x="139" y="338"/>
                    <a:pt x="139" y="338"/>
                  </a:cubicBezTo>
                  <a:cubicBezTo>
                    <a:pt x="139" y="340"/>
                    <a:pt x="139" y="340"/>
                    <a:pt x="139" y="340"/>
                  </a:cubicBezTo>
                  <a:cubicBezTo>
                    <a:pt x="136" y="340"/>
                    <a:pt x="136" y="340"/>
                    <a:pt x="136" y="340"/>
                  </a:cubicBezTo>
                  <a:cubicBezTo>
                    <a:pt x="133" y="338"/>
                    <a:pt x="133" y="338"/>
                    <a:pt x="133" y="338"/>
                  </a:cubicBezTo>
                  <a:cubicBezTo>
                    <a:pt x="130" y="338"/>
                    <a:pt x="130" y="338"/>
                    <a:pt x="130" y="338"/>
                  </a:cubicBezTo>
                  <a:close/>
                  <a:moveTo>
                    <a:pt x="57" y="172"/>
                  </a:moveTo>
                  <a:cubicBezTo>
                    <a:pt x="57" y="175"/>
                    <a:pt x="57" y="175"/>
                    <a:pt x="57" y="175"/>
                  </a:cubicBezTo>
                  <a:cubicBezTo>
                    <a:pt x="59" y="177"/>
                    <a:pt x="59" y="177"/>
                    <a:pt x="59" y="177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57" y="172"/>
                    <a:pt x="57" y="172"/>
                    <a:pt x="57" y="172"/>
                  </a:cubicBezTo>
                  <a:close/>
                  <a:moveTo>
                    <a:pt x="36" y="168"/>
                  </a:moveTo>
                  <a:cubicBezTo>
                    <a:pt x="37" y="164"/>
                    <a:pt x="37" y="164"/>
                    <a:pt x="37" y="164"/>
                  </a:cubicBezTo>
                  <a:cubicBezTo>
                    <a:pt x="38" y="166"/>
                    <a:pt x="38" y="166"/>
                    <a:pt x="38" y="166"/>
                  </a:cubicBezTo>
                  <a:cubicBezTo>
                    <a:pt x="36" y="168"/>
                    <a:pt x="36" y="168"/>
                    <a:pt x="36" y="168"/>
                  </a:cubicBezTo>
                  <a:close/>
                  <a:moveTo>
                    <a:pt x="23" y="154"/>
                  </a:moveTo>
                  <a:cubicBezTo>
                    <a:pt x="23" y="151"/>
                    <a:pt x="23" y="151"/>
                    <a:pt x="23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3" y="154"/>
                    <a:pt x="23" y="154"/>
                    <a:pt x="23" y="154"/>
                  </a:cubicBezTo>
                  <a:close/>
                  <a:moveTo>
                    <a:pt x="29" y="150"/>
                  </a:moveTo>
                  <a:cubicBezTo>
                    <a:pt x="32" y="145"/>
                    <a:pt x="32" y="145"/>
                    <a:pt x="32" y="145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29" y="150"/>
                    <a:pt x="29" y="150"/>
                    <a:pt x="29" y="150"/>
                  </a:cubicBezTo>
                  <a:close/>
                  <a:moveTo>
                    <a:pt x="38" y="141"/>
                  </a:moveTo>
                  <a:cubicBezTo>
                    <a:pt x="40" y="139"/>
                    <a:pt x="40" y="139"/>
                    <a:pt x="40" y="139"/>
                  </a:cubicBezTo>
                  <a:cubicBezTo>
                    <a:pt x="38" y="139"/>
                    <a:pt x="38" y="139"/>
                    <a:pt x="38" y="139"/>
                  </a:cubicBezTo>
                  <a:cubicBezTo>
                    <a:pt x="38" y="141"/>
                    <a:pt x="38" y="141"/>
                    <a:pt x="38" y="141"/>
                  </a:cubicBezTo>
                  <a:close/>
                  <a:moveTo>
                    <a:pt x="33" y="135"/>
                  </a:moveTo>
                  <a:cubicBezTo>
                    <a:pt x="35" y="138"/>
                    <a:pt x="35" y="138"/>
                    <a:pt x="35" y="138"/>
                  </a:cubicBezTo>
                  <a:cubicBezTo>
                    <a:pt x="37" y="137"/>
                    <a:pt x="37" y="137"/>
                    <a:pt x="37" y="137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3" y="135"/>
                    <a:pt x="33" y="135"/>
                    <a:pt x="33" y="135"/>
                  </a:cubicBezTo>
                  <a:close/>
                  <a:moveTo>
                    <a:pt x="93" y="67"/>
                  </a:moveTo>
                  <a:cubicBezTo>
                    <a:pt x="94" y="69"/>
                    <a:pt x="94" y="69"/>
                    <a:pt x="94" y="69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3" y="67"/>
                    <a:pt x="93" y="67"/>
                    <a:pt x="93" y="67"/>
                  </a:cubicBezTo>
                  <a:close/>
                  <a:moveTo>
                    <a:pt x="88" y="69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2" y="73"/>
                    <a:pt x="92" y="73"/>
                    <a:pt x="92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6"/>
                    <a:pt x="97" y="76"/>
                    <a:pt x="97" y="76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91" y="75"/>
                    <a:pt x="91" y="75"/>
                    <a:pt x="91" y="75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88" y="69"/>
                    <a:pt x="88" y="69"/>
                    <a:pt x="88" y="69"/>
                  </a:cubicBezTo>
                  <a:close/>
                  <a:moveTo>
                    <a:pt x="88" y="77"/>
                  </a:moveTo>
                  <a:cubicBezTo>
                    <a:pt x="90" y="80"/>
                    <a:pt x="90" y="80"/>
                    <a:pt x="90" y="80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8" y="77"/>
                    <a:pt x="88" y="77"/>
                    <a:pt x="88" y="77"/>
                  </a:cubicBezTo>
                  <a:close/>
                  <a:moveTo>
                    <a:pt x="23" y="104"/>
                  </a:moveTo>
                  <a:cubicBezTo>
                    <a:pt x="25" y="102"/>
                    <a:pt x="25" y="102"/>
                    <a:pt x="25" y="102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39" y="94"/>
                    <a:pt x="39" y="94"/>
                    <a:pt x="39" y="94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29" y="105"/>
                    <a:pt x="29" y="105"/>
                    <a:pt x="29" y="105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3" y="104"/>
                    <a:pt x="23" y="104"/>
                    <a:pt x="23" y="104"/>
                  </a:cubicBezTo>
                  <a:close/>
                  <a:moveTo>
                    <a:pt x="22" y="110"/>
                  </a:moveTo>
                  <a:cubicBezTo>
                    <a:pt x="25" y="113"/>
                    <a:pt x="25" y="113"/>
                    <a:pt x="25" y="113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27" y="107"/>
                    <a:pt x="27" y="107"/>
                    <a:pt x="27" y="107"/>
                  </a:cubicBezTo>
                  <a:cubicBezTo>
                    <a:pt x="25" y="108"/>
                    <a:pt x="25" y="108"/>
                    <a:pt x="25" y="108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2" y="110"/>
                    <a:pt x="22" y="110"/>
                    <a:pt x="22" y="110"/>
                  </a:cubicBezTo>
                  <a:close/>
                  <a:moveTo>
                    <a:pt x="21" y="118"/>
                  </a:moveTo>
                  <a:cubicBezTo>
                    <a:pt x="17" y="119"/>
                    <a:pt x="17" y="119"/>
                    <a:pt x="17" y="119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9" y="123"/>
                  </a:moveTo>
                  <a:cubicBezTo>
                    <a:pt x="16" y="122"/>
                    <a:pt x="16" y="122"/>
                    <a:pt x="16" y="122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19" y="123"/>
                    <a:pt x="19" y="123"/>
                    <a:pt x="19" y="123"/>
                  </a:cubicBezTo>
                  <a:close/>
                  <a:moveTo>
                    <a:pt x="15" y="134"/>
                  </a:moveTo>
                  <a:cubicBezTo>
                    <a:pt x="16" y="137"/>
                    <a:pt x="16" y="137"/>
                    <a:pt x="16" y="137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3" y="136"/>
                    <a:pt x="13" y="136"/>
                    <a:pt x="13" y="136"/>
                  </a:cubicBezTo>
                  <a:cubicBezTo>
                    <a:pt x="15" y="134"/>
                    <a:pt x="15" y="134"/>
                    <a:pt x="15" y="134"/>
                  </a:cubicBezTo>
                  <a:close/>
                  <a:moveTo>
                    <a:pt x="19" y="132"/>
                  </a:moveTo>
                  <a:cubicBezTo>
                    <a:pt x="18" y="128"/>
                    <a:pt x="18" y="128"/>
                    <a:pt x="18" y="128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4"/>
                    <a:pt x="19" y="124"/>
                    <a:pt x="19" y="124"/>
                  </a:cubicBezTo>
                  <a:cubicBezTo>
                    <a:pt x="16" y="123"/>
                    <a:pt x="16" y="123"/>
                    <a:pt x="16" y="123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5" y="129"/>
                    <a:pt x="15" y="129"/>
                    <a:pt x="15" y="129"/>
                  </a:cubicBezTo>
                  <a:cubicBezTo>
                    <a:pt x="16" y="132"/>
                    <a:pt x="16" y="132"/>
                    <a:pt x="16" y="132"/>
                  </a:cubicBezTo>
                  <a:cubicBezTo>
                    <a:pt x="19" y="132"/>
                    <a:pt x="19" y="132"/>
                    <a:pt x="19" y="132"/>
                  </a:cubicBezTo>
                  <a:close/>
                  <a:moveTo>
                    <a:pt x="41" y="135"/>
                  </a:moveTo>
                  <a:cubicBezTo>
                    <a:pt x="41" y="131"/>
                    <a:pt x="41" y="131"/>
                    <a:pt x="41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32" y="125"/>
                    <a:pt x="32" y="125"/>
                    <a:pt x="32" y="125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30" y="117"/>
                    <a:pt x="30" y="117"/>
                    <a:pt x="30" y="117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46" y="128"/>
                    <a:pt x="46" y="128"/>
                    <a:pt x="46" y="128"/>
                  </a:cubicBezTo>
                  <a:cubicBezTo>
                    <a:pt x="48" y="129"/>
                    <a:pt x="48" y="129"/>
                    <a:pt x="48" y="129"/>
                  </a:cubicBezTo>
                  <a:cubicBezTo>
                    <a:pt x="44" y="131"/>
                    <a:pt x="44" y="131"/>
                    <a:pt x="44" y="131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1" y="135"/>
                    <a:pt x="41" y="135"/>
                    <a:pt x="41" y="135"/>
                  </a:cubicBezTo>
                  <a:close/>
                  <a:moveTo>
                    <a:pt x="34" y="159"/>
                  </a:moveTo>
                  <a:cubicBezTo>
                    <a:pt x="43" y="157"/>
                    <a:pt x="43" y="157"/>
                    <a:pt x="43" y="157"/>
                  </a:cubicBezTo>
                  <a:cubicBezTo>
                    <a:pt x="43" y="159"/>
                    <a:pt x="43" y="159"/>
                    <a:pt x="43" y="159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9" y="148"/>
                    <a:pt x="39" y="148"/>
                    <a:pt x="39" y="148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37" y="155"/>
                    <a:pt x="37" y="155"/>
                    <a:pt x="37" y="155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34" y="159"/>
                    <a:pt x="34" y="159"/>
                    <a:pt x="34" y="159"/>
                  </a:cubicBezTo>
                  <a:close/>
                  <a:moveTo>
                    <a:pt x="41" y="175"/>
                  </a:moveTo>
                  <a:cubicBezTo>
                    <a:pt x="39" y="171"/>
                    <a:pt x="39" y="171"/>
                    <a:pt x="39" y="171"/>
                  </a:cubicBezTo>
                  <a:cubicBezTo>
                    <a:pt x="47" y="164"/>
                    <a:pt x="47" y="164"/>
                    <a:pt x="47" y="164"/>
                  </a:cubicBezTo>
                  <a:cubicBezTo>
                    <a:pt x="43" y="171"/>
                    <a:pt x="43" y="171"/>
                    <a:pt x="43" y="171"/>
                  </a:cubicBezTo>
                  <a:cubicBezTo>
                    <a:pt x="41" y="175"/>
                    <a:pt x="41" y="175"/>
                    <a:pt x="41" y="175"/>
                  </a:cubicBezTo>
                  <a:close/>
                  <a:moveTo>
                    <a:pt x="35" y="181"/>
                  </a:moveTo>
                  <a:cubicBezTo>
                    <a:pt x="40" y="178"/>
                    <a:pt x="40" y="178"/>
                    <a:pt x="40" y="178"/>
                  </a:cubicBezTo>
                  <a:cubicBezTo>
                    <a:pt x="38" y="171"/>
                    <a:pt x="38" y="171"/>
                    <a:pt x="38" y="171"/>
                  </a:cubicBezTo>
                  <a:cubicBezTo>
                    <a:pt x="31" y="173"/>
                    <a:pt x="31" y="173"/>
                    <a:pt x="31" y="173"/>
                  </a:cubicBezTo>
                  <a:cubicBezTo>
                    <a:pt x="31" y="179"/>
                    <a:pt x="31" y="179"/>
                    <a:pt x="31" y="179"/>
                  </a:cubicBezTo>
                  <a:cubicBezTo>
                    <a:pt x="35" y="176"/>
                    <a:pt x="35" y="176"/>
                    <a:pt x="35" y="176"/>
                  </a:cubicBezTo>
                  <a:cubicBezTo>
                    <a:pt x="35" y="181"/>
                    <a:pt x="35" y="181"/>
                    <a:pt x="35" y="181"/>
                  </a:cubicBezTo>
                  <a:close/>
                  <a:moveTo>
                    <a:pt x="52" y="180"/>
                  </a:moveTo>
                  <a:cubicBezTo>
                    <a:pt x="53" y="187"/>
                    <a:pt x="53" y="187"/>
                    <a:pt x="53" y="187"/>
                  </a:cubicBezTo>
                  <a:cubicBezTo>
                    <a:pt x="57" y="188"/>
                    <a:pt x="57" y="188"/>
                    <a:pt x="57" y="188"/>
                  </a:cubicBezTo>
                  <a:cubicBezTo>
                    <a:pt x="58" y="184"/>
                    <a:pt x="58" y="184"/>
                    <a:pt x="58" y="184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2" y="180"/>
                    <a:pt x="52" y="180"/>
                    <a:pt x="52" y="180"/>
                  </a:cubicBezTo>
                  <a:close/>
                  <a:moveTo>
                    <a:pt x="67" y="255"/>
                  </a:moveTo>
                  <a:cubicBezTo>
                    <a:pt x="73" y="258"/>
                    <a:pt x="73" y="258"/>
                    <a:pt x="73" y="258"/>
                  </a:cubicBezTo>
                  <a:cubicBezTo>
                    <a:pt x="78" y="254"/>
                    <a:pt x="78" y="254"/>
                    <a:pt x="78" y="254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72" y="250"/>
                    <a:pt x="72" y="250"/>
                    <a:pt x="72" y="250"/>
                  </a:cubicBezTo>
                  <a:cubicBezTo>
                    <a:pt x="68" y="251"/>
                    <a:pt x="68" y="251"/>
                    <a:pt x="68" y="251"/>
                  </a:cubicBezTo>
                  <a:cubicBezTo>
                    <a:pt x="68" y="251"/>
                    <a:pt x="67" y="255"/>
                    <a:pt x="67" y="255"/>
                  </a:cubicBezTo>
                  <a:close/>
                  <a:moveTo>
                    <a:pt x="62" y="231"/>
                  </a:moveTo>
                  <a:cubicBezTo>
                    <a:pt x="64" y="225"/>
                    <a:pt x="64" y="225"/>
                    <a:pt x="64" y="225"/>
                  </a:cubicBezTo>
                  <a:cubicBezTo>
                    <a:pt x="71" y="218"/>
                    <a:pt x="71" y="218"/>
                    <a:pt x="71" y="218"/>
                  </a:cubicBezTo>
                  <a:cubicBezTo>
                    <a:pt x="71" y="222"/>
                    <a:pt x="71" y="222"/>
                    <a:pt x="71" y="222"/>
                  </a:cubicBezTo>
                  <a:cubicBezTo>
                    <a:pt x="72" y="225"/>
                    <a:pt x="72" y="225"/>
                    <a:pt x="72" y="225"/>
                  </a:cubicBezTo>
                  <a:cubicBezTo>
                    <a:pt x="66" y="230"/>
                    <a:pt x="66" y="230"/>
                    <a:pt x="66" y="230"/>
                  </a:cubicBezTo>
                  <a:cubicBezTo>
                    <a:pt x="62" y="231"/>
                    <a:pt x="62" y="231"/>
                    <a:pt x="62" y="231"/>
                  </a:cubicBezTo>
                  <a:close/>
                  <a:moveTo>
                    <a:pt x="54" y="360"/>
                  </a:moveTo>
                  <a:cubicBezTo>
                    <a:pt x="56" y="358"/>
                    <a:pt x="56" y="358"/>
                    <a:pt x="56" y="358"/>
                  </a:cubicBezTo>
                  <a:cubicBezTo>
                    <a:pt x="55" y="356"/>
                    <a:pt x="55" y="356"/>
                    <a:pt x="55" y="356"/>
                  </a:cubicBezTo>
                  <a:cubicBezTo>
                    <a:pt x="57" y="353"/>
                    <a:pt x="57" y="353"/>
                    <a:pt x="57" y="353"/>
                  </a:cubicBezTo>
                  <a:cubicBezTo>
                    <a:pt x="58" y="354"/>
                    <a:pt x="58" y="354"/>
                    <a:pt x="58" y="354"/>
                  </a:cubicBezTo>
                  <a:cubicBezTo>
                    <a:pt x="61" y="352"/>
                    <a:pt x="61" y="352"/>
                    <a:pt x="61" y="352"/>
                  </a:cubicBezTo>
                  <a:cubicBezTo>
                    <a:pt x="63" y="352"/>
                    <a:pt x="63" y="352"/>
                    <a:pt x="63" y="352"/>
                  </a:cubicBezTo>
                  <a:cubicBezTo>
                    <a:pt x="64" y="349"/>
                    <a:pt x="64" y="349"/>
                    <a:pt x="64" y="349"/>
                  </a:cubicBezTo>
                  <a:cubicBezTo>
                    <a:pt x="69" y="350"/>
                    <a:pt x="69" y="350"/>
                    <a:pt x="69" y="350"/>
                  </a:cubicBezTo>
                  <a:cubicBezTo>
                    <a:pt x="72" y="348"/>
                    <a:pt x="72" y="348"/>
                    <a:pt x="72" y="348"/>
                  </a:cubicBezTo>
                  <a:cubicBezTo>
                    <a:pt x="75" y="349"/>
                    <a:pt x="75" y="349"/>
                    <a:pt x="75" y="349"/>
                  </a:cubicBezTo>
                  <a:cubicBezTo>
                    <a:pt x="76" y="347"/>
                    <a:pt x="76" y="347"/>
                    <a:pt x="76" y="347"/>
                  </a:cubicBezTo>
                  <a:cubicBezTo>
                    <a:pt x="78" y="350"/>
                    <a:pt x="78" y="350"/>
                    <a:pt x="78" y="350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84" y="352"/>
                    <a:pt x="84" y="352"/>
                    <a:pt x="84" y="352"/>
                  </a:cubicBezTo>
                  <a:cubicBezTo>
                    <a:pt x="87" y="352"/>
                    <a:pt x="87" y="352"/>
                    <a:pt x="87" y="352"/>
                  </a:cubicBezTo>
                  <a:cubicBezTo>
                    <a:pt x="87" y="350"/>
                    <a:pt x="87" y="350"/>
                    <a:pt x="87" y="350"/>
                  </a:cubicBezTo>
                  <a:cubicBezTo>
                    <a:pt x="89" y="349"/>
                    <a:pt x="89" y="349"/>
                    <a:pt x="89" y="349"/>
                  </a:cubicBezTo>
                  <a:cubicBezTo>
                    <a:pt x="90" y="346"/>
                    <a:pt x="90" y="346"/>
                    <a:pt x="90" y="346"/>
                  </a:cubicBezTo>
                  <a:cubicBezTo>
                    <a:pt x="89" y="342"/>
                    <a:pt x="89" y="342"/>
                    <a:pt x="89" y="342"/>
                  </a:cubicBezTo>
                  <a:cubicBezTo>
                    <a:pt x="92" y="340"/>
                    <a:pt x="92" y="340"/>
                    <a:pt x="92" y="340"/>
                  </a:cubicBezTo>
                  <a:cubicBezTo>
                    <a:pt x="94" y="340"/>
                    <a:pt x="94" y="340"/>
                    <a:pt x="94" y="340"/>
                  </a:cubicBezTo>
                  <a:cubicBezTo>
                    <a:pt x="95" y="338"/>
                    <a:pt x="95" y="338"/>
                    <a:pt x="95" y="338"/>
                  </a:cubicBezTo>
                  <a:cubicBezTo>
                    <a:pt x="103" y="336"/>
                    <a:pt x="103" y="336"/>
                    <a:pt x="103" y="336"/>
                  </a:cubicBezTo>
                  <a:cubicBezTo>
                    <a:pt x="107" y="337"/>
                    <a:pt x="107" y="337"/>
                    <a:pt x="107" y="337"/>
                  </a:cubicBezTo>
                  <a:cubicBezTo>
                    <a:pt x="112" y="340"/>
                    <a:pt x="112" y="340"/>
                    <a:pt x="112" y="340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9" y="340"/>
                    <a:pt x="119" y="340"/>
                    <a:pt x="119" y="340"/>
                  </a:cubicBezTo>
                  <a:cubicBezTo>
                    <a:pt x="122" y="341"/>
                    <a:pt x="122" y="341"/>
                    <a:pt x="122" y="341"/>
                  </a:cubicBezTo>
                  <a:cubicBezTo>
                    <a:pt x="123" y="337"/>
                    <a:pt x="123" y="337"/>
                    <a:pt x="123" y="337"/>
                  </a:cubicBezTo>
                  <a:cubicBezTo>
                    <a:pt x="128" y="335"/>
                    <a:pt x="128" y="335"/>
                    <a:pt x="128" y="335"/>
                  </a:cubicBezTo>
                  <a:cubicBezTo>
                    <a:pt x="132" y="336"/>
                    <a:pt x="132" y="336"/>
                    <a:pt x="132" y="336"/>
                  </a:cubicBezTo>
                  <a:cubicBezTo>
                    <a:pt x="136" y="332"/>
                    <a:pt x="136" y="332"/>
                    <a:pt x="136" y="332"/>
                  </a:cubicBezTo>
                  <a:cubicBezTo>
                    <a:pt x="140" y="333"/>
                    <a:pt x="140" y="333"/>
                    <a:pt x="140" y="333"/>
                  </a:cubicBezTo>
                  <a:cubicBezTo>
                    <a:pt x="141" y="333"/>
                    <a:pt x="141" y="333"/>
                    <a:pt x="141" y="333"/>
                  </a:cubicBezTo>
                  <a:cubicBezTo>
                    <a:pt x="144" y="331"/>
                    <a:pt x="144" y="331"/>
                    <a:pt x="144" y="331"/>
                  </a:cubicBezTo>
                  <a:cubicBezTo>
                    <a:pt x="144" y="333"/>
                    <a:pt x="144" y="333"/>
                    <a:pt x="144" y="333"/>
                  </a:cubicBezTo>
                  <a:cubicBezTo>
                    <a:pt x="147" y="335"/>
                    <a:pt x="147" y="335"/>
                    <a:pt x="147" y="335"/>
                  </a:cubicBezTo>
                  <a:cubicBezTo>
                    <a:pt x="151" y="332"/>
                    <a:pt x="151" y="332"/>
                    <a:pt x="151" y="332"/>
                  </a:cubicBezTo>
                  <a:cubicBezTo>
                    <a:pt x="158" y="332"/>
                    <a:pt x="158" y="332"/>
                    <a:pt x="158" y="332"/>
                  </a:cubicBezTo>
                  <a:cubicBezTo>
                    <a:pt x="163" y="331"/>
                    <a:pt x="163" y="331"/>
                    <a:pt x="163" y="331"/>
                  </a:cubicBezTo>
                  <a:cubicBezTo>
                    <a:pt x="167" y="333"/>
                    <a:pt x="167" y="333"/>
                    <a:pt x="167" y="333"/>
                  </a:cubicBezTo>
                  <a:cubicBezTo>
                    <a:pt x="169" y="333"/>
                    <a:pt x="169" y="333"/>
                    <a:pt x="169" y="333"/>
                  </a:cubicBezTo>
                  <a:cubicBezTo>
                    <a:pt x="173" y="330"/>
                    <a:pt x="173" y="330"/>
                    <a:pt x="173" y="330"/>
                  </a:cubicBezTo>
                  <a:cubicBezTo>
                    <a:pt x="176" y="330"/>
                    <a:pt x="176" y="330"/>
                    <a:pt x="176" y="330"/>
                  </a:cubicBezTo>
                  <a:cubicBezTo>
                    <a:pt x="180" y="327"/>
                    <a:pt x="180" y="327"/>
                    <a:pt x="180" y="327"/>
                  </a:cubicBezTo>
                  <a:cubicBezTo>
                    <a:pt x="182" y="327"/>
                    <a:pt x="182" y="327"/>
                    <a:pt x="182" y="327"/>
                  </a:cubicBezTo>
                  <a:cubicBezTo>
                    <a:pt x="184" y="327"/>
                    <a:pt x="184" y="327"/>
                    <a:pt x="184" y="327"/>
                  </a:cubicBezTo>
                  <a:cubicBezTo>
                    <a:pt x="184" y="325"/>
                    <a:pt x="184" y="325"/>
                    <a:pt x="184" y="325"/>
                  </a:cubicBezTo>
                  <a:cubicBezTo>
                    <a:pt x="189" y="321"/>
                    <a:pt x="189" y="321"/>
                    <a:pt x="189" y="321"/>
                  </a:cubicBezTo>
                  <a:cubicBezTo>
                    <a:pt x="192" y="320"/>
                    <a:pt x="192" y="320"/>
                    <a:pt x="192" y="320"/>
                  </a:cubicBezTo>
                  <a:cubicBezTo>
                    <a:pt x="192" y="317"/>
                    <a:pt x="192" y="317"/>
                    <a:pt x="192" y="317"/>
                  </a:cubicBezTo>
                  <a:cubicBezTo>
                    <a:pt x="192" y="315"/>
                    <a:pt x="192" y="315"/>
                    <a:pt x="192" y="315"/>
                  </a:cubicBezTo>
                  <a:cubicBezTo>
                    <a:pt x="193" y="312"/>
                    <a:pt x="193" y="312"/>
                    <a:pt x="193" y="312"/>
                  </a:cubicBezTo>
                  <a:cubicBezTo>
                    <a:pt x="187" y="312"/>
                    <a:pt x="187" y="312"/>
                    <a:pt x="187" y="312"/>
                  </a:cubicBezTo>
                  <a:cubicBezTo>
                    <a:pt x="182" y="314"/>
                    <a:pt x="182" y="314"/>
                    <a:pt x="182" y="314"/>
                  </a:cubicBezTo>
                  <a:cubicBezTo>
                    <a:pt x="180" y="314"/>
                    <a:pt x="180" y="314"/>
                    <a:pt x="180" y="314"/>
                  </a:cubicBezTo>
                  <a:cubicBezTo>
                    <a:pt x="176" y="313"/>
                    <a:pt x="176" y="313"/>
                    <a:pt x="176" y="313"/>
                  </a:cubicBezTo>
                  <a:cubicBezTo>
                    <a:pt x="175" y="312"/>
                    <a:pt x="175" y="312"/>
                    <a:pt x="175" y="312"/>
                  </a:cubicBezTo>
                  <a:cubicBezTo>
                    <a:pt x="176" y="311"/>
                    <a:pt x="176" y="311"/>
                    <a:pt x="176" y="311"/>
                  </a:cubicBezTo>
                  <a:cubicBezTo>
                    <a:pt x="177" y="311"/>
                    <a:pt x="177" y="311"/>
                    <a:pt x="177" y="311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4" y="309"/>
                    <a:pt x="174" y="309"/>
                    <a:pt x="174" y="309"/>
                  </a:cubicBezTo>
                  <a:cubicBezTo>
                    <a:pt x="171" y="310"/>
                    <a:pt x="171" y="310"/>
                    <a:pt x="171" y="310"/>
                  </a:cubicBezTo>
                  <a:cubicBezTo>
                    <a:pt x="175" y="307"/>
                    <a:pt x="175" y="307"/>
                    <a:pt x="175" y="307"/>
                  </a:cubicBezTo>
                  <a:cubicBezTo>
                    <a:pt x="178" y="308"/>
                    <a:pt x="178" y="308"/>
                    <a:pt x="178" y="308"/>
                  </a:cubicBezTo>
                  <a:cubicBezTo>
                    <a:pt x="182" y="306"/>
                    <a:pt x="182" y="306"/>
                    <a:pt x="182" y="306"/>
                  </a:cubicBezTo>
                  <a:cubicBezTo>
                    <a:pt x="181" y="303"/>
                    <a:pt x="181" y="303"/>
                    <a:pt x="181" y="303"/>
                  </a:cubicBezTo>
                  <a:cubicBezTo>
                    <a:pt x="177" y="303"/>
                    <a:pt x="177" y="303"/>
                    <a:pt x="177" y="303"/>
                  </a:cubicBezTo>
                  <a:cubicBezTo>
                    <a:pt x="180" y="301"/>
                    <a:pt x="180" y="301"/>
                    <a:pt x="180" y="301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184" y="300"/>
                    <a:pt x="184" y="300"/>
                    <a:pt x="184" y="300"/>
                  </a:cubicBezTo>
                  <a:cubicBezTo>
                    <a:pt x="187" y="298"/>
                    <a:pt x="187" y="298"/>
                    <a:pt x="187" y="298"/>
                  </a:cubicBezTo>
                  <a:cubicBezTo>
                    <a:pt x="188" y="296"/>
                    <a:pt x="188" y="296"/>
                    <a:pt x="188" y="296"/>
                  </a:cubicBezTo>
                  <a:cubicBezTo>
                    <a:pt x="187" y="296"/>
                    <a:pt x="187" y="296"/>
                    <a:pt x="187" y="296"/>
                  </a:cubicBezTo>
                  <a:cubicBezTo>
                    <a:pt x="188" y="294"/>
                    <a:pt x="188" y="294"/>
                    <a:pt x="188" y="294"/>
                  </a:cubicBezTo>
                  <a:cubicBezTo>
                    <a:pt x="184" y="294"/>
                    <a:pt x="184" y="294"/>
                    <a:pt x="184" y="294"/>
                  </a:cubicBezTo>
                  <a:cubicBezTo>
                    <a:pt x="185" y="291"/>
                    <a:pt x="185" y="291"/>
                    <a:pt x="185" y="291"/>
                  </a:cubicBezTo>
                  <a:cubicBezTo>
                    <a:pt x="188" y="292"/>
                    <a:pt x="188" y="292"/>
                    <a:pt x="188" y="292"/>
                  </a:cubicBezTo>
                  <a:cubicBezTo>
                    <a:pt x="188" y="294"/>
                    <a:pt x="188" y="294"/>
                    <a:pt x="188" y="294"/>
                  </a:cubicBezTo>
                  <a:cubicBezTo>
                    <a:pt x="191" y="290"/>
                    <a:pt x="191" y="290"/>
                    <a:pt x="191" y="290"/>
                  </a:cubicBezTo>
                  <a:cubicBezTo>
                    <a:pt x="194" y="289"/>
                    <a:pt x="194" y="289"/>
                    <a:pt x="194" y="289"/>
                  </a:cubicBezTo>
                  <a:cubicBezTo>
                    <a:pt x="194" y="283"/>
                    <a:pt x="194" y="283"/>
                    <a:pt x="194" y="283"/>
                  </a:cubicBezTo>
                  <a:cubicBezTo>
                    <a:pt x="196" y="276"/>
                    <a:pt x="196" y="276"/>
                    <a:pt x="196" y="276"/>
                  </a:cubicBezTo>
                  <a:cubicBezTo>
                    <a:pt x="195" y="274"/>
                    <a:pt x="195" y="274"/>
                    <a:pt x="195" y="274"/>
                  </a:cubicBezTo>
                  <a:cubicBezTo>
                    <a:pt x="194" y="268"/>
                    <a:pt x="194" y="268"/>
                    <a:pt x="194" y="268"/>
                  </a:cubicBezTo>
                  <a:cubicBezTo>
                    <a:pt x="186" y="262"/>
                    <a:pt x="186" y="262"/>
                    <a:pt x="186" y="262"/>
                  </a:cubicBezTo>
                  <a:cubicBezTo>
                    <a:pt x="175" y="262"/>
                    <a:pt x="175" y="262"/>
                    <a:pt x="175" y="262"/>
                  </a:cubicBezTo>
                  <a:cubicBezTo>
                    <a:pt x="169" y="262"/>
                    <a:pt x="169" y="262"/>
                    <a:pt x="169" y="262"/>
                  </a:cubicBezTo>
                  <a:cubicBezTo>
                    <a:pt x="168" y="267"/>
                    <a:pt x="168" y="267"/>
                    <a:pt x="168" y="267"/>
                  </a:cubicBezTo>
                  <a:cubicBezTo>
                    <a:pt x="167" y="270"/>
                    <a:pt x="167" y="270"/>
                    <a:pt x="167" y="270"/>
                  </a:cubicBezTo>
                  <a:cubicBezTo>
                    <a:pt x="163" y="266"/>
                    <a:pt x="163" y="266"/>
                    <a:pt x="163" y="266"/>
                  </a:cubicBezTo>
                  <a:cubicBezTo>
                    <a:pt x="159" y="265"/>
                    <a:pt x="159" y="265"/>
                    <a:pt x="159" y="265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66" y="254"/>
                    <a:pt x="166" y="254"/>
                    <a:pt x="166" y="254"/>
                  </a:cubicBezTo>
                  <a:cubicBezTo>
                    <a:pt x="160" y="246"/>
                    <a:pt x="160" y="246"/>
                    <a:pt x="160" y="246"/>
                  </a:cubicBezTo>
                  <a:cubicBezTo>
                    <a:pt x="158" y="246"/>
                    <a:pt x="158" y="246"/>
                    <a:pt x="158" y="246"/>
                  </a:cubicBezTo>
                  <a:cubicBezTo>
                    <a:pt x="154" y="243"/>
                    <a:pt x="154" y="243"/>
                    <a:pt x="154" y="243"/>
                  </a:cubicBezTo>
                  <a:cubicBezTo>
                    <a:pt x="152" y="240"/>
                    <a:pt x="152" y="240"/>
                    <a:pt x="152" y="240"/>
                  </a:cubicBezTo>
                  <a:cubicBezTo>
                    <a:pt x="150" y="240"/>
                    <a:pt x="150" y="240"/>
                    <a:pt x="150" y="240"/>
                  </a:cubicBezTo>
                  <a:cubicBezTo>
                    <a:pt x="148" y="241"/>
                    <a:pt x="148" y="241"/>
                    <a:pt x="148" y="241"/>
                  </a:cubicBezTo>
                  <a:cubicBezTo>
                    <a:pt x="145" y="240"/>
                    <a:pt x="145" y="240"/>
                    <a:pt x="145" y="240"/>
                  </a:cubicBezTo>
                  <a:cubicBezTo>
                    <a:pt x="144" y="240"/>
                    <a:pt x="144" y="240"/>
                    <a:pt x="144" y="240"/>
                  </a:cubicBezTo>
                  <a:cubicBezTo>
                    <a:pt x="147" y="239"/>
                    <a:pt x="147" y="239"/>
                    <a:pt x="147" y="239"/>
                  </a:cubicBezTo>
                  <a:cubicBezTo>
                    <a:pt x="149" y="240"/>
                    <a:pt x="149" y="240"/>
                    <a:pt x="149" y="240"/>
                  </a:cubicBezTo>
                  <a:cubicBezTo>
                    <a:pt x="152" y="239"/>
                    <a:pt x="152" y="239"/>
                    <a:pt x="152" y="239"/>
                  </a:cubicBezTo>
                  <a:cubicBezTo>
                    <a:pt x="154" y="240"/>
                    <a:pt x="154" y="240"/>
                    <a:pt x="154" y="240"/>
                  </a:cubicBezTo>
                  <a:cubicBezTo>
                    <a:pt x="156" y="242"/>
                    <a:pt x="156" y="242"/>
                    <a:pt x="156" y="242"/>
                  </a:cubicBezTo>
                  <a:cubicBezTo>
                    <a:pt x="158" y="241"/>
                    <a:pt x="158" y="241"/>
                    <a:pt x="158" y="241"/>
                  </a:cubicBezTo>
                  <a:cubicBezTo>
                    <a:pt x="160" y="242"/>
                    <a:pt x="160" y="242"/>
                    <a:pt x="160" y="242"/>
                  </a:cubicBezTo>
                  <a:cubicBezTo>
                    <a:pt x="154" y="234"/>
                    <a:pt x="154" y="234"/>
                    <a:pt x="154" y="234"/>
                  </a:cubicBezTo>
                  <a:cubicBezTo>
                    <a:pt x="151" y="231"/>
                    <a:pt x="151" y="231"/>
                    <a:pt x="151" y="231"/>
                  </a:cubicBezTo>
                  <a:cubicBezTo>
                    <a:pt x="153" y="228"/>
                    <a:pt x="153" y="228"/>
                    <a:pt x="153" y="228"/>
                  </a:cubicBezTo>
                  <a:cubicBezTo>
                    <a:pt x="155" y="227"/>
                    <a:pt x="155" y="227"/>
                    <a:pt x="155" y="227"/>
                  </a:cubicBezTo>
                  <a:cubicBezTo>
                    <a:pt x="152" y="225"/>
                    <a:pt x="152" y="225"/>
                    <a:pt x="152" y="225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49" y="223"/>
                    <a:pt x="149" y="223"/>
                    <a:pt x="149" y="223"/>
                  </a:cubicBezTo>
                  <a:cubicBezTo>
                    <a:pt x="146" y="216"/>
                    <a:pt x="146" y="216"/>
                    <a:pt x="146" y="216"/>
                  </a:cubicBezTo>
                  <a:cubicBezTo>
                    <a:pt x="140" y="214"/>
                    <a:pt x="140" y="214"/>
                    <a:pt x="140" y="214"/>
                  </a:cubicBezTo>
                  <a:cubicBezTo>
                    <a:pt x="133" y="212"/>
                    <a:pt x="133" y="212"/>
                    <a:pt x="133" y="212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31" y="208"/>
                    <a:pt x="131" y="208"/>
                    <a:pt x="131" y="208"/>
                  </a:cubicBezTo>
                  <a:cubicBezTo>
                    <a:pt x="128" y="200"/>
                    <a:pt x="128" y="200"/>
                    <a:pt x="128" y="200"/>
                  </a:cubicBezTo>
                  <a:cubicBezTo>
                    <a:pt x="126" y="195"/>
                    <a:pt x="126" y="195"/>
                    <a:pt x="126" y="195"/>
                  </a:cubicBezTo>
                  <a:cubicBezTo>
                    <a:pt x="124" y="185"/>
                    <a:pt x="124" y="185"/>
                    <a:pt x="124" y="185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9" y="181"/>
                    <a:pt x="119" y="181"/>
                    <a:pt x="119" y="181"/>
                  </a:cubicBezTo>
                  <a:cubicBezTo>
                    <a:pt x="113" y="172"/>
                    <a:pt x="113" y="172"/>
                    <a:pt x="113" y="172"/>
                  </a:cubicBezTo>
                  <a:cubicBezTo>
                    <a:pt x="109" y="171"/>
                    <a:pt x="109" y="171"/>
                    <a:pt x="109" y="171"/>
                  </a:cubicBezTo>
                  <a:cubicBezTo>
                    <a:pt x="106" y="168"/>
                    <a:pt x="106" y="168"/>
                    <a:pt x="106" y="168"/>
                  </a:cubicBezTo>
                  <a:cubicBezTo>
                    <a:pt x="101" y="166"/>
                    <a:pt x="101" y="166"/>
                    <a:pt x="101" y="166"/>
                  </a:cubicBezTo>
                  <a:cubicBezTo>
                    <a:pt x="99" y="168"/>
                    <a:pt x="99" y="168"/>
                    <a:pt x="99" y="168"/>
                  </a:cubicBezTo>
                  <a:cubicBezTo>
                    <a:pt x="96" y="171"/>
                    <a:pt x="96" y="171"/>
                    <a:pt x="96" y="171"/>
                  </a:cubicBezTo>
                  <a:cubicBezTo>
                    <a:pt x="90" y="169"/>
                    <a:pt x="90" y="169"/>
                    <a:pt x="90" y="169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83" y="168"/>
                    <a:pt x="83" y="168"/>
                    <a:pt x="83" y="168"/>
                  </a:cubicBezTo>
                  <a:cubicBezTo>
                    <a:pt x="82" y="166"/>
                    <a:pt x="82" y="166"/>
                    <a:pt x="82" y="166"/>
                  </a:cubicBezTo>
                  <a:cubicBezTo>
                    <a:pt x="85" y="167"/>
                    <a:pt x="85" y="167"/>
                    <a:pt x="85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4" y="160"/>
                    <a:pt x="104" y="160"/>
                    <a:pt x="104" y="160"/>
                  </a:cubicBezTo>
                  <a:cubicBezTo>
                    <a:pt x="100" y="158"/>
                    <a:pt x="100" y="158"/>
                    <a:pt x="100" y="158"/>
                  </a:cubicBezTo>
                  <a:cubicBezTo>
                    <a:pt x="100" y="155"/>
                    <a:pt x="100" y="155"/>
                    <a:pt x="100" y="155"/>
                  </a:cubicBezTo>
                  <a:cubicBezTo>
                    <a:pt x="98" y="154"/>
                    <a:pt x="98" y="154"/>
                    <a:pt x="98" y="154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6" y="153"/>
                    <a:pt x="96" y="153"/>
                    <a:pt x="96" y="153"/>
                  </a:cubicBezTo>
                  <a:cubicBezTo>
                    <a:pt x="101" y="153"/>
                    <a:pt x="101" y="153"/>
                    <a:pt x="101" y="153"/>
                  </a:cubicBezTo>
                  <a:cubicBezTo>
                    <a:pt x="104" y="150"/>
                    <a:pt x="104" y="150"/>
                    <a:pt x="104" y="150"/>
                  </a:cubicBezTo>
                  <a:cubicBezTo>
                    <a:pt x="104" y="148"/>
                    <a:pt x="104" y="148"/>
                    <a:pt x="104" y="148"/>
                  </a:cubicBezTo>
                  <a:cubicBezTo>
                    <a:pt x="106" y="147"/>
                    <a:pt x="106" y="147"/>
                    <a:pt x="106" y="147"/>
                  </a:cubicBezTo>
                  <a:cubicBezTo>
                    <a:pt x="109" y="141"/>
                    <a:pt x="109" y="141"/>
                    <a:pt x="109" y="141"/>
                  </a:cubicBezTo>
                  <a:cubicBezTo>
                    <a:pt x="111" y="138"/>
                    <a:pt x="111" y="138"/>
                    <a:pt x="111" y="138"/>
                  </a:cubicBezTo>
                  <a:cubicBezTo>
                    <a:pt x="111" y="136"/>
                    <a:pt x="111" y="136"/>
                    <a:pt x="111" y="136"/>
                  </a:cubicBezTo>
                  <a:cubicBezTo>
                    <a:pt x="113" y="132"/>
                    <a:pt x="113" y="132"/>
                    <a:pt x="113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4" y="125"/>
                    <a:pt x="114" y="125"/>
                    <a:pt x="114" y="125"/>
                  </a:cubicBezTo>
                  <a:cubicBezTo>
                    <a:pt x="118" y="122"/>
                    <a:pt x="118" y="122"/>
                    <a:pt x="118" y="122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113" y="114"/>
                    <a:pt x="113" y="114"/>
                    <a:pt x="113" y="114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102" y="115"/>
                    <a:pt x="102" y="115"/>
                    <a:pt x="102" y="115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95" y="115"/>
                    <a:pt x="95" y="115"/>
                    <a:pt x="95" y="115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89" y="114"/>
                    <a:pt x="89" y="114"/>
                    <a:pt x="89" y="114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83" y="117"/>
                    <a:pt x="83" y="117"/>
                    <a:pt x="83" y="117"/>
                  </a:cubicBezTo>
                  <a:cubicBezTo>
                    <a:pt x="79" y="119"/>
                    <a:pt x="79" y="119"/>
                    <a:pt x="79" y="119"/>
                  </a:cubicBezTo>
                  <a:cubicBezTo>
                    <a:pt x="78" y="118"/>
                    <a:pt x="78" y="118"/>
                    <a:pt x="78" y="118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4" y="120"/>
                    <a:pt x="74" y="120"/>
                    <a:pt x="74" y="120"/>
                  </a:cubicBezTo>
                  <a:cubicBezTo>
                    <a:pt x="78" y="116"/>
                    <a:pt x="78" y="116"/>
                    <a:pt x="78" y="116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79" y="112"/>
                    <a:pt x="79" y="112"/>
                    <a:pt x="79" y="112"/>
                  </a:cubicBezTo>
                  <a:cubicBezTo>
                    <a:pt x="75" y="110"/>
                    <a:pt x="75" y="110"/>
                    <a:pt x="75" y="110"/>
                  </a:cubicBezTo>
                  <a:cubicBezTo>
                    <a:pt x="77" y="109"/>
                    <a:pt x="77" y="109"/>
                    <a:pt x="77" y="109"/>
                  </a:cubicBezTo>
                  <a:cubicBezTo>
                    <a:pt x="78" y="106"/>
                    <a:pt x="78" y="106"/>
                    <a:pt x="78" y="106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93" y="94"/>
                    <a:pt x="93" y="94"/>
                    <a:pt x="93" y="94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2" y="89"/>
                    <a:pt x="92" y="89"/>
                    <a:pt x="92" y="89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94" y="84"/>
                    <a:pt x="94" y="84"/>
                    <a:pt x="94" y="84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8" y="86"/>
                    <a:pt x="88" y="86"/>
                    <a:pt x="88" y="86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1" y="88"/>
                    <a:pt x="71" y="88"/>
                    <a:pt x="71" y="88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68" y="87"/>
                    <a:pt x="68" y="87"/>
                    <a:pt x="68" y="87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65" y="88"/>
                    <a:pt x="65" y="88"/>
                    <a:pt x="65" y="88"/>
                  </a:cubicBezTo>
                  <a:cubicBezTo>
                    <a:pt x="60" y="85"/>
                    <a:pt x="60" y="85"/>
                    <a:pt x="60" y="85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8" y="90"/>
                    <a:pt x="58" y="90"/>
                    <a:pt x="58" y="90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6" y="100"/>
                    <a:pt x="56" y="100"/>
                    <a:pt x="56" y="100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5" y="112"/>
                    <a:pt x="45" y="112"/>
                    <a:pt x="45" y="112"/>
                  </a:cubicBezTo>
                  <a:cubicBezTo>
                    <a:pt x="47" y="114"/>
                    <a:pt x="47" y="114"/>
                    <a:pt x="47" y="114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5" y="119"/>
                    <a:pt x="45" y="119"/>
                    <a:pt x="45" y="119"/>
                  </a:cubicBezTo>
                  <a:cubicBezTo>
                    <a:pt x="45" y="124"/>
                    <a:pt x="45" y="124"/>
                    <a:pt x="45" y="124"/>
                  </a:cubicBezTo>
                  <a:cubicBezTo>
                    <a:pt x="45" y="125"/>
                    <a:pt x="45" y="125"/>
                    <a:pt x="45" y="125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47" y="126"/>
                    <a:pt x="47" y="126"/>
                    <a:pt x="47" y="126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7"/>
                    <a:pt x="52" y="127"/>
                    <a:pt x="52" y="127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9" y="128"/>
                    <a:pt x="49" y="128"/>
                    <a:pt x="49" y="128"/>
                  </a:cubicBezTo>
                  <a:cubicBezTo>
                    <a:pt x="48" y="129"/>
                    <a:pt x="48" y="129"/>
                    <a:pt x="48" y="129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9" y="133"/>
                    <a:pt x="49" y="133"/>
                    <a:pt x="49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5" y="136"/>
                    <a:pt x="45" y="136"/>
                    <a:pt x="45" y="136"/>
                  </a:cubicBezTo>
                  <a:cubicBezTo>
                    <a:pt x="44" y="139"/>
                    <a:pt x="44" y="139"/>
                    <a:pt x="44" y="139"/>
                  </a:cubicBezTo>
                  <a:cubicBezTo>
                    <a:pt x="45" y="140"/>
                    <a:pt x="45" y="140"/>
                    <a:pt x="45" y="140"/>
                  </a:cubicBezTo>
                  <a:cubicBezTo>
                    <a:pt x="44" y="142"/>
                    <a:pt x="44" y="142"/>
                    <a:pt x="44" y="142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8" y="146"/>
                    <a:pt x="38" y="146"/>
                    <a:pt x="38" y="146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4" y="147"/>
                    <a:pt x="44" y="147"/>
                    <a:pt x="44" y="147"/>
                  </a:cubicBezTo>
                  <a:cubicBezTo>
                    <a:pt x="44" y="148"/>
                    <a:pt x="44" y="148"/>
                    <a:pt x="44" y="148"/>
                  </a:cubicBezTo>
                  <a:cubicBezTo>
                    <a:pt x="41" y="148"/>
                    <a:pt x="41" y="148"/>
                    <a:pt x="41" y="148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57" y="143"/>
                    <a:pt x="57" y="143"/>
                    <a:pt x="57" y="143"/>
                  </a:cubicBezTo>
                  <a:cubicBezTo>
                    <a:pt x="55" y="146"/>
                    <a:pt x="55" y="146"/>
                    <a:pt x="55" y="146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49" y="160"/>
                    <a:pt x="49" y="160"/>
                    <a:pt x="49" y="160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48" y="171"/>
                    <a:pt x="48" y="171"/>
                    <a:pt x="48" y="171"/>
                  </a:cubicBezTo>
                  <a:cubicBezTo>
                    <a:pt x="47" y="174"/>
                    <a:pt x="47" y="174"/>
                    <a:pt x="47" y="174"/>
                  </a:cubicBezTo>
                  <a:cubicBezTo>
                    <a:pt x="48" y="176"/>
                    <a:pt x="48" y="176"/>
                    <a:pt x="48" y="176"/>
                  </a:cubicBezTo>
                  <a:cubicBezTo>
                    <a:pt x="49" y="175"/>
                    <a:pt x="49" y="175"/>
                    <a:pt x="49" y="17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4" y="188"/>
                    <a:pt x="44" y="188"/>
                    <a:pt x="44" y="188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49" y="190"/>
                    <a:pt x="49" y="190"/>
                    <a:pt x="49" y="190"/>
                  </a:cubicBezTo>
                  <a:cubicBezTo>
                    <a:pt x="48" y="186"/>
                    <a:pt x="48" y="186"/>
                    <a:pt x="48" y="186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79"/>
                    <a:pt x="50" y="179"/>
                    <a:pt x="50" y="179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54" y="167"/>
                    <a:pt x="54" y="167"/>
                    <a:pt x="54" y="167"/>
                  </a:cubicBezTo>
                  <a:cubicBezTo>
                    <a:pt x="53" y="172"/>
                    <a:pt x="53" y="172"/>
                    <a:pt x="53" y="172"/>
                  </a:cubicBezTo>
                  <a:cubicBezTo>
                    <a:pt x="55" y="173"/>
                    <a:pt x="55" y="173"/>
                    <a:pt x="55" y="173"/>
                  </a:cubicBezTo>
                  <a:cubicBezTo>
                    <a:pt x="55" y="170"/>
                    <a:pt x="55" y="170"/>
                    <a:pt x="55" y="170"/>
                  </a:cubicBezTo>
                  <a:cubicBezTo>
                    <a:pt x="58" y="168"/>
                    <a:pt x="58" y="168"/>
                    <a:pt x="58" y="168"/>
                  </a:cubicBezTo>
                  <a:cubicBezTo>
                    <a:pt x="59" y="172"/>
                    <a:pt x="59" y="172"/>
                    <a:pt x="59" y="172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1" y="163"/>
                    <a:pt x="61" y="163"/>
                    <a:pt x="61" y="163"/>
                  </a:cubicBezTo>
                  <a:cubicBezTo>
                    <a:pt x="63" y="162"/>
                    <a:pt x="63" y="162"/>
                    <a:pt x="63" y="162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7" y="171"/>
                    <a:pt x="67" y="171"/>
                    <a:pt x="67" y="171"/>
                  </a:cubicBezTo>
                  <a:cubicBezTo>
                    <a:pt x="63" y="170"/>
                    <a:pt x="63" y="170"/>
                    <a:pt x="63" y="170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63" y="180"/>
                    <a:pt x="63" y="180"/>
                    <a:pt x="63" y="180"/>
                  </a:cubicBezTo>
                  <a:cubicBezTo>
                    <a:pt x="65" y="181"/>
                    <a:pt x="65" y="181"/>
                    <a:pt x="65" y="181"/>
                  </a:cubicBezTo>
                  <a:cubicBezTo>
                    <a:pt x="67" y="185"/>
                    <a:pt x="67" y="185"/>
                    <a:pt x="67" y="185"/>
                  </a:cubicBezTo>
                  <a:cubicBezTo>
                    <a:pt x="63" y="188"/>
                    <a:pt x="63" y="188"/>
                    <a:pt x="63" y="188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60" y="203"/>
                    <a:pt x="60" y="203"/>
                    <a:pt x="60" y="203"/>
                  </a:cubicBezTo>
                  <a:cubicBezTo>
                    <a:pt x="57" y="200"/>
                    <a:pt x="57" y="200"/>
                    <a:pt x="57" y="200"/>
                  </a:cubicBezTo>
                  <a:cubicBezTo>
                    <a:pt x="57" y="205"/>
                    <a:pt x="57" y="205"/>
                    <a:pt x="57" y="205"/>
                  </a:cubicBezTo>
                  <a:cubicBezTo>
                    <a:pt x="61" y="211"/>
                    <a:pt x="61" y="211"/>
                    <a:pt x="61" y="211"/>
                  </a:cubicBezTo>
                  <a:cubicBezTo>
                    <a:pt x="60" y="206"/>
                    <a:pt x="60" y="206"/>
                    <a:pt x="60" y="206"/>
                  </a:cubicBezTo>
                  <a:cubicBezTo>
                    <a:pt x="63" y="205"/>
                    <a:pt x="63" y="205"/>
                    <a:pt x="63" y="205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71" y="206"/>
                    <a:pt x="71" y="206"/>
                    <a:pt x="71" y="206"/>
                  </a:cubicBezTo>
                  <a:cubicBezTo>
                    <a:pt x="68" y="203"/>
                    <a:pt x="68" y="203"/>
                    <a:pt x="68" y="203"/>
                  </a:cubicBezTo>
                  <a:cubicBezTo>
                    <a:pt x="70" y="203"/>
                    <a:pt x="70" y="203"/>
                    <a:pt x="70" y="203"/>
                  </a:cubicBezTo>
                  <a:cubicBezTo>
                    <a:pt x="76" y="207"/>
                    <a:pt x="76" y="207"/>
                    <a:pt x="76" y="207"/>
                  </a:cubicBezTo>
                  <a:cubicBezTo>
                    <a:pt x="81" y="206"/>
                    <a:pt x="81" y="206"/>
                    <a:pt x="81" y="206"/>
                  </a:cubicBezTo>
                  <a:cubicBezTo>
                    <a:pt x="81" y="204"/>
                    <a:pt x="81" y="204"/>
                    <a:pt x="8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86" y="200"/>
                    <a:pt x="86" y="200"/>
                    <a:pt x="86" y="200"/>
                  </a:cubicBezTo>
                  <a:cubicBezTo>
                    <a:pt x="97" y="201"/>
                    <a:pt x="97" y="201"/>
                    <a:pt x="97" y="201"/>
                  </a:cubicBezTo>
                  <a:cubicBezTo>
                    <a:pt x="90" y="203"/>
                    <a:pt x="90" y="203"/>
                    <a:pt x="90" y="203"/>
                  </a:cubicBezTo>
                  <a:cubicBezTo>
                    <a:pt x="85" y="216"/>
                    <a:pt x="85" y="216"/>
                    <a:pt x="85" y="216"/>
                  </a:cubicBezTo>
                  <a:cubicBezTo>
                    <a:pt x="91" y="226"/>
                    <a:pt x="91" y="226"/>
                    <a:pt x="91" y="226"/>
                  </a:cubicBezTo>
                  <a:cubicBezTo>
                    <a:pt x="94" y="224"/>
                    <a:pt x="94" y="224"/>
                    <a:pt x="94" y="224"/>
                  </a:cubicBezTo>
                  <a:cubicBezTo>
                    <a:pt x="94" y="229"/>
                    <a:pt x="94" y="229"/>
                    <a:pt x="94" y="229"/>
                  </a:cubicBezTo>
                  <a:cubicBezTo>
                    <a:pt x="97" y="225"/>
                    <a:pt x="97" y="225"/>
                    <a:pt x="97" y="225"/>
                  </a:cubicBezTo>
                  <a:cubicBezTo>
                    <a:pt x="102" y="226"/>
                    <a:pt x="102" y="226"/>
                    <a:pt x="102" y="226"/>
                  </a:cubicBezTo>
                  <a:cubicBezTo>
                    <a:pt x="100" y="231"/>
                    <a:pt x="100" y="231"/>
                    <a:pt x="100" y="231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7" y="235"/>
                    <a:pt x="97" y="235"/>
                    <a:pt x="97" y="235"/>
                  </a:cubicBezTo>
                  <a:cubicBezTo>
                    <a:pt x="99" y="242"/>
                    <a:pt x="99" y="242"/>
                    <a:pt x="99" y="242"/>
                  </a:cubicBezTo>
                  <a:cubicBezTo>
                    <a:pt x="96" y="246"/>
                    <a:pt x="96" y="246"/>
                    <a:pt x="96" y="246"/>
                  </a:cubicBezTo>
                  <a:cubicBezTo>
                    <a:pt x="99" y="250"/>
                    <a:pt x="99" y="250"/>
                    <a:pt x="99" y="250"/>
                  </a:cubicBezTo>
                  <a:cubicBezTo>
                    <a:pt x="102" y="253"/>
                    <a:pt x="102" y="253"/>
                    <a:pt x="102" y="253"/>
                  </a:cubicBezTo>
                  <a:cubicBezTo>
                    <a:pt x="105" y="253"/>
                    <a:pt x="105" y="253"/>
                    <a:pt x="105" y="253"/>
                  </a:cubicBezTo>
                  <a:cubicBezTo>
                    <a:pt x="103" y="254"/>
                    <a:pt x="103" y="254"/>
                    <a:pt x="103" y="254"/>
                  </a:cubicBezTo>
                  <a:cubicBezTo>
                    <a:pt x="100" y="254"/>
                    <a:pt x="100" y="254"/>
                    <a:pt x="100" y="254"/>
                  </a:cubicBezTo>
                  <a:cubicBezTo>
                    <a:pt x="98" y="251"/>
                    <a:pt x="98" y="251"/>
                    <a:pt x="98" y="251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97" y="255"/>
                    <a:pt x="97" y="255"/>
                    <a:pt x="97" y="255"/>
                  </a:cubicBezTo>
                  <a:cubicBezTo>
                    <a:pt x="99" y="257"/>
                    <a:pt x="99" y="257"/>
                    <a:pt x="99" y="257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93" y="253"/>
                    <a:pt x="93" y="253"/>
                    <a:pt x="93" y="253"/>
                  </a:cubicBezTo>
                  <a:cubicBezTo>
                    <a:pt x="86" y="255"/>
                    <a:pt x="86" y="255"/>
                    <a:pt x="86" y="255"/>
                  </a:cubicBezTo>
                  <a:cubicBezTo>
                    <a:pt x="82" y="255"/>
                    <a:pt x="82" y="255"/>
                    <a:pt x="82" y="255"/>
                  </a:cubicBezTo>
                  <a:cubicBezTo>
                    <a:pt x="75" y="259"/>
                    <a:pt x="75" y="259"/>
                    <a:pt x="75" y="259"/>
                  </a:cubicBezTo>
                  <a:cubicBezTo>
                    <a:pt x="71" y="264"/>
                    <a:pt x="71" y="264"/>
                    <a:pt x="71" y="264"/>
                  </a:cubicBezTo>
                  <a:cubicBezTo>
                    <a:pt x="66" y="267"/>
                    <a:pt x="66" y="267"/>
                    <a:pt x="66" y="267"/>
                  </a:cubicBezTo>
                  <a:cubicBezTo>
                    <a:pt x="63" y="271"/>
                    <a:pt x="63" y="271"/>
                    <a:pt x="63" y="271"/>
                  </a:cubicBezTo>
                  <a:cubicBezTo>
                    <a:pt x="67" y="270"/>
                    <a:pt x="67" y="270"/>
                    <a:pt x="67" y="270"/>
                  </a:cubicBezTo>
                  <a:cubicBezTo>
                    <a:pt x="69" y="271"/>
                    <a:pt x="69" y="271"/>
                    <a:pt x="69" y="271"/>
                  </a:cubicBezTo>
                  <a:cubicBezTo>
                    <a:pt x="69" y="269"/>
                    <a:pt x="69" y="269"/>
                    <a:pt x="69" y="269"/>
                  </a:cubicBezTo>
                  <a:cubicBezTo>
                    <a:pt x="77" y="267"/>
                    <a:pt x="77" y="267"/>
                    <a:pt x="77" y="267"/>
                  </a:cubicBezTo>
                  <a:cubicBezTo>
                    <a:pt x="76" y="271"/>
                    <a:pt x="76" y="271"/>
                    <a:pt x="76" y="271"/>
                  </a:cubicBezTo>
                  <a:cubicBezTo>
                    <a:pt x="79" y="273"/>
                    <a:pt x="79" y="273"/>
                    <a:pt x="79" y="273"/>
                  </a:cubicBezTo>
                  <a:cubicBezTo>
                    <a:pt x="76" y="276"/>
                    <a:pt x="76" y="276"/>
                    <a:pt x="76" y="276"/>
                  </a:cubicBezTo>
                  <a:cubicBezTo>
                    <a:pt x="77" y="279"/>
                    <a:pt x="77" y="279"/>
                    <a:pt x="77" y="279"/>
                  </a:cubicBezTo>
                  <a:cubicBezTo>
                    <a:pt x="79" y="279"/>
                    <a:pt x="79" y="279"/>
                    <a:pt x="79" y="279"/>
                  </a:cubicBezTo>
                  <a:cubicBezTo>
                    <a:pt x="74" y="289"/>
                    <a:pt x="74" y="289"/>
                    <a:pt x="74" y="289"/>
                  </a:cubicBezTo>
                  <a:cubicBezTo>
                    <a:pt x="71" y="290"/>
                    <a:pt x="71" y="290"/>
                    <a:pt x="71" y="290"/>
                  </a:cubicBezTo>
                  <a:cubicBezTo>
                    <a:pt x="67" y="293"/>
                    <a:pt x="67" y="293"/>
                    <a:pt x="67" y="293"/>
                  </a:cubicBezTo>
                  <a:cubicBezTo>
                    <a:pt x="65" y="293"/>
                    <a:pt x="65" y="293"/>
                    <a:pt x="65" y="293"/>
                  </a:cubicBezTo>
                  <a:cubicBezTo>
                    <a:pt x="61" y="296"/>
                    <a:pt x="61" y="296"/>
                    <a:pt x="61" y="296"/>
                  </a:cubicBezTo>
                  <a:cubicBezTo>
                    <a:pt x="57" y="296"/>
                    <a:pt x="57" y="296"/>
                    <a:pt x="57" y="296"/>
                  </a:cubicBezTo>
                  <a:cubicBezTo>
                    <a:pt x="52" y="299"/>
                    <a:pt x="52" y="299"/>
                    <a:pt x="52" y="299"/>
                  </a:cubicBezTo>
                  <a:cubicBezTo>
                    <a:pt x="56" y="300"/>
                    <a:pt x="56" y="300"/>
                    <a:pt x="56" y="300"/>
                  </a:cubicBezTo>
                  <a:cubicBezTo>
                    <a:pt x="56" y="303"/>
                    <a:pt x="56" y="303"/>
                    <a:pt x="56" y="303"/>
                  </a:cubicBezTo>
                  <a:cubicBezTo>
                    <a:pt x="53" y="304"/>
                    <a:pt x="53" y="304"/>
                    <a:pt x="53" y="304"/>
                  </a:cubicBezTo>
                  <a:cubicBezTo>
                    <a:pt x="59" y="305"/>
                    <a:pt x="59" y="305"/>
                    <a:pt x="59" y="305"/>
                  </a:cubicBezTo>
                  <a:cubicBezTo>
                    <a:pt x="57" y="307"/>
                    <a:pt x="57" y="307"/>
                    <a:pt x="57" y="307"/>
                  </a:cubicBezTo>
                  <a:cubicBezTo>
                    <a:pt x="60" y="308"/>
                    <a:pt x="60" y="308"/>
                    <a:pt x="60" y="308"/>
                  </a:cubicBezTo>
                  <a:cubicBezTo>
                    <a:pt x="63" y="307"/>
                    <a:pt x="63" y="307"/>
                    <a:pt x="63" y="307"/>
                  </a:cubicBezTo>
                  <a:cubicBezTo>
                    <a:pt x="66" y="305"/>
                    <a:pt x="66" y="305"/>
                    <a:pt x="66" y="305"/>
                  </a:cubicBezTo>
                  <a:cubicBezTo>
                    <a:pt x="72" y="303"/>
                    <a:pt x="72" y="303"/>
                    <a:pt x="72" y="303"/>
                  </a:cubicBezTo>
                  <a:cubicBezTo>
                    <a:pt x="73" y="305"/>
                    <a:pt x="73" y="305"/>
                    <a:pt x="73" y="305"/>
                  </a:cubicBezTo>
                  <a:cubicBezTo>
                    <a:pt x="77" y="307"/>
                    <a:pt x="77" y="307"/>
                    <a:pt x="77" y="307"/>
                  </a:cubicBezTo>
                  <a:cubicBezTo>
                    <a:pt x="74" y="308"/>
                    <a:pt x="74" y="308"/>
                    <a:pt x="74" y="308"/>
                  </a:cubicBezTo>
                  <a:cubicBezTo>
                    <a:pt x="73" y="310"/>
                    <a:pt x="73" y="310"/>
                    <a:pt x="73" y="310"/>
                  </a:cubicBezTo>
                  <a:cubicBezTo>
                    <a:pt x="79" y="310"/>
                    <a:pt x="79" y="310"/>
                    <a:pt x="79" y="310"/>
                  </a:cubicBezTo>
                  <a:cubicBezTo>
                    <a:pt x="79" y="309"/>
                    <a:pt x="79" y="309"/>
                    <a:pt x="79" y="309"/>
                  </a:cubicBezTo>
                  <a:cubicBezTo>
                    <a:pt x="83" y="308"/>
                    <a:pt x="83" y="308"/>
                    <a:pt x="83" y="308"/>
                  </a:cubicBezTo>
                  <a:cubicBezTo>
                    <a:pt x="86" y="312"/>
                    <a:pt x="86" y="312"/>
                    <a:pt x="86" y="312"/>
                  </a:cubicBezTo>
                  <a:cubicBezTo>
                    <a:pt x="89" y="315"/>
                    <a:pt x="89" y="315"/>
                    <a:pt x="89" y="315"/>
                  </a:cubicBezTo>
                  <a:cubicBezTo>
                    <a:pt x="96" y="315"/>
                    <a:pt x="96" y="315"/>
                    <a:pt x="96" y="315"/>
                  </a:cubicBezTo>
                  <a:cubicBezTo>
                    <a:pt x="98" y="312"/>
                    <a:pt x="98" y="312"/>
                    <a:pt x="98" y="312"/>
                  </a:cubicBezTo>
                  <a:cubicBezTo>
                    <a:pt x="101" y="311"/>
                    <a:pt x="101" y="311"/>
                    <a:pt x="101" y="311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8" y="306"/>
                    <a:pt x="108" y="306"/>
                    <a:pt x="108" y="306"/>
                  </a:cubicBezTo>
                  <a:cubicBezTo>
                    <a:pt x="112" y="304"/>
                    <a:pt x="112" y="304"/>
                    <a:pt x="112" y="304"/>
                  </a:cubicBezTo>
                  <a:cubicBezTo>
                    <a:pt x="106" y="311"/>
                    <a:pt x="106" y="311"/>
                    <a:pt x="106" y="311"/>
                  </a:cubicBezTo>
                  <a:cubicBezTo>
                    <a:pt x="101" y="316"/>
                    <a:pt x="101" y="316"/>
                    <a:pt x="101" y="316"/>
                  </a:cubicBezTo>
                  <a:cubicBezTo>
                    <a:pt x="101" y="322"/>
                    <a:pt x="101" y="322"/>
                    <a:pt x="101" y="322"/>
                  </a:cubicBezTo>
                  <a:cubicBezTo>
                    <a:pt x="97" y="322"/>
                    <a:pt x="97" y="322"/>
                    <a:pt x="97" y="322"/>
                  </a:cubicBezTo>
                  <a:cubicBezTo>
                    <a:pt x="94" y="323"/>
                    <a:pt x="94" y="323"/>
                    <a:pt x="94" y="323"/>
                  </a:cubicBezTo>
                  <a:cubicBezTo>
                    <a:pt x="91" y="321"/>
                    <a:pt x="91" y="321"/>
                    <a:pt x="91" y="321"/>
                  </a:cubicBezTo>
                  <a:cubicBezTo>
                    <a:pt x="81" y="320"/>
                    <a:pt x="81" y="320"/>
                    <a:pt x="81" y="320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75" y="325"/>
                    <a:pt x="75" y="325"/>
                    <a:pt x="75" y="325"/>
                  </a:cubicBezTo>
                  <a:cubicBezTo>
                    <a:pt x="72" y="328"/>
                    <a:pt x="72" y="328"/>
                    <a:pt x="72" y="328"/>
                  </a:cubicBezTo>
                  <a:cubicBezTo>
                    <a:pt x="68" y="328"/>
                    <a:pt x="68" y="328"/>
                    <a:pt x="68" y="328"/>
                  </a:cubicBezTo>
                  <a:cubicBezTo>
                    <a:pt x="67" y="336"/>
                    <a:pt x="67" y="336"/>
                    <a:pt x="67" y="336"/>
                  </a:cubicBezTo>
                  <a:cubicBezTo>
                    <a:pt x="64" y="339"/>
                    <a:pt x="64" y="339"/>
                    <a:pt x="64" y="339"/>
                  </a:cubicBezTo>
                  <a:cubicBezTo>
                    <a:pt x="62" y="341"/>
                    <a:pt x="62" y="341"/>
                    <a:pt x="62" y="341"/>
                  </a:cubicBezTo>
                  <a:cubicBezTo>
                    <a:pt x="58" y="342"/>
                    <a:pt x="58" y="342"/>
                    <a:pt x="58" y="342"/>
                  </a:cubicBezTo>
                  <a:cubicBezTo>
                    <a:pt x="57" y="347"/>
                    <a:pt x="57" y="347"/>
                    <a:pt x="57" y="347"/>
                  </a:cubicBezTo>
                  <a:cubicBezTo>
                    <a:pt x="55" y="347"/>
                    <a:pt x="55" y="347"/>
                    <a:pt x="55" y="347"/>
                  </a:cubicBezTo>
                  <a:cubicBezTo>
                    <a:pt x="54" y="349"/>
                    <a:pt x="54" y="349"/>
                    <a:pt x="54" y="349"/>
                  </a:cubicBezTo>
                  <a:cubicBezTo>
                    <a:pt x="49" y="353"/>
                    <a:pt x="49" y="353"/>
                    <a:pt x="49" y="353"/>
                  </a:cubicBezTo>
                  <a:cubicBezTo>
                    <a:pt x="46" y="352"/>
                    <a:pt x="46" y="352"/>
                    <a:pt x="46" y="352"/>
                  </a:cubicBezTo>
                  <a:cubicBezTo>
                    <a:pt x="43" y="355"/>
                    <a:pt x="43" y="355"/>
                    <a:pt x="43" y="355"/>
                  </a:cubicBezTo>
                  <a:cubicBezTo>
                    <a:pt x="43" y="358"/>
                    <a:pt x="43" y="358"/>
                    <a:pt x="43" y="358"/>
                  </a:cubicBezTo>
                  <a:cubicBezTo>
                    <a:pt x="47" y="358"/>
                    <a:pt x="47" y="358"/>
                    <a:pt x="47" y="358"/>
                  </a:cubicBezTo>
                  <a:cubicBezTo>
                    <a:pt x="47" y="355"/>
                    <a:pt x="47" y="355"/>
                    <a:pt x="47" y="355"/>
                  </a:cubicBezTo>
                  <a:cubicBezTo>
                    <a:pt x="52" y="357"/>
                    <a:pt x="52" y="357"/>
                    <a:pt x="52" y="357"/>
                  </a:cubicBezTo>
                  <a:lnTo>
                    <a:pt x="54" y="360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9F0933A9-0D82-4CA5-AE9A-1F3632B42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6213" y="3208338"/>
              <a:ext cx="744538" cy="692150"/>
            </a:xfrm>
            <a:custGeom>
              <a:avLst/>
              <a:gdLst>
                <a:gd name="T0" fmla="*/ 367 w 469"/>
                <a:gd name="T1" fmla="*/ 213 h 436"/>
                <a:gd name="T2" fmla="*/ 339 w 469"/>
                <a:gd name="T3" fmla="*/ 228 h 436"/>
                <a:gd name="T4" fmla="*/ 348 w 469"/>
                <a:gd name="T5" fmla="*/ 203 h 436"/>
                <a:gd name="T6" fmla="*/ 375 w 469"/>
                <a:gd name="T7" fmla="*/ 168 h 436"/>
                <a:gd name="T8" fmla="*/ 388 w 469"/>
                <a:gd name="T9" fmla="*/ 163 h 436"/>
                <a:gd name="T10" fmla="*/ 394 w 469"/>
                <a:gd name="T11" fmla="*/ 125 h 436"/>
                <a:gd name="T12" fmla="*/ 404 w 469"/>
                <a:gd name="T13" fmla="*/ 92 h 436"/>
                <a:gd name="T14" fmla="*/ 371 w 469"/>
                <a:gd name="T15" fmla="*/ 87 h 436"/>
                <a:gd name="T16" fmla="*/ 347 w 469"/>
                <a:gd name="T17" fmla="*/ 76 h 436"/>
                <a:gd name="T18" fmla="*/ 318 w 469"/>
                <a:gd name="T19" fmla="*/ 65 h 436"/>
                <a:gd name="T20" fmla="*/ 291 w 469"/>
                <a:gd name="T21" fmla="*/ 49 h 436"/>
                <a:gd name="T22" fmla="*/ 269 w 469"/>
                <a:gd name="T23" fmla="*/ 33 h 436"/>
                <a:gd name="T24" fmla="*/ 244 w 469"/>
                <a:gd name="T25" fmla="*/ 3 h 436"/>
                <a:gd name="T26" fmla="*/ 212 w 469"/>
                <a:gd name="T27" fmla="*/ 9 h 436"/>
                <a:gd name="T28" fmla="*/ 199 w 469"/>
                <a:gd name="T29" fmla="*/ 52 h 436"/>
                <a:gd name="T30" fmla="*/ 158 w 469"/>
                <a:gd name="T31" fmla="*/ 68 h 436"/>
                <a:gd name="T32" fmla="*/ 134 w 469"/>
                <a:gd name="T33" fmla="*/ 81 h 436"/>
                <a:gd name="T34" fmla="*/ 117 w 469"/>
                <a:gd name="T35" fmla="*/ 67 h 436"/>
                <a:gd name="T36" fmla="*/ 96 w 469"/>
                <a:gd name="T37" fmla="*/ 73 h 436"/>
                <a:gd name="T38" fmla="*/ 104 w 469"/>
                <a:gd name="T39" fmla="*/ 102 h 436"/>
                <a:gd name="T40" fmla="*/ 87 w 469"/>
                <a:gd name="T41" fmla="*/ 111 h 436"/>
                <a:gd name="T42" fmla="*/ 54 w 469"/>
                <a:gd name="T43" fmla="*/ 102 h 436"/>
                <a:gd name="T44" fmla="*/ 27 w 469"/>
                <a:gd name="T45" fmla="*/ 109 h 436"/>
                <a:gd name="T46" fmla="*/ 3 w 469"/>
                <a:gd name="T47" fmla="*/ 127 h 436"/>
                <a:gd name="T48" fmla="*/ 6 w 469"/>
                <a:gd name="T49" fmla="*/ 127 h 436"/>
                <a:gd name="T50" fmla="*/ 11 w 469"/>
                <a:gd name="T51" fmla="*/ 136 h 436"/>
                <a:gd name="T52" fmla="*/ 14 w 469"/>
                <a:gd name="T53" fmla="*/ 154 h 436"/>
                <a:gd name="T54" fmla="*/ 44 w 469"/>
                <a:gd name="T55" fmla="*/ 159 h 436"/>
                <a:gd name="T56" fmla="*/ 65 w 469"/>
                <a:gd name="T57" fmla="*/ 163 h 436"/>
                <a:gd name="T58" fmla="*/ 77 w 469"/>
                <a:gd name="T59" fmla="*/ 178 h 436"/>
                <a:gd name="T60" fmla="*/ 95 w 469"/>
                <a:gd name="T61" fmla="*/ 178 h 436"/>
                <a:gd name="T62" fmla="*/ 85 w 469"/>
                <a:gd name="T63" fmla="*/ 198 h 436"/>
                <a:gd name="T64" fmla="*/ 119 w 469"/>
                <a:gd name="T65" fmla="*/ 220 h 436"/>
                <a:gd name="T66" fmla="*/ 115 w 469"/>
                <a:gd name="T67" fmla="*/ 246 h 436"/>
                <a:gd name="T68" fmla="*/ 130 w 469"/>
                <a:gd name="T69" fmla="*/ 259 h 436"/>
                <a:gd name="T70" fmla="*/ 122 w 469"/>
                <a:gd name="T71" fmla="*/ 293 h 436"/>
                <a:gd name="T72" fmla="*/ 106 w 469"/>
                <a:gd name="T73" fmla="*/ 351 h 436"/>
                <a:gd name="T74" fmla="*/ 122 w 469"/>
                <a:gd name="T75" fmla="*/ 365 h 436"/>
                <a:gd name="T76" fmla="*/ 168 w 469"/>
                <a:gd name="T77" fmla="*/ 382 h 436"/>
                <a:gd name="T78" fmla="*/ 212 w 469"/>
                <a:gd name="T79" fmla="*/ 381 h 436"/>
                <a:gd name="T80" fmla="*/ 255 w 469"/>
                <a:gd name="T81" fmla="*/ 390 h 436"/>
                <a:gd name="T82" fmla="*/ 277 w 469"/>
                <a:gd name="T83" fmla="*/ 341 h 436"/>
                <a:gd name="T84" fmla="*/ 307 w 469"/>
                <a:gd name="T85" fmla="*/ 349 h 436"/>
                <a:gd name="T86" fmla="*/ 363 w 469"/>
                <a:gd name="T87" fmla="*/ 365 h 436"/>
                <a:gd name="T88" fmla="*/ 398 w 469"/>
                <a:gd name="T89" fmla="*/ 330 h 436"/>
                <a:gd name="T90" fmla="*/ 377 w 469"/>
                <a:gd name="T91" fmla="*/ 286 h 436"/>
                <a:gd name="T92" fmla="*/ 377 w 469"/>
                <a:gd name="T93" fmla="*/ 251 h 436"/>
                <a:gd name="T94" fmla="*/ 455 w 469"/>
                <a:gd name="T95" fmla="*/ 436 h 436"/>
                <a:gd name="T96" fmla="*/ 445 w 469"/>
                <a:gd name="T97" fmla="*/ 422 h 436"/>
                <a:gd name="T98" fmla="*/ 439 w 469"/>
                <a:gd name="T99" fmla="*/ 409 h 436"/>
                <a:gd name="T100" fmla="*/ 437 w 469"/>
                <a:gd name="T101" fmla="*/ 395 h 436"/>
                <a:gd name="T102" fmla="*/ 458 w 469"/>
                <a:gd name="T103" fmla="*/ 379 h 436"/>
                <a:gd name="T104" fmla="*/ 464 w 469"/>
                <a:gd name="T105" fmla="*/ 362 h 436"/>
                <a:gd name="T106" fmla="*/ 466 w 469"/>
                <a:gd name="T107" fmla="*/ 42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9" h="436">
                  <a:moveTo>
                    <a:pt x="379" y="238"/>
                  </a:moveTo>
                  <a:lnTo>
                    <a:pt x="379" y="232"/>
                  </a:lnTo>
                  <a:lnTo>
                    <a:pt x="374" y="228"/>
                  </a:lnTo>
                  <a:lnTo>
                    <a:pt x="371" y="220"/>
                  </a:lnTo>
                  <a:lnTo>
                    <a:pt x="367" y="213"/>
                  </a:lnTo>
                  <a:lnTo>
                    <a:pt x="356" y="213"/>
                  </a:lnTo>
                  <a:lnTo>
                    <a:pt x="352" y="217"/>
                  </a:lnTo>
                  <a:lnTo>
                    <a:pt x="355" y="225"/>
                  </a:lnTo>
                  <a:lnTo>
                    <a:pt x="347" y="230"/>
                  </a:lnTo>
                  <a:lnTo>
                    <a:pt x="339" y="228"/>
                  </a:lnTo>
                  <a:lnTo>
                    <a:pt x="337" y="224"/>
                  </a:lnTo>
                  <a:lnTo>
                    <a:pt x="342" y="220"/>
                  </a:lnTo>
                  <a:lnTo>
                    <a:pt x="347" y="220"/>
                  </a:lnTo>
                  <a:lnTo>
                    <a:pt x="347" y="214"/>
                  </a:lnTo>
                  <a:lnTo>
                    <a:pt x="348" y="203"/>
                  </a:lnTo>
                  <a:lnTo>
                    <a:pt x="356" y="189"/>
                  </a:lnTo>
                  <a:lnTo>
                    <a:pt x="363" y="187"/>
                  </a:lnTo>
                  <a:lnTo>
                    <a:pt x="369" y="178"/>
                  </a:lnTo>
                  <a:lnTo>
                    <a:pt x="375" y="174"/>
                  </a:lnTo>
                  <a:lnTo>
                    <a:pt x="375" y="168"/>
                  </a:lnTo>
                  <a:lnTo>
                    <a:pt x="367" y="163"/>
                  </a:lnTo>
                  <a:lnTo>
                    <a:pt x="372" y="159"/>
                  </a:lnTo>
                  <a:lnTo>
                    <a:pt x="380" y="157"/>
                  </a:lnTo>
                  <a:lnTo>
                    <a:pt x="382" y="162"/>
                  </a:lnTo>
                  <a:lnTo>
                    <a:pt x="388" y="163"/>
                  </a:lnTo>
                  <a:lnTo>
                    <a:pt x="401" y="159"/>
                  </a:lnTo>
                  <a:lnTo>
                    <a:pt x="398" y="152"/>
                  </a:lnTo>
                  <a:lnTo>
                    <a:pt x="391" y="149"/>
                  </a:lnTo>
                  <a:lnTo>
                    <a:pt x="390" y="138"/>
                  </a:lnTo>
                  <a:lnTo>
                    <a:pt x="394" y="125"/>
                  </a:lnTo>
                  <a:lnTo>
                    <a:pt x="399" y="121"/>
                  </a:lnTo>
                  <a:lnTo>
                    <a:pt x="399" y="116"/>
                  </a:lnTo>
                  <a:lnTo>
                    <a:pt x="402" y="105"/>
                  </a:lnTo>
                  <a:lnTo>
                    <a:pt x="410" y="97"/>
                  </a:lnTo>
                  <a:lnTo>
                    <a:pt x="404" y="92"/>
                  </a:lnTo>
                  <a:lnTo>
                    <a:pt x="398" y="92"/>
                  </a:lnTo>
                  <a:lnTo>
                    <a:pt x="388" y="87"/>
                  </a:lnTo>
                  <a:lnTo>
                    <a:pt x="382" y="90"/>
                  </a:lnTo>
                  <a:lnTo>
                    <a:pt x="377" y="87"/>
                  </a:lnTo>
                  <a:lnTo>
                    <a:pt x="371" y="87"/>
                  </a:lnTo>
                  <a:lnTo>
                    <a:pt x="366" y="90"/>
                  </a:lnTo>
                  <a:lnTo>
                    <a:pt x="360" y="84"/>
                  </a:lnTo>
                  <a:lnTo>
                    <a:pt x="360" y="81"/>
                  </a:lnTo>
                  <a:lnTo>
                    <a:pt x="352" y="75"/>
                  </a:lnTo>
                  <a:lnTo>
                    <a:pt x="347" y="76"/>
                  </a:lnTo>
                  <a:lnTo>
                    <a:pt x="337" y="75"/>
                  </a:lnTo>
                  <a:lnTo>
                    <a:pt x="334" y="68"/>
                  </a:lnTo>
                  <a:lnTo>
                    <a:pt x="328" y="68"/>
                  </a:lnTo>
                  <a:lnTo>
                    <a:pt x="325" y="70"/>
                  </a:lnTo>
                  <a:lnTo>
                    <a:pt x="318" y="65"/>
                  </a:lnTo>
                  <a:lnTo>
                    <a:pt x="310" y="65"/>
                  </a:lnTo>
                  <a:lnTo>
                    <a:pt x="302" y="54"/>
                  </a:lnTo>
                  <a:lnTo>
                    <a:pt x="298" y="54"/>
                  </a:lnTo>
                  <a:lnTo>
                    <a:pt x="295" y="49"/>
                  </a:lnTo>
                  <a:lnTo>
                    <a:pt x="291" y="49"/>
                  </a:lnTo>
                  <a:lnTo>
                    <a:pt x="287" y="52"/>
                  </a:lnTo>
                  <a:lnTo>
                    <a:pt x="279" y="49"/>
                  </a:lnTo>
                  <a:lnTo>
                    <a:pt x="279" y="38"/>
                  </a:lnTo>
                  <a:lnTo>
                    <a:pt x="274" y="36"/>
                  </a:lnTo>
                  <a:lnTo>
                    <a:pt x="269" y="33"/>
                  </a:lnTo>
                  <a:lnTo>
                    <a:pt x="264" y="33"/>
                  </a:lnTo>
                  <a:lnTo>
                    <a:pt x="255" y="24"/>
                  </a:lnTo>
                  <a:lnTo>
                    <a:pt x="253" y="19"/>
                  </a:lnTo>
                  <a:lnTo>
                    <a:pt x="245" y="16"/>
                  </a:lnTo>
                  <a:lnTo>
                    <a:pt x="244" y="3"/>
                  </a:lnTo>
                  <a:lnTo>
                    <a:pt x="239" y="0"/>
                  </a:lnTo>
                  <a:lnTo>
                    <a:pt x="239" y="2"/>
                  </a:lnTo>
                  <a:lnTo>
                    <a:pt x="226" y="6"/>
                  </a:lnTo>
                  <a:lnTo>
                    <a:pt x="223" y="3"/>
                  </a:lnTo>
                  <a:lnTo>
                    <a:pt x="212" y="9"/>
                  </a:lnTo>
                  <a:lnTo>
                    <a:pt x="211" y="17"/>
                  </a:lnTo>
                  <a:lnTo>
                    <a:pt x="212" y="25"/>
                  </a:lnTo>
                  <a:lnTo>
                    <a:pt x="209" y="38"/>
                  </a:lnTo>
                  <a:lnTo>
                    <a:pt x="199" y="49"/>
                  </a:lnTo>
                  <a:lnTo>
                    <a:pt x="199" y="52"/>
                  </a:lnTo>
                  <a:lnTo>
                    <a:pt x="187" y="57"/>
                  </a:lnTo>
                  <a:lnTo>
                    <a:pt x="182" y="57"/>
                  </a:lnTo>
                  <a:lnTo>
                    <a:pt x="176" y="54"/>
                  </a:lnTo>
                  <a:lnTo>
                    <a:pt x="161" y="62"/>
                  </a:lnTo>
                  <a:lnTo>
                    <a:pt x="158" y="68"/>
                  </a:lnTo>
                  <a:lnTo>
                    <a:pt x="160" y="73"/>
                  </a:lnTo>
                  <a:lnTo>
                    <a:pt x="166" y="75"/>
                  </a:lnTo>
                  <a:lnTo>
                    <a:pt x="158" y="81"/>
                  </a:lnTo>
                  <a:lnTo>
                    <a:pt x="147" y="82"/>
                  </a:lnTo>
                  <a:lnTo>
                    <a:pt x="134" y="81"/>
                  </a:lnTo>
                  <a:lnTo>
                    <a:pt x="128" y="78"/>
                  </a:lnTo>
                  <a:lnTo>
                    <a:pt x="122" y="81"/>
                  </a:lnTo>
                  <a:lnTo>
                    <a:pt x="120" y="76"/>
                  </a:lnTo>
                  <a:lnTo>
                    <a:pt x="115" y="73"/>
                  </a:lnTo>
                  <a:lnTo>
                    <a:pt x="117" y="67"/>
                  </a:lnTo>
                  <a:lnTo>
                    <a:pt x="112" y="63"/>
                  </a:lnTo>
                  <a:lnTo>
                    <a:pt x="106" y="67"/>
                  </a:lnTo>
                  <a:lnTo>
                    <a:pt x="98" y="65"/>
                  </a:lnTo>
                  <a:lnTo>
                    <a:pt x="93" y="63"/>
                  </a:lnTo>
                  <a:lnTo>
                    <a:pt x="96" y="73"/>
                  </a:lnTo>
                  <a:lnTo>
                    <a:pt x="95" y="76"/>
                  </a:lnTo>
                  <a:lnTo>
                    <a:pt x="107" y="87"/>
                  </a:lnTo>
                  <a:lnTo>
                    <a:pt x="104" y="90"/>
                  </a:lnTo>
                  <a:lnTo>
                    <a:pt x="106" y="95"/>
                  </a:lnTo>
                  <a:lnTo>
                    <a:pt x="104" y="102"/>
                  </a:lnTo>
                  <a:lnTo>
                    <a:pt x="109" y="106"/>
                  </a:lnTo>
                  <a:lnTo>
                    <a:pt x="109" y="113"/>
                  </a:lnTo>
                  <a:lnTo>
                    <a:pt x="96" y="111"/>
                  </a:lnTo>
                  <a:lnTo>
                    <a:pt x="92" y="113"/>
                  </a:lnTo>
                  <a:lnTo>
                    <a:pt x="87" y="111"/>
                  </a:lnTo>
                  <a:lnTo>
                    <a:pt x="80" y="113"/>
                  </a:lnTo>
                  <a:lnTo>
                    <a:pt x="77" y="111"/>
                  </a:lnTo>
                  <a:lnTo>
                    <a:pt x="69" y="117"/>
                  </a:lnTo>
                  <a:lnTo>
                    <a:pt x="60" y="103"/>
                  </a:lnTo>
                  <a:lnTo>
                    <a:pt x="54" y="102"/>
                  </a:lnTo>
                  <a:lnTo>
                    <a:pt x="46" y="103"/>
                  </a:lnTo>
                  <a:lnTo>
                    <a:pt x="38" y="109"/>
                  </a:lnTo>
                  <a:lnTo>
                    <a:pt x="35" y="108"/>
                  </a:lnTo>
                  <a:lnTo>
                    <a:pt x="31" y="113"/>
                  </a:lnTo>
                  <a:lnTo>
                    <a:pt x="27" y="109"/>
                  </a:lnTo>
                  <a:lnTo>
                    <a:pt x="20" y="111"/>
                  </a:lnTo>
                  <a:lnTo>
                    <a:pt x="15" y="116"/>
                  </a:lnTo>
                  <a:lnTo>
                    <a:pt x="4" y="116"/>
                  </a:lnTo>
                  <a:lnTo>
                    <a:pt x="0" y="122"/>
                  </a:lnTo>
                  <a:lnTo>
                    <a:pt x="3" y="127"/>
                  </a:lnTo>
                  <a:lnTo>
                    <a:pt x="9" y="124"/>
                  </a:lnTo>
                  <a:lnTo>
                    <a:pt x="15" y="125"/>
                  </a:lnTo>
                  <a:lnTo>
                    <a:pt x="17" y="128"/>
                  </a:lnTo>
                  <a:lnTo>
                    <a:pt x="9" y="127"/>
                  </a:lnTo>
                  <a:lnTo>
                    <a:pt x="6" y="127"/>
                  </a:lnTo>
                  <a:lnTo>
                    <a:pt x="8" y="135"/>
                  </a:lnTo>
                  <a:lnTo>
                    <a:pt x="11" y="128"/>
                  </a:lnTo>
                  <a:lnTo>
                    <a:pt x="14" y="132"/>
                  </a:lnTo>
                  <a:lnTo>
                    <a:pt x="15" y="135"/>
                  </a:lnTo>
                  <a:lnTo>
                    <a:pt x="11" y="136"/>
                  </a:lnTo>
                  <a:lnTo>
                    <a:pt x="4" y="140"/>
                  </a:lnTo>
                  <a:lnTo>
                    <a:pt x="6" y="141"/>
                  </a:lnTo>
                  <a:lnTo>
                    <a:pt x="11" y="141"/>
                  </a:lnTo>
                  <a:lnTo>
                    <a:pt x="14" y="149"/>
                  </a:lnTo>
                  <a:lnTo>
                    <a:pt x="14" y="154"/>
                  </a:lnTo>
                  <a:lnTo>
                    <a:pt x="20" y="149"/>
                  </a:lnTo>
                  <a:lnTo>
                    <a:pt x="27" y="151"/>
                  </a:lnTo>
                  <a:lnTo>
                    <a:pt x="30" y="149"/>
                  </a:lnTo>
                  <a:lnTo>
                    <a:pt x="42" y="154"/>
                  </a:lnTo>
                  <a:lnTo>
                    <a:pt x="44" y="159"/>
                  </a:lnTo>
                  <a:lnTo>
                    <a:pt x="49" y="159"/>
                  </a:lnTo>
                  <a:lnTo>
                    <a:pt x="57" y="163"/>
                  </a:lnTo>
                  <a:lnTo>
                    <a:pt x="63" y="159"/>
                  </a:lnTo>
                  <a:lnTo>
                    <a:pt x="66" y="159"/>
                  </a:lnTo>
                  <a:lnTo>
                    <a:pt x="65" y="163"/>
                  </a:lnTo>
                  <a:lnTo>
                    <a:pt x="66" y="165"/>
                  </a:lnTo>
                  <a:lnTo>
                    <a:pt x="73" y="162"/>
                  </a:lnTo>
                  <a:lnTo>
                    <a:pt x="76" y="165"/>
                  </a:lnTo>
                  <a:lnTo>
                    <a:pt x="74" y="173"/>
                  </a:lnTo>
                  <a:lnTo>
                    <a:pt x="77" y="178"/>
                  </a:lnTo>
                  <a:lnTo>
                    <a:pt x="80" y="178"/>
                  </a:lnTo>
                  <a:lnTo>
                    <a:pt x="88" y="173"/>
                  </a:lnTo>
                  <a:lnTo>
                    <a:pt x="95" y="174"/>
                  </a:lnTo>
                  <a:lnTo>
                    <a:pt x="100" y="181"/>
                  </a:lnTo>
                  <a:lnTo>
                    <a:pt x="95" y="178"/>
                  </a:lnTo>
                  <a:lnTo>
                    <a:pt x="87" y="178"/>
                  </a:lnTo>
                  <a:lnTo>
                    <a:pt x="84" y="184"/>
                  </a:lnTo>
                  <a:lnTo>
                    <a:pt x="87" y="186"/>
                  </a:lnTo>
                  <a:lnTo>
                    <a:pt x="88" y="192"/>
                  </a:lnTo>
                  <a:lnTo>
                    <a:pt x="85" y="198"/>
                  </a:lnTo>
                  <a:lnTo>
                    <a:pt x="87" y="203"/>
                  </a:lnTo>
                  <a:lnTo>
                    <a:pt x="93" y="203"/>
                  </a:lnTo>
                  <a:lnTo>
                    <a:pt x="101" y="214"/>
                  </a:lnTo>
                  <a:lnTo>
                    <a:pt x="111" y="216"/>
                  </a:lnTo>
                  <a:lnTo>
                    <a:pt x="119" y="220"/>
                  </a:lnTo>
                  <a:lnTo>
                    <a:pt x="119" y="227"/>
                  </a:lnTo>
                  <a:lnTo>
                    <a:pt x="122" y="232"/>
                  </a:lnTo>
                  <a:lnTo>
                    <a:pt x="119" y="240"/>
                  </a:lnTo>
                  <a:lnTo>
                    <a:pt x="117" y="240"/>
                  </a:lnTo>
                  <a:lnTo>
                    <a:pt x="115" y="246"/>
                  </a:lnTo>
                  <a:lnTo>
                    <a:pt x="122" y="247"/>
                  </a:lnTo>
                  <a:lnTo>
                    <a:pt x="133" y="257"/>
                  </a:lnTo>
                  <a:lnTo>
                    <a:pt x="141" y="278"/>
                  </a:lnTo>
                  <a:lnTo>
                    <a:pt x="133" y="268"/>
                  </a:lnTo>
                  <a:lnTo>
                    <a:pt x="130" y="259"/>
                  </a:lnTo>
                  <a:lnTo>
                    <a:pt x="122" y="255"/>
                  </a:lnTo>
                  <a:lnTo>
                    <a:pt x="119" y="257"/>
                  </a:lnTo>
                  <a:lnTo>
                    <a:pt x="115" y="276"/>
                  </a:lnTo>
                  <a:lnTo>
                    <a:pt x="115" y="289"/>
                  </a:lnTo>
                  <a:lnTo>
                    <a:pt x="122" y="293"/>
                  </a:lnTo>
                  <a:lnTo>
                    <a:pt x="117" y="297"/>
                  </a:lnTo>
                  <a:lnTo>
                    <a:pt x="114" y="320"/>
                  </a:lnTo>
                  <a:lnTo>
                    <a:pt x="107" y="343"/>
                  </a:lnTo>
                  <a:lnTo>
                    <a:pt x="100" y="347"/>
                  </a:lnTo>
                  <a:lnTo>
                    <a:pt x="106" y="351"/>
                  </a:lnTo>
                  <a:lnTo>
                    <a:pt x="107" y="352"/>
                  </a:lnTo>
                  <a:lnTo>
                    <a:pt x="111" y="354"/>
                  </a:lnTo>
                  <a:lnTo>
                    <a:pt x="112" y="360"/>
                  </a:lnTo>
                  <a:lnTo>
                    <a:pt x="111" y="366"/>
                  </a:lnTo>
                  <a:lnTo>
                    <a:pt x="122" y="365"/>
                  </a:lnTo>
                  <a:lnTo>
                    <a:pt x="136" y="371"/>
                  </a:lnTo>
                  <a:lnTo>
                    <a:pt x="142" y="378"/>
                  </a:lnTo>
                  <a:lnTo>
                    <a:pt x="150" y="374"/>
                  </a:lnTo>
                  <a:lnTo>
                    <a:pt x="158" y="382"/>
                  </a:lnTo>
                  <a:lnTo>
                    <a:pt x="168" y="382"/>
                  </a:lnTo>
                  <a:lnTo>
                    <a:pt x="172" y="385"/>
                  </a:lnTo>
                  <a:lnTo>
                    <a:pt x="179" y="379"/>
                  </a:lnTo>
                  <a:lnTo>
                    <a:pt x="196" y="378"/>
                  </a:lnTo>
                  <a:lnTo>
                    <a:pt x="203" y="382"/>
                  </a:lnTo>
                  <a:lnTo>
                    <a:pt x="212" y="381"/>
                  </a:lnTo>
                  <a:lnTo>
                    <a:pt x="222" y="387"/>
                  </a:lnTo>
                  <a:lnTo>
                    <a:pt x="239" y="385"/>
                  </a:lnTo>
                  <a:lnTo>
                    <a:pt x="252" y="392"/>
                  </a:lnTo>
                  <a:lnTo>
                    <a:pt x="255" y="393"/>
                  </a:lnTo>
                  <a:lnTo>
                    <a:pt x="255" y="390"/>
                  </a:lnTo>
                  <a:lnTo>
                    <a:pt x="253" y="379"/>
                  </a:lnTo>
                  <a:lnTo>
                    <a:pt x="255" y="368"/>
                  </a:lnTo>
                  <a:lnTo>
                    <a:pt x="256" y="362"/>
                  </a:lnTo>
                  <a:lnTo>
                    <a:pt x="264" y="354"/>
                  </a:lnTo>
                  <a:lnTo>
                    <a:pt x="277" y="341"/>
                  </a:lnTo>
                  <a:lnTo>
                    <a:pt x="280" y="341"/>
                  </a:lnTo>
                  <a:lnTo>
                    <a:pt x="285" y="344"/>
                  </a:lnTo>
                  <a:lnTo>
                    <a:pt x="293" y="344"/>
                  </a:lnTo>
                  <a:lnTo>
                    <a:pt x="302" y="349"/>
                  </a:lnTo>
                  <a:lnTo>
                    <a:pt x="307" y="349"/>
                  </a:lnTo>
                  <a:lnTo>
                    <a:pt x="314" y="346"/>
                  </a:lnTo>
                  <a:lnTo>
                    <a:pt x="318" y="344"/>
                  </a:lnTo>
                  <a:lnTo>
                    <a:pt x="341" y="358"/>
                  </a:lnTo>
                  <a:lnTo>
                    <a:pt x="347" y="363"/>
                  </a:lnTo>
                  <a:lnTo>
                    <a:pt x="363" y="365"/>
                  </a:lnTo>
                  <a:lnTo>
                    <a:pt x="369" y="358"/>
                  </a:lnTo>
                  <a:lnTo>
                    <a:pt x="367" y="355"/>
                  </a:lnTo>
                  <a:lnTo>
                    <a:pt x="374" y="347"/>
                  </a:lnTo>
                  <a:lnTo>
                    <a:pt x="398" y="330"/>
                  </a:lnTo>
                  <a:lnTo>
                    <a:pt x="398" y="330"/>
                  </a:lnTo>
                  <a:lnTo>
                    <a:pt x="396" y="322"/>
                  </a:lnTo>
                  <a:lnTo>
                    <a:pt x="401" y="311"/>
                  </a:lnTo>
                  <a:lnTo>
                    <a:pt x="390" y="311"/>
                  </a:lnTo>
                  <a:lnTo>
                    <a:pt x="379" y="303"/>
                  </a:lnTo>
                  <a:lnTo>
                    <a:pt x="377" y="286"/>
                  </a:lnTo>
                  <a:lnTo>
                    <a:pt x="367" y="276"/>
                  </a:lnTo>
                  <a:lnTo>
                    <a:pt x="372" y="270"/>
                  </a:lnTo>
                  <a:lnTo>
                    <a:pt x="382" y="268"/>
                  </a:lnTo>
                  <a:lnTo>
                    <a:pt x="383" y="257"/>
                  </a:lnTo>
                  <a:lnTo>
                    <a:pt x="377" y="251"/>
                  </a:lnTo>
                  <a:lnTo>
                    <a:pt x="375" y="241"/>
                  </a:lnTo>
                  <a:lnTo>
                    <a:pt x="379" y="238"/>
                  </a:lnTo>
                  <a:lnTo>
                    <a:pt x="379" y="238"/>
                  </a:lnTo>
                  <a:lnTo>
                    <a:pt x="379" y="238"/>
                  </a:lnTo>
                  <a:close/>
                  <a:moveTo>
                    <a:pt x="455" y="436"/>
                  </a:moveTo>
                  <a:lnTo>
                    <a:pt x="444" y="431"/>
                  </a:lnTo>
                  <a:lnTo>
                    <a:pt x="442" y="428"/>
                  </a:lnTo>
                  <a:lnTo>
                    <a:pt x="444" y="425"/>
                  </a:lnTo>
                  <a:lnTo>
                    <a:pt x="447" y="425"/>
                  </a:lnTo>
                  <a:lnTo>
                    <a:pt x="445" y="422"/>
                  </a:lnTo>
                  <a:lnTo>
                    <a:pt x="442" y="422"/>
                  </a:lnTo>
                  <a:lnTo>
                    <a:pt x="442" y="417"/>
                  </a:lnTo>
                  <a:lnTo>
                    <a:pt x="437" y="414"/>
                  </a:lnTo>
                  <a:lnTo>
                    <a:pt x="436" y="411"/>
                  </a:lnTo>
                  <a:lnTo>
                    <a:pt x="439" y="409"/>
                  </a:lnTo>
                  <a:lnTo>
                    <a:pt x="439" y="406"/>
                  </a:lnTo>
                  <a:lnTo>
                    <a:pt x="432" y="404"/>
                  </a:lnTo>
                  <a:lnTo>
                    <a:pt x="432" y="398"/>
                  </a:lnTo>
                  <a:lnTo>
                    <a:pt x="436" y="398"/>
                  </a:lnTo>
                  <a:lnTo>
                    <a:pt x="437" y="395"/>
                  </a:lnTo>
                  <a:lnTo>
                    <a:pt x="432" y="392"/>
                  </a:lnTo>
                  <a:lnTo>
                    <a:pt x="439" y="382"/>
                  </a:lnTo>
                  <a:lnTo>
                    <a:pt x="448" y="379"/>
                  </a:lnTo>
                  <a:lnTo>
                    <a:pt x="453" y="374"/>
                  </a:lnTo>
                  <a:lnTo>
                    <a:pt x="458" y="379"/>
                  </a:lnTo>
                  <a:lnTo>
                    <a:pt x="461" y="379"/>
                  </a:lnTo>
                  <a:lnTo>
                    <a:pt x="461" y="373"/>
                  </a:lnTo>
                  <a:lnTo>
                    <a:pt x="459" y="368"/>
                  </a:lnTo>
                  <a:lnTo>
                    <a:pt x="461" y="362"/>
                  </a:lnTo>
                  <a:lnTo>
                    <a:pt x="464" y="362"/>
                  </a:lnTo>
                  <a:lnTo>
                    <a:pt x="466" y="373"/>
                  </a:lnTo>
                  <a:lnTo>
                    <a:pt x="466" y="381"/>
                  </a:lnTo>
                  <a:lnTo>
                    <a:pt x="469" y="397"/>
                  </a:lnTo>
                  <a:lnTo>
                    <a:pt x="464" y="412"/>
                  </a:lnTo>
                  <a:lnTo>
                    <a:pt x="466" y="422"/>
                  </a:lnTo>
                  <a:lnTo>
                    <a:pt x="461" y="433"/>
                  </a:lnTo>
                  <a:lnTo>
                    <a:pt x="455" y="436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88F389D4-2D86-41B9-8991-EFFD19A70C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6213" y="3208338"/>
              <a:ext cx="744538" cy="692150"/>
            </a:xfrm>
            <a:custGeom>
              <a:avLst/>
              <a:gdLst>
                <a:gd name="T0" fmla="*/ 367 w 469"/>
                <a:gd name="T1" fmla="*/ 213 h 436"/>
                <a:gd name="T2" fmla="*/ 339 w 469"/>
                <a:gd name="T3" fmla="*/ 228 h 436"/>
                <a:gd name="T4" fmla="*/ 348 w 469"/>
                <a:gd name="T5" fmla="*/ 203 h 436"/>
                <a:gd name="T6" fmla="*/ 375 w 469"/>
                <a:gd name="T7" fmla="*/ 168 h 436"/>
                <a:gd name="T8" fmla="*/ 388 w 469"/>
                <a:gd name="T9" fmla="*/ 163 h 436"/>
                <a:gd name="T10" fmla="*/ 394 w 469"/>
                <a:gd name="T11" fmla="*/ 125 h 436"/>
                <a:gd name="T12" fmla="*/ 404 w 469"/>
                <a:gd name="T13" fmla="*/ 92 h 436"/>
                <a:gd name="T14" fmla="*/ 371 w 469"/>
                <a:gd name="T15" fmla="*/ 87 h 436"/>
                <a:gd name="T16" fmla="*/ 347 w 469"/>
                <a:gd name="T17" fmla="*/ 76 h 436"/>
                <a:gd name="T18" fmla="*/ 318 w 469"/>
                <a:gd name="T19" fmla="*/ 65 h 436"/>
                <a:gd name="T20" fmla="*/ 291 w 469"/>
                <a:gd name="T21" fmla="*/ 49 h 436"/>
                <a:gd name="T22" fmla="*/ 269 w 469"/>
                <a:gd name="T23" fmla="*/ 33 h 436"/>
                <a:gd name="T24" fmla="*/ 244 w 469"/>
                <a:gd name="T25" fmla="*/ 3 h 436"/>
                <a:gd name="T26" fmla="*/ 212 w 469"/>
                <a:gd name="T27" fmla="*/ 9 h 436"/>
                <a:gd name="T28" fmla="*/ 199 w 469"/>
                <a:gd name="T29" fmla="*/ 52 h 436"/>
                <a:gd name="T30" fmla="*/ 158 w 469"/>
                <a:gd name="T31" fmla="*/ 68 h 436"/>
                <a:gd name="T32" fmla="*/ 134 w 469"/>
                <a:gd name="T33" fmla="*/ 81 h 436"/>
                <a:gd name="T34" fmla="*/ 117 w 469"/>
                <a:gd name="T35" fmla="*/ 67 h 436"/>
                <a:gd name="T36" fmla="*/ 96 w 469"/>
                <a:gd name="T37" fmla="*/ 73 h 436"/>
                <a:gd name="T38" fmla="*/ 104 w 469"/>
                <a:gd name="T39" fmla="*/ 102 h 436"/>
                <a:gd name="T40" fmla="*/ 87 w 469"/>
                <a:gd name="T41" fmla="*/ 111 h 436"/>
                <a:gd name="T42" fmla="*/ 54 w 469"/>
                <a:gd name="T43" fmla="*/ 102 h 436"/>
                <a:gd name="T44" fmla="*/ 27 w 469"/>
                <a:gd name="T45" fmla="*/ 109 h 436"/>
                <a:gd name="T46" fmla="*/ 3 w 469"/>
                <a:gd name="T47" fmla="*/ 127 h 436"/>
                <a:gd name="T48" fmla="*/ 6 w 469"/>
                <a:gd name="T49" fmla="*/ 127 h 436"/>
                <a:gd name="T50" fmla="*/ 11 w 469"/>
                <a:gd name="T51" fmla="*/ 136 h 436"/>
                <a:gd name="T52" fmla="*/ 14 w 469"/>
                <a:gd name="T53" fmla="*/ 154 h 436"/>
                <a:gd name="T54" fmla="*/ 44 w 469"/>
                <a:gd name="T55" fmla="*/ 159 h 436"/>
                <a:gd name="T56" fmla="*/ 65 w 469"/>
                <a:gd name="T57" fmla="*/ 163 h 436"/>
                <a:gd name="T58" fmla="*/ 77 w 469"/>
                <a:gd name="T59" fmla="*/ 178 h 436"/>
                <a:gd name="T60" fmla="*/ 95 w 469"/>
                <a:gd name="T61" fmla="*/ 178 h 436"/>
                <a:gd name="T62" fmla="*/ 85 w 469"/>
                <a:gd name="T63" fmla="*/ 198 h 436"/>
                <a:gd name="T64" fmla="*/ 119 w 469"/>
                <a:gd name="T65" fmla="*/ 220 h 436"/>
                <a:gd name="T66" fmla="*/ 115 w 469"/>
                <a:gd name="T67" fmla="*/ 246 h 436"/>
                <a:gd name="T68" fmla="*/ 130 w 469"/>
                <a:gd name="T69" fmla="*/ 259 h 436"/>
                <a:gd name="T70" fmla="*/ 122 w 469"/>
                <a:gd name="T71" fmla="*/ 293 h 436"/>
                <a:gd name="T72" fmla="*/ 106 w 469"/>
                <a:gd name="T73" fmla="*/ 351 h 436"/>
                <a:gd name="T74" fmla="*/ 122 w 469"/>
                <a:gd name="T75" fmla="*/ 365 h 436"/>
                <a:gd name="T76" fmla="*/ 168 w 469"/>
                <a:gd name="T77" fmla="*/ 382 h 436"/>
                <a:gd name="T78" fmla="*/ 212 w 469"/>
                <a:gd name="T79" fmla="*/ 381 h 436"/>
                <a:gd name="T80" fmla="*/ 255 w 469"/>
                <a:gd name="T81" fmla="*/ 390 h 436"/>
                <a:gd name="T82" fmla="*/ 277 w 469"/>
                <a:gd name="T83" fmla="*/ 341 h 436"/>
                <a:gd name="T84" fmla="*/ 307 w 469"/>
                <a:gd name="T85" fmla="*/ 349 h 436"/>
                <a:gd name="T86" fmla="*/ 363 w 469"/>
                <a:gd name="T87" fmla="*/ 365 h 436"/>
                <a:gd name="T88" fmla="*/ 398 w 469"/>
                <a:gd name="T89" fmla="*/ 330 h 436"/>
                <a:gd name="T90" fmla="*/ 377 w 469"/>
                <a:gd name="T91" fmla="*/ 286 h 436"/>
                <a:gd name="T92" fmla="*/ 377 w 469"/>
                <a:gd name="T93" fmla="*/ 251 h 436"/>
                <a:gd name="T94" fmla="*/ 455 w 469"/>
                <a:gd name="T95" fmla="*/ 436 h 436"/>
                <a:gd name="T96" fmla="*/ 445 w 469"/>
                <a:gd name="T97" fmla="*/ 422 h 436"/>
                <a:gd name="T98" fmla="*/ 439 w 469"/>
                <a:gd name="T99" fmla="*/ 409 h 436"/>
                <a:gd name="T100" fmla="*/ 437 w 469"/>
                <a:gd name="T101" fmla="*/ 395 h 436"/>
                <a:gd name="T102" fmla="*/ 458 w 469"/>
                <a:gd name="T103" fmla="*/ 379 h 436"/>
                <a:gd name="T104" fmla="*/ 464 w 469"/>
                <a:gd name="T105" fmla="*/ 362 h 436"/>
                <a:gd name="T106" fmla="*/ 466 w 469"/>
                <a:gd name="T107" fmla="*/ 422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9" h="436">
                  <a:moveTo>
                    <a:pt x="379" y="238"/>
                  </a:moveTo>
                  <a:lnTo>
                    <a:pt x="379" y="232"/>
                  </a:lnTo>
                  <a:lnTo>
                    <a:pt x="374" y="228"/>
                  </a:lnTo>
                  <a:lnTo>
                    <a:pt x="371" y="220"/>
                  </a:lnTo>
                  <a:lnTo>
                    <a:pt x="367" y="213"/>
                  </a:lnTo>
                  <a:lnTo>
                    <a:pt x="356" y="213"/>
                  </a:lnTo>
                  <a:lnTo>
                    <a:pt x="352" y="217"/>
                  </a:lnTo>
                  <a:lnTo>
                    <a:pt x="355" y="225"/>
                  </a:lnTo>
                  <a:lnTo>
                    <a:pt x="347" y="230"/>
                  </a:lnTo>
                  <a:lnTo>
                    <a:pt x="339" y="228"/>
                  </a:lnTo>
                  <a:lnTo>
                    <a:pt x="337" y="224"/>
                  </a:lnTo>
                  <a:lnTo>
                    <a:pt x="342" y="220"/>
                  </a:lnTo>
                  <a:lnTo>
                    <a:pt x="347" y="220"/>
                  </a:lnTo>
                  <a:lnTo>
                    <a:pt x="347" y="214"/>
                  </a:lnTo>
                  <a:lnTo>
                    <a:pt x="348" y="203"/>
                  </a:lnTo>
                  <a:lnTo>
                    <a:pt x="356" y="189"/>
                  </a:lnTo>
                  <a:lnTo>
                    <a:pt x="363" y="187"/>
                  </a:lnTo>
                  <a:lnTo>
                    <a:pt x="369" y="178"/>
                  </a:lnTo>
                  <a:lnTo>
                    <a:pt x="375" y="174"/>
                  </a:lnTo>
                  <a:lnTo>
                    <a:pt x="375" y="168"/>
                  </a:lnTo>
                  <a:lnTo>
                    <a:pt x="367" y="163"/>
                  </a:lnTo>
                  <a:lnTo>
                    <a:pt x="372" y="159"/>
                  </a:lnTo>
                  <a:lnTo>
                    <a:pt x="380" y="157"/>
                  </a:lnTo>
                  <a:lnTo>
                    <a:pt x="382" y="162"/>
                  </a:lnTo>
                  <a:lnTo>
                    <a:pt x="388" y="163"/>
                  </a:lnTo>
                  <a:lnTo>
                    <a:pt x="401" y="159"/>
                  </a:lnTo>
                  <a:lnTo>
                    <a:pt x="398" y="152"/>
                  </a:lnTo>
                  <a:lnTo>
                    <a:pt x="391" y="149"/>
                  </a:lnTo>
                  <a:lnTo>
                    <a:pt x="390" y="138"/>
                  </a:lnTo>
                  <a:lnTo>
                    <a:pt x="394" y="125"/>
                  </a:lnTo>
                  <a:lnTo>
                    <a:pt x="399" y="121"/>
                  </a:lnTo>
                  <a:lnTo>
                    <a:pt x="399" y="116"/>
                  </a:lnTo>
                  <a:lnTo>
                    <a:pt x="402" y="105"/>
                  </a:lnTo>
                  <a:lnTo>
                    <a:pt x="410" y="97"/>
                  </a:lnTo>
                  <a:lnTo>
                    <a:pt x="404" y="92"/>
                  </a:lnTo>
                  <a:lnTo>
                    <a:pt x="398" y="92"/>
                  </a:lnTo>
                  <a:lnTo>
                    <a:pt x="388" y="87"/>
                  </a:lnTo>
                  <a:lnTo>
                    <a:pt x="382" y="90"/>
                  </a:lnTo>
                  <a:lnTo>
                    <a:pt x="377" y="87"/>
                  </a:lnTo>
                  <a:lnTo>
                    <a:pt x="371" y="87"/>
                  </a:lnTo>
                  <a:lnTo>
                    <a:pt x="366" y="90"/>
                  </a:lnTo>
                  <a:lnTo>
                    <a:pt x="360" y="84"/>
                  </a:lnTo>
                  <a:lnTo>
                    <a:pt x="360" y="81"/>
                  </a:lnTo>
                  <a:lnTo>
                    <a:pt x="352" y="75"/>
                  </a:lnTo>
                  <a:lnTo>
                    <a:pt x="347" y="76"/>
                  </a:lnTo>
                  <a:lnTo>
                    <a:pt x="337" y="75"/>
                  </a:lnTo>
                  <a:lnTo>
                    <a:pt x="334" y="68"/>
                  </a:lnTo>
                  <a:lnTo>
                    <a:pt x="328" y="68"/>
                  </a:lnTo>
                  <a:lnTo>
                    <a:pt x="325" y="70"/>
                  </a:lnTo>
                  <a:lnTo>
                    <a:pt x="318" y="65"/>
                  </a:lnTo>
                  <a:lnTo>
                    <a:pt x="310" y="65"/>
                  </a:lnTo>
                  <a:lnTo>
                    <a:pt x="302" y="54"/>
                  </a:lnTo>
                  <a:lnTo>
                    <a:pt x="298" y="54"/>
                  </a:lnTo>
                  <a:lnTo>
                    <a:pt x="295" y="49"/>
                  </a:lnTo>
                  <a:lnTo>
                    <a:pt x="291" y="49"/>
                  </a:lnTo>
                  <a:lnTo>
                    <a:pt x="287" y="52"/>
                  </a:lnTo>
                  <a:lnTo>
                    <a:pt x="279" y="49"/>
                  </a:lnTo>
                  <a:lnTo>
                    <a:pt x="279" y="38"/>
                  </a:lnTo>
                  <a:lnTo>
                    <a:pt x="274" y="36"/>
                  </a:lnTo>
                  <a:lnTo>
                    <a:pt x="269" y="33"/>
                  </a:lnTo>
                  <a:lnTo>
                    <a:pt x="264" y="33"/>
                  </a:lnTo>
                  <a:lnTo>
                    <a:pt x="255" y="24"/>
                  </a:lnTo>
                  <a:lnTo>
                    <a:pt x="253" y="19"/>
                  </a:lnTo>
                  <a:lnTo>
                    <a:pt x="245" y="16"/>
                  </a:lnTo>
                  <a:lnTo>
                    <a:pt x="244" y="3"/>
                  </a:lnTo>
                  <a:lnTo>
                    <a:pt x="239" y="0"/>
                  </a:lnTo>
                  <a:lnTo>
                    <a:pt x="239" y="2"/>
                  </a:lnTo>
                  <a:lnTo>
                    <a:pt x="226" y="6"/>
                  </a:lnTo>
                  <a:lnTo>
                    <a:pt x="223" y="3"/>
                  </a:lnTo>
                  <a:lnTo>
                    <a:pt x="212" y="9"/>
                  </a:lnTo>
                  <a:lnTo>
                    <a:pt x="211" y="17"/>
                  </a:lnTo>
                  <a:lnTo>
                    <a:pt x="212" y="25"/>
                  </a:lnTo>
                  <a:lnTo>
                    <a:pt x="209" y="38"/>
                  </a:lnTo>
                  <a:lnTo>
                    <a:pt x="199" y="49"/>
                  </a:lnTo>
                  <a:lnTo>
                    <a:pt x="199" y="52"/>
                  </a:lnTo>
                  <a:lnTo>
                    <a:pt x="187" y="57"/>
                  </a:lnTo>
                  <a:lnTo>
                    <a:pt x="182" y="57"/>
                  </a:lnTo>
                  <a:lnTo>
                    <a:pt x="176" y="54"/>
                  </a:lnTo>
                  <a:lnTo>
                    <a:pt x="161" y="62"/>
                  </a:lnTo>
                  <a:lnTo>
                    <a:pt x="158" y="68"/>
                  </a:lnTo>
                  <a:lnTo>
                    <a:pt x="160" y="73"/>
                  </a:lnTo>
                  <a:lnTo>
                    <a:pt x="166" y="75"/>
                  </a:lnTo>
                  <a:lnTo>
                    <a:pt x="158" y="81"/>
                  </a:lnTo>
                  <a:lnTo>
                    <a:pt x="147" y="82"/>
                  </a:lnTo>
                  <a:lnTo>
                    <a:pt x="134" y="81"/>
                  </a:lnTo>
                  <a:lnTo>
                    <a:pt x="128" y="78"/>
                  </a:lnTo>
                  <a:lnTo>
                    <a:pt x="122" y="81"/>
                  </a:lnTo>
                  <a:lnTo>
                    <a:pt x="120" y="76"/>
                  </a:lnTo>
                  <a:lnTo>
                    <a:pt x="115" y="73"/>
                  </a:lnTo>
                  <a:lnTo>
                    <a:pt x="117" y="67"/>
                  </a:lnTo>
                  <a:lnTo>
                    <a:pt x="112" y="63"/>
                  </a:lnTo>
                  <a:lnTo>
                    <a:pt x="106" y="67"/>
                  </a:lnTo>
                  <a:lnTo>
                    <a:pt x="98" y="65"/>
                  </a:lnTo>
                  <a:lnTo>
                    <a:pt x="93" y="63"/>
                  </a:lnTo>
                  <a:lnTo>
                    <a:pt x="96" y="73"/>
                  </a:lnTo>
                  <a:lnTo>
                    <a:pt x="95" y="76"/>
                  </a:lnTo>
                  <a:lnTo>
                    <a:pt x="107" y="87"/>
                  </a:lnTo>
                  <a:lnTo>
                    <a:pt x="104" y="90"/>
                  </a:lnTo>
                  <a:lnTo>
                    <a:pt x="106" y="95"/>
                  </a:lnTo>
                  <a:lnTo>
                    <a:pt x="104" y="102"/>
                  </a:lnTo>
                  <a:lnTo>
                    <a:pt x="109" y="106"/>
                  </a:lnTo>
                  <a:lnTo>
                    <a:pt x="109" y="113"/>
                  </a:lnTo>
                  <a:lnTo>
                    <a:pt x="96" y="111"/>
                  </a:lnTo>
                  <a:lnTo>
                    <a:pt x="92" y="113"/>
                  </a:lnTo>
                  <a:lnTo>
                    <a:pt x="87" y="111"/>
                  </a:lnTo>
                  <a:lnTo>
                    <a:pt x="80" y="113"/>
                  </a:lnTo>
                  <a:lnTo>
                    <a:pt x="77" y="111"/>
                  </a:lnTo>
                  <a:lnTo>
                    <a:pt x="69" y="117"/>
                  </a:lnTo>
                  <a:lnTo>
                    <a:pt x="60" y="103"/>
                  </a:lnTo>
                  <a:lnTo>
                    <a:pt x="54" y="102"/>
                  </a:lnTo>
                  <a:lnTo>
                    <a:pt x="46" y="103"/>
                  </a:lnTo>
                  <a:lnTo>
                    <a:pt x="38" y="109"/>
                  </a:lnTo>
                  <a:lnTo>
                    <a:pt x="35" y="108"/>
                  </a:lnTo>
                  <a:lnTo>
                    <a:pt x="31" y="113"/>
                  </a:lnTo>
                  <a:lnTo>
                    <a:pt x="27" y="109"/>
                  </a:lnTo>
                  <a:lnTo>
                    <a:pt x="20" y="111"/>
                  </a:lnTo>
                  <a:lnTo>
                    <a:pt x="15" y="116"/>
                  </a:lnTo>
                  <a:lnTo>
                    <a:pt x="4" y="116"/>
                  </a:lnTo>
                  <a:lnTo>
                    <a:pt x="0" y="122"/>
                  </a:lnTo>
                  <a:lnTo>
                    <a:pt x="3" y="127"/>
                  </a:lnTo>
                  <a:lnTo>
                    <a:pt x="9" y="124"/>
                  </a:lnTo>
                  <a:lnTo>
                    <a:pt x="15" y="125"/>
                  </a:lnTo>
                  <a:lnTo>
                    <a:pt x="17" y="128"/>
                  </a:lnTo>
                  <a:lnTo>
                    <a:pt x="9" y="127"/>
                  </a:lnTo>
                  <a:lnTo>
                    <a:pt x="6" y="127"/>
                  </a:lnTo>
                  <a:lnTo>
                    <a:pt x="8" y="135"/>
                  </a:lnTo>
                  <a:lnTo>
                    <a:pt x="11" y="128"/>
                  </a:lnTo>
                  <a:lnTo>
                    <a:pt x="14" y="132"/>
                  </a:lnTo>
                  <a:lnTo>
                    <a:pt x="15" y="135"/>
                  </a:lnTo>
                  <a:lnTo>
                    <a:pt x="11" y="136"/>
                  </a:lnTo>
                  <a:lnTo>
                    <a:pt x="4" y="140"/>
                  </a:lnTo>
                  <a:lnTo>
                    <a:pt x="6" y="141"/>
                  </a:lnTo>
                  <a:lnTo>
                    <a:pt x="11" y="141"/>
                  </a:lnTo>
                  <a:lnTo>
                    <a:pt x="14" y="149"/>
                  </a:lnTo>
                  <a:lnTo>
                    <a:pt x="14" y="154"/>
                  </a:lnTo>
                  <a:lnTo>
                    <a:pt x="20" y="149"/>
                  </a:lnTo>
                  <a:lnTo>
                    <a:pt x="27" y="151"/>
                  </a:lnTo>
                  <a:lnTo>
                    <a:pt x="30" y="149"/>
                  </a:lnTo>
                  <a:lnTo>
                    <a:pt x="42" y="154"/>
                  </a:lnTo>
                  <a:lnTo>
                    <a:pt x="44" y="159"/>
                  </a:lnTo>
                  <a:lnTo>
                    <a:pt x="49" y="159"/>
                  </a:lnTo>
                  <a:lnTo>
                    <a:pt x="57" y="163"/>
                  </a:lnTo>
                  <a:lnTo>
                    <a:pt x="63" y="159"/>
                  </a:lnTo>
                  <a:lnTo>
                    <a:pt x="66" y="159"/>
                  </a:lnTo>
                  <a:lnTo>
                    <a:pt x="65" y="163"/>
                  </a:lnTo>
                  <a:lnTo>
                    <a:pt x="66" y="165"/>
                  </a:lnTo>
                  <a:lnTo>
                    <a:pt x="73" y="162"/>
                  </a:lnTo>
                  <a:lnTo>
                    <a:pt x="76" y="165"/>
                  </a:lnTo>
                  <a:lnTo>
                    <a:pt x="74" y="173"/>
                  </a:lnTo>
                  <a:lnTo>
                    <a:pt x="77" y="178"/>
                  </a:lnTo>
                  <a:lnTo>
                    <a:pt x="80" y="178"/>
                  </a:lnTo>
                  <a:lnTo>
                    <a:pt x="88" y="173"/>
                  </a:lnTo>
                  <a:lnTo>
                    <a:pt x="95" y="174"/>
                  </a:lnTo>
                  <a:lnTo>
                    <a:pt x="100" y="181"/>
                  </a:lnTo>
                  <a:lnTo>
                    <a:pt x="95" y="178"/>
                  </a:lnTo>
                  <a:lnTo>
                    <a:pt x="87" y="178"/>
                  </a:lnTo>
                  <a:lnTo>
                    <a:pt x="84" y="184"/>
                  </a:lnTo>
                  <a:lnTo>
                    <a:pt x="87" y="186"/>
                  </a:lnTo>
                  <a:lnTo>
                    <a:pt x="88" y="192"/>
                  </a:lnTo>
                  <a:lnTo>
                    <a:pt x="85" y="198"/>
                  </a:lnTo>
                  <a:lnTo>
                    <a:pt x="87" y="203"/>
                  </a:lnTo>
                  <a:lnTo>
                    <a:pt x="93" y="203"/>
                  </a:lnTo>
                  <a:lnTo>
                    <a:pt x="101" y="214"/>
                  </a:lnTo>
                  <a:lnTo>
                    <a:pt x="111" y="216"/>
                  </a:lnTo>
                  <a:lnTo>
                    <a:pt x="119" y="220"/>
                  </a:lnTo>
                  <a:lnTo>
                    <a:pt x="119" y="227"/>
                  </a:lnTo>
                  <a:lnTo>
                    <a:pt x="122" y="232"/>
                  </a:lnTo>
                  <a:lnTo>
                    <a:pt x="119" y="240"/>
                  </a:lnTo>
                  <a:lnTo>
                    <a:pt x="117" y="240"/>
                  </a:lnTo>
                  <a:lnTo>
                    <a:pt x="115" y="246"/>
                  </a:lnTo>
                  <a:lnTo>
                    <a:pt x="122" y="247"/>
                  </a:lnTo>
                  <a:lnTo>
                    <a:pt x="133" y="257"/>
                  </a:lnTo>
                  <a:lnTo>
                    <a:pt x="141" y="278"/>
                  </a:lnTo>
                  <a:lnTo>
                    <a:pt x="133" y="268"/>
                  </a:lnTo>
                  <a:lnTo>
                    <a:pt x="130" y="259"/>
                  </a:lnTo>
                  <a:lnTo>
                    <a:pt x="122" y="255"/>
                  </a:lnTo>
                  <a:lnTo>
                    <a:pt x="119" y="257"/>
                  </a:lnTo>
                  <a:lnTo>
                    <a:pt x="115" y="276"/>
                  </a:lnTo>
                  <a:lnTo>
                    <a:pt x="115" y="289"/>
                  </a:lnTo>
                  <a:lnTo>
                    <a:pt x="122" y="293"/>
                  </a:lnTo>
                  <a:lnTo>
                    <a:pt x="117" y="297"/>
                  </a:lnTo>
                  <a:lnTo>
                    <a:pt x="114" y="320"/>
                  </a:lnTo>
                  <a:lnTo>
                    <a:pt x="107" y="343"/>
                  </a:lnTo>
                  <a:lnTo>
                    <a:pt x="100" y="347"/>
                  </a:lnTo>
                  <a:lnTo>
                    <a:pt x="106" y="351"/>
                  </a:lnTo>
                  <a:lnTo>
                    <a:pt x="107" y="352"/>
                  </a:lnTo>
                  <a:lnTo>
                    <a:pt x="111" y="354"/>
                  </a:lnTo>
                  <a:lnTo>
                    <a:pt x="112" y="360"/>
                  </a:lnTo>
                  <a:lnTo>
                    <a:pt x="111" y="366"/>
                  </a:lnTo>
                  <a:lnTo>
                    <a:pt x="122" y="365"/>
                  </a:lnTo>
                  <a:lnTo>
                    <a:pt x="136" y="371"/>
                  </a:lnTo>
                  <a:lnTo>
                    <a:pt x="142" y="378"/>
                  </a:lnTo>
                  <a:lnTo>
                    <a:pt x="150" y="374"/>
                  </a:lnTo>
                  <a:lnTo>
                    <a:pt x="158" y="382"/>
                  </a:lnTo>
                  <a:lnTo>
                    <a:pt x="168" y="382"/>
                  </a:lnTo>
                  <a:lnTo>
                    <a:pt x="172" y="385"/>
                  </a:lnTo>
                  <a:lnTo>
                    <a:pt x="179" y="379"/>
                  </a:lnTo>
                  <a:lnTo>
                    <a:pt x="196" y="378"/>
                  </a:lnTo>
                  <a:lnTo>
                    <a:pt x="203" y="382"/>
                  </a:lnTo>
                  <a:lnTo>
                    <a:pt x="212" y="381"/>
                  </a:lnTo>
                  <a:lnTo>
                    <a:pt x="222" y="387"/>
                  </a:lnTo>
                  <a:lnTo>
                    <a:pt x="239" y="385"/>
                  </a:lnTo>
                  <a:lnTo>
                    <a:pt x="252" y="392"/>
                  </a:lnTo>
                  <a:lnTo>
                    <a:pt x="255" y="393"/>
                  </a:lnTo>
                  <a:lnTo>
                    <a:pt x="255" y="390"/>
                  </a:lnTo>
                  <a:lnTo>
                    <a:pt x="253" y="379"/>
                  </a:lnTo>
                  <a:lnTo>
                    <a:pt x="255" y="368"/>
                  </a:lnTo>
                  <a:lnTo>
                    <a:pt x="256" y="362"/>
                  </a:lnTo>
                  <a:lnTo>
                    <a:pt x="264" y="354"/>
                  </a:lnTo>
                  <a:lnTo>
                    <a:pt x="277" y="341"/>
                  </a:lnTo>
                  <a:lnTo>
                    <a:pt x="280" y="341"/>
                  </a:lnTo>
                  <a:lnTo>
                    <a:pt x="285" y="344"/>
                  </a:lnTo>
                  <a:lnTo>
                    <a:pt x="293" y="344"/>
                  </a:lnTo>
                  <a:lnTo>
                    <a:pt x="302" y="349"/>
                  </a:lnTo>
                  <a:lnTo>
                    <a:pt x="307" y="349"/>
                  </a:lnTo>
                  <a:lnTo>
                    <a:pt x="314" y="346"/>
                  </a:lnTo>
                  <a:lnTo>
                    <a:pt x="318" y="344"/>
                  </a:lnTo>
                  <a:lnTo>
                    <a:pt x="341" y="358"/>
                  </a:lnTo>
                  <a:lnTo>
                    <a:pt x="347" y="363"/>
                  </a:lnTo>
                  <a:lnTo>
                    <a:pt x="363" y="365"/>
                  </a:lnTo>
                  <a:lnTo>
                    <a:pt x="369" y="358"/>
                  </a:lnTo>
                  <a:lnTo>
                    <a:pt x="367" y="355"/>
                  </a:lnTo>
                  <a:lnTo>
                    <a:pt x="374" y="347"/>
                  </a:lnTo>
                  <a:lnTo>
                    <a:pt x="398" y="330"/>
                  </a:lnTo>
                  <a:lnTo>
                    <a:pt x="398" y="330"/>
                  </a:lnTo>
                  <a:lnTo>
                    <a:pt x="396" y="322"/>
                  </a:lnTo>
                  <a:lnTo>
                    <a:pt x="401" y="311"/>
                  </a:lnTo>
                  <a:lnTo>
                    <a:pt x="390" y="311"/>
                  </a:lnTo>
                  <a:lnTo>
                    <a:pt x="379" y="303"/>
                  </a:lnTo>
                  <a:lnTo>
                    <a:pt x="377" y="286"/>
                  </a:lnTo>
                  <a:lnTo>
                    <a:pt x="367" y="276"/>
                  </a:lnTo>
                  <a:lnTo>
                    <a:pt x="372" y="270"/>
                  </a:lnTo>
                  <a:lnTo>
                    <a:pt x="382" y="268"/>
                  </a:lnTo>
                  <a:lnTo>
                    <a:pt x="383" y="257"/>
                  </a:lnTo>
                  <a:lnTo>
                    <a:pt x="377" y="251"/>
                  </a:lnTo>
                  <a:lnTo>
                    <a:pt x="375" y="241"/>
                  </a:lnTo>
                  <a:lnTo>
                    <a:pt x="379" y="238"/>
                  </a:lnTo>
                  <a:lnTo>
                    <a:pt x="379" y="238"/>
                  </a:lnTo>
                  <a:lnTo>
                    <a:pt x="379" y="238"/>
                  </a:lnTo>
                  <a:close/>
                  <a:moveTo>
                    <a:pt x="455" y="436"/>
                  </a:moveTo>
                  <a:lnTo>
                    <a:pt x="444" y="431"/>
                  </a:lnTo>
                  <a:lnTo>
                    <a:pt x="442" y="428"/>
                  </a:lnTo>
                  <a:lnTo>
                    <a:pt x="444" y="425"/>
                  </a:lnTo>
                  <a:lnTo>
                    <a:pt x="447" y="425"/>
                  </a:lnTo>
                  <a:lnTo>
                    <a:pt x="445" y="422"/>
                  </a:lnTo>
                  <a:lnTo>
                    <a:pt x="442" y="422"/>
                  </a:lnTo>
                  <a:lnTo>
                    <a:pt x="442" y="417"/>
                  </a:lnTo>
                  <a:lnTo>
                    <a:pt x="437" y="414"/>
                  </a:lnTo>
                  <a:lnTo>
                    <a:pt x="436" y="411"/>
                  </a:lnTo>
                  <a:lnTo>
                    <a:pt x="439" y="409"/>
                  </a:lnTo>
                  <a:lnTo>
                    <a:pt x="439" y="406"/>
                  </a:lnTo>
                  <a:lnTo>
                    <a:pt x="432" y="404"/>
                  </a:lnTo>
                  <a:lnTo>
                    <a:pt x="432" y="398"/>
                  </a:lnTo>
                  <a:lnTo>
                    <a:pt x="436" y="398"/>
                  </a:lnTo>
                  <a:lnTo>
                    <a:pt x="437" y="395"/>
                  </a:lnTo>
                  <a:lnTo>
                    <a:pt x="432" y="392"/>
                  </a:lnTo>
                  <a:lnTo>
                    <a:pt x="439" y="382"/>
                  </a:lnTo>
                  <a:lnTo>
                    <a:pt x="448" y="379"/>
                  </a:lnTo>
                  <a:lnTo>
                    <a:pt x="453" y="374"/>
                  </a:lnTo>
                  <a:lnTo>
                    <a:pt x="458" y="379"/>
                  </a:lnTo>
                  <a:lnTo>
                    <a:pt x="461" y="379"/>
                  </a:lnTo>
                  <a:lnTo>
                    <a:pt x="461" y="373"/>
                  </a:lnTo>
                  <a:lnTo>
                    <a:pt x="459" y="368"/>
                  </a:lnTo>
                  <a:lnTo>
                    <a:pt x="461" y="362"/>
                  </a:lnTo>
                  <a:lnTo>
                    <a:pt x="464" y="362"/>
                  </a:lnTo>
                  <a:lnTo>
                    <a:pt x="466" y="373"/>
                  </a:lnTo>
                  <a:lnTo>
                    <a:pt x="466" y="381"/>
                  </a:lnTo>
                  <a:lnTo>
                    <a:pt x="469" y="397"/>
                  </a:lnTo>
                  <a:lnTo>
                    <a:pt x="464" y="412"/>
                  </a:lnTo>
                  <a:lnTo>
                    <a:pt x="466" y="422"/>
                  </a:lnTo>
                  <a:lnTo>
                    <a:pt x="461" y="433"/>
                  </a:lnTo>
                  <a:lnTo>
                    <a:pt x="455" y="436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D0F9DCCD-F848-489F-84EF-5AD5254F6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8825" y="3497263"/>
              <a:ext cx="652463" cy="736600"/>
            </a:xfrm>
            <a:custGeom>
              <a:avLst/>
              <a:gdLst>
                <a:gd name="T0" fmla="*/ 12 w 411"/>
                <a:gd name="T1" fmla="*/ 121 h 464"/>
                <a:gd name="T2" fmla="*/ 16 w 411"/>
                <a:gd name="T3" fmla="*/ 75 h 464"/>
                <a:gd name="T4" fmla="*/ 34 w 411"/>
                <a:gd name="T5" fmla="*/ 48 h 464"/>
                <a:gd name="T6" fmla="*/ 75 w 411"/>
                <a:gd name="T7" fmla="*/ 50 h 464"/>
                <a:gd name="T8" fmla="*/ 108 w 411"/>
                <a:gd name="T9" fmla="*/ 38 h 464"/>
                <a:gd name="T10" fmla="*/ 134 w 411"/>
                <a:gd name="T11" fmla="*/ 7 h 464"/>
                <a:gd name="T12" fmla="*/ 183 w 411"/>
                <a:gd name="T13" fmla="*/ 8 h 464"/>
                <a:gd name="T14" fmla="*/ 232 w 411"/>
                <a:gd name="T15" fmla="*/ 38 h 464"/>
                <a:gd name="T16" fmla="*/ 218 w 411"/>
                <a:gd name="T17" fmla="*/ 64 h 464"/>
                <a:gd name="T18" fmla="*/ 188 w 411"/>
                <a:gd name="T19" fmla="*/ 83 h 464"/>
                <a:gd name="T20" fmla="*/ 191 w 411"/>
                <a:gd name="T21" fmla="*/ 116 h 464"/>
                <a:gd name="T22" fmla="*/ 226 w 411"/>
                <a:gd name="T23" fmla="*/ 151 h 464"/>
                <a:gd name="T24" fmla="*/ 257 w 411"/>
                <a:gd name="T25" fmla="*/ 197 h 464"/>
                <a:gd name="T26" fmla="*/ 291 w 411"/>
                <a:gd name="T27" fmla="*/ 227 h 464"/>
                <a:gd name="T28" fmla="*/ 330 w 411"/>
                <a:gd name="T29" fmla="*/ 234 h 464"/>
                <a:gd name="T30" fmla="*/ 330 w 411"/>
                <a:gd name="T31" fmla="*/ 254 h 464"/>
                <a:gd name="T32" fmla="*/ 403 w 411"/>
                <a:gd name="T33" fmla="*/ 291 h 464"/>
                <a:gd name="T34" fmla="*/ 408 w 411"/>
                <a:gd name="T35" fmla="*/ 319 h 464"/>
                <a:gd name="T36" fmla="*/ 392 w 411"/>
                <a:gd name="T37" fmla="*/ 308 h 464"/>
                <a:gd name="T38" fmla="*/ 368 w 411"/>
                <a:gd name="T39" fmla="*/ 292 h 464"/>
                <a:gd name="T40" fmla="*/ 354 w 411"/>
                <a:gd name="T41" fmla="*/ 313 h 464"/>
                <a:gd name="T42" fmla="*/ 356 w 411"/>
                <a:gd name="T43" fmla="*/ 332 h 464"/>
                <a:gd name="T44" fmla="*/ 365 w 411"/>
                <a:gd name="T45" fmla="*/ 364 h 464"/>
                <a:gd name="T46" fmla="*/ 341 w 411"/>
                <a:gd name="T47" fmla="*/ 403 h 464"/>
                <a:gd name="T48" fmla="*/ 319 w 411"/>
                <a:gd name="T49" fmla="*/ 395 h 464"/>
                <a:gd name="T50" fmla="*/ 330 w 411"/>
                <a:gd name="T51" fmla="*/ 373 h 464"/>
                <a:gd name="T52" fmla="*/ 330 w 411"/>
                <a:gd name="T53" fmla="*/ 343 h 464"/>
                <a:gd name="T54" fmla="*/ 311 w 411"/>
                <a:gd name="T55" fmla="*/ 314 h 464"/>
                <a:gd name="T56" fmla="*/ 291 w 411"/>
                <a:gd name="T57" fmla="*/ 300 h 464"/>
                <a:gd name="T58" fmla="*/ 275 w 411"/>
                <a:gd name="T59" fmla="*/ 281 h 464"/>
                <a:gd name="T60" fmla="*/ 245 w 411"/>
                <a:gd name="T61" fmla="*/ 262 h 464"/>
                <a:gd name="T62" fmla="*/ 219 w 411"/>
                <a:gd name="T63" fmla="*/ 254 h 464"/>
                <a:gd name="T64" fmla="*/ 176 w 411"/>
                <a:gd name="T65" fmla="*/ 216 h 464"/>
                <a:gd name="T66" fmla="*/ 143 w 411"/>
                <a:gd name="T67" fmla="*/ 184 h 464"/>
                <a:gd name="T68" fmla="*/ 123 w 411"/>
                <a:gd name="T69" fmla="*/ 150 h 464"/>
                <a:gd name="T70" fmla="*/ 97 w 411"/>
                <a:gd name="T71" fmla="*/ 127 h 464"/>
                <a:gd name="T72" fmla="*/ 31 w 411"/>
                <a:gd name="T73" fmla="*/ 148 h 464"/>
                <a:gd name="T74" fmla="*/ 64 w 411"/>
                <a:gd name="T75" fmla="*/ 262 h 464"/>
                <a:gd name="T76" fmla="*/ 58 w 411"/>
                <a:gd name="T77" fmla="*/ 270 h 464"/>
                <a:gd name="T78" fmla="*/ 150 w 411"/>
                <a:gd name="T79" fmla="*/ 211 h 464"/>
                <a:gd name="T80" fmla="*/ 135 w 411"/>
                <a:gd name="T81" fmla="*/ 192 h 464"/>
                <a:gd name="T82" fmla="*/ 121 w 411"/>
                <a:gd name="T83" fmla="*/ 191 h 464"/>
                <a:gd name="T84" fmla="*/ 88 w 411"/>
                <a:gd name="T85" fmla="*/ 357 h 464"/>
                <a:gd name="T86" fmla="*/ 108 w 411"/>
                <a:gd name="T87" fmla="*/ 351 h 464"/>
                <a:gd name="T88" fmla="*/ 102 w 411"/>
                <a:gd name="T89" fmla="*/ 299 h 464"/>
                <a:gd name="T90" fmla="*/ 99 w 411"/>
                <a:gd name="T91" fmla="*/ 265 h 464"/>
                <a:gd name="T92" fmla="*/ 65 w 411"/>
                <a:gd name="T93" fmla="*/ 278 h 464"/>
                <a:gd name="T94" fmla="*/ 64 w 411"/>
                <a:gd name="T95" fmla="*/ 299 h 464"/>
                <a:gd name="T96" fmla="*/ 72 w 411"/>
                <a:gd name="T97" fmla="*/ 321 h 464"/>
                <a:gd name="T98" fmla="*/ 70 w 411"/>
                <a:gd name="T99" fmla="*/ 361 h 464"/>
                <a:gd name="T100" fmla="*/ 308 w 411"/>
                <a:gd name="T101" fmla="*/ 448 h 464"/>
                <a:gd name="T102" fmla="*/ 314 w 411"/>
                <a:gd name="T103" fmla="*/ 399 h 464"/>
                <a:gd name="T104" fmla="*/ 281 w 411"/>
                <a:gd name="T105" fmla="*/ 403 h 464"/>
                <a:gd name="T106" fmla="*/ 227 w 411"/>
                <a:gd name="T107" fmla="*/ 402 h 464"/>
                <a:gd name="T108" fmla="*/ 218 w 411"/>
                <a:gd name="T109" fmla="*/ 424 h 464"/>
                <a:gd name="T110" fmla="*/ 270 w 411"/>
                <a:gd name="T111" fmla="*/ 448 h 464"/>
                <a:gd name="T112" fmla="*/ 305 w 411"/>
                <a:gd name="T113" fmla="*/ 462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1" h="464">
                  <a:moveTo>
                    <a:pt x="31" y="148"/>
                  </a:moveTo>
                  <a:lnTo>
                    <a:pt x="29" y="140"/>
                  </a:lnTo>
                  <a:lnTo>
                    <a:pt x="34" y="129"/>
                  </a:lnTo>
                  <a:lnTo>
                    <a:pt x="23" y="129"/>
                  </a:lnTo>
                  <a:lnTo>
                    <a:pt x="12" y="121"/>
                  </a:lnTo>
                  <a:lnTo>
                    <a:pt x="10" y="104"/>
                  </a:lnTo>
                  <a:lnTo>
                    <a:pt x="0" y="94"/>
                  </a:lnTo>
                  <a:lnTo>
                    <a:pt x="5" y="88"/>
                  </a:lnTo>
                  <a:lnTo>
                    <a:pt x="15" y="86"/>
                  </a:lnTo>
                  <a:lnTo>
                    <a:pt x="16" y="75"/>
                  </a:lnTo>
                  <a:lnTo>
                    <a:pt x="10" y="69"/>
                  </a:lnTo>
                  <a:lnTo>
                    <a:pt x="8" y="59"/>
                  </a:lnTo>
                  <a:lnTo>
                    <a:pt x="12" y="56"/>
                  </a:lnTo>
                  <a:lnTo>
                    <a:pt x="19" y="59"/>
                  </a:lnTo>
                  <a:lnTo>
                    <a:pt x="34" y="48"/>
                  </a:lnTo>
                  <a:lnTo>
                    <a:pt x="43" y="53"/>
                  </a:lnTo>
                  <a:lnTo>
                    <a:pt x="56" y="31"/>
                  </a:lnTo>
                  <a:lnTo>
                    <a:pt x="64" y="35"/>
                  </a:lnTo>
                  <a:lnTo>
                    <a:pt x="64" y="45"/>
                  </a:lnTo>
                  <a:lnTo>
                    <a:pt x="75" y="50"/>
                  </a:lnTo>
                  <a:lnTo>
                    <a:pt x="78" y="58"/>
                  </a:lnTo>
                  <a:lnTo>
                    <a:pt x="86" y="45"/>
                  </a:lnTo>
                  <a:lnTo>
                    <a:pt x="86" y="34"/>
                  </a:lnTo>
                  <a:lnTo>
                    <a:pt x="102" y="38"/>
                  </a:lnTo>
                  <a:lnTo>
                    <a:pt x="108" y="38"/>
                  </a:lnTo>
                  <a:lnTo>
                    <a:pt x="115" y="43"/>
                  </a:lnTo>
                  <a:lnTo>
                    <a:pt x="116" y="29"/>
                  </a:lnTo>
                  <a:lnTo>
                    <a:pt x="129" y="26"/>
                  </a:lnTo>
                  <a:lnTo>
                    <a:pt x="126" y="15"/>
                  </a:lnTo>
                  <a:lnTo>
                    <a:pt x="134" y="7"/>
                  </a:lnTo>
                  <a:lnTo>
                    <a:pt x="145" y="12"/>
                  </a:lnTo>
                  <a:lnTo>
                    <a:pt x="164" y="0"/>
                  </a:lnTo>
                  <a:lnTo>
                    <a:pt x="172" y="2"/>
                  </a:lnTo>
                  <a:lnTo>
                    <a:pt x="184" y="2"/>
                  </a:lnTo>
                  <a:lnTo>
                    <a:pt x="183" y="8"/>
                  </a:lnTo>
                  <a:lnTo>
                    <a:pt x="200" y="19"/>
                  </a:lnTo>
                  <a:lnTo>
                    <a:pt x="222" y="23"/>
                  </a:lnTo>
                  <a:lnTo>
                    <a:pt x="235" y="23"/>
                  </a:lnTo>
                  <a:lnTo>
                    <a:pt x="240" y="27"/>
                  </a:lnTo>
                  <a:lnTo>
                    <a:pt x="232" y="38"/>
                  </a:lnTo>
                  <a:lnTo>
                    <a:pt x="234" y="45"/>
                  </a:lnTo>
                  <a:lnTo>
                    <a:pt x="230" y="51"/>
                  </a:lnTo>
                  <a:lnTo>
                    <a:pt x="232" y="64"/>
                  </a:lnTo>
                  <a:lnTo>
                    <a:pt x="222" y="62"/>
                  </a:lnTo>
                  <a:lnTo>
                    <a:pt x="218" y="64"/>
                  </a:lnTo>
                  <a:lnTo>
                    <a:pt x="213" y="70"/>
                  </a:lnTo>
                  <a:lnTo>
                    <a:pt x="205" y="70"/>
                  </a:lnTo>
                  <a:lnTo>
                    <a:pt x="197" y="77"/>
                  </a:lnTo>
                  <a:lnTo>
                    <a:pt x="191" y="78"/>
                  </a:lnTo>
                  <a:lnTo>
                    <a:pt x="188" y="83"/>
                  </a:lnTo>
                  <a:lnTo>
                    <a:pt x="191" y="91"/>
                  </a:lnTo>
                  <a:lnTo>
                    <a:pt x="195" y="97"/>
                  </a:lnTo>
                  <a:lnTo>
                    <a:pt x="191" y="105"/>
                  </a:lnTo>
                  <a:lnTo>
                    <a:pt x="188" y="108"/>
                  </a:lnTo>
                  <a:lnTo>
                    <a:pt x="191" y="116"/>
                  </a:lnTo>
                  <a:lnTo>
                    <a:pt x="192" y="127"/>
                  </a:lnTo>
                  <a:lnTo>
                    <a:pt x="195" y="132"/>
                  </a:lnTo>
                  <a:lnTo>
                    <a:pt x="211" y="142"/>
                  </a:lnTo>
                  <a:lnTo>
                    <a:pt x="221" y="146"/>
                  </a:lnTo>
                  <a:lnTo>
                    <a:pt x="226" y="151"/>
                  </a:lnTo>
                  <a:lnTo>
                    <a:pt x="248" y="175"/>
                  </a:lnTo>
                  <a:lnTo>
                    <a:pt x="249" y="181"/>
                  </a:lnTo>
                  <a:lnTo>
                    <a:pt x="253" y="183"/>
                  </a:lnTo>
                  <a:lnTo>
                    <a:pt x="253" y="191"/>
                  </a:lnTo>
                  <a:lnTo>
                    <a:pt x="257" y="197"/>
                  </a:lnTo>
                  <a:lnTo>
                    <a:pt x="264" y="205"/>
                  </a:lnTo>
                  <a:lnTo>
                    <a:pt x="268" y="213"/>
                  </a:lnTo>
                  <a:lnTo>
                    <a:pt x="280" y="221"/>
                  </a:lnTo>
                  <a:lnTo>
                    <a:pt x="284" y="226"/>
                  </a:lnTo>
                  <a:lnTo>
                    <a:pt x="291" y="227"/>
                  </a:lnTo>
                  <a:lnTo>
                    <a:pt x="295" y="230"/>
                  </a:lnTo>
                  <a:lnTo>
                    <a:pt x="310" y="230"/>
                  </a:lnTo>
                  <a:lnTo>
                    <a:pt x="316" y="232"/>
                  </a:lnTo>
                  <a:lnTo>
                    <a:pt x="324" y="230"/>
                  </a:lnTo>
                  <a:lnTo>
                    <a:pt x="330" y="234"/>
                  </a:lnTo>
                  <a:lnTo>
                    <a:pt x="329" y="238"/>
                  </a:lnTo>
                  <a:lnTo>
                    <a:pt x="321" y="245"/>
                  </a:lnTo>
                  <a:lnTo>
                    <a:pt x="319" y="248"/>
                  </a:lnTo>
                  <a:lnTo>
                    <a:pt x="324" y="254"/>
                  </a:lnTo>
                  <a:lnTo>
                    <a:pt x="330" y="254"/>
                  </a:lnTo>
                  <a:lnTo>
                    <a:pt x="345" y="257"/>
                  </a:lnTo>
                  <a:lnTo>
                    <a:pt x="373" y="272"/>
                  </a:lnTo>
                  <a:lnTo>
                    <a:pt x="384" y="281"/>
                  </a:lnTo>
                  <a:lnTo>
                    <a:pt x="391" y="288"/>
                  </a:lnTo>
                  <a:lnTo>
                    <a:pt x="403" y="291"/>
                  </a:lnTo>
                  <a:lnTo>
                    <a:pt x="408" y="295"/>
                  </a:lnTo>
                  <a:lnTo>
                    <a:pt x="411" y="300"/>
                  </a:lnTo>
                  <a:lnTo>
                    <a:pt x="410" y="310"/>
                  </a:lnTo>
                  <a:lnTo>
                    <a:pt x="408" y="314"/>
                  </a:lnTo>
                  <a:lnTo>
                    <a:pt x="408" y="319"/>
                  </a:lnTo>
                  <a:lnTo>
                    <a:pt x="406" y="321"/>
                  </a:lnTo>
                  <a:lnTo>
                    <a:pt x="406" y="324"/>
                  </a:lnTo>
                  <a:lnTo>
                    <a:pt x="400" y="321"/>
                  </a:lnTo>
                  <a:lnTo>
                    <a:pt x="395" y="314"/>
                  </a:lnTo>
                  <a:lnTo>
                    <a:pt x="392" y="308"/>
                  </a:lnTo>
                  <a:lnTo>
                    <a:pt x="392" y="302"/>
                  </a:lnTo>
                  <a:lnTo>
                    <a:pt x="389" y="300"/>
                  </a:lnTo>
                  <a:lnTo>
                    <a:pt x="378" y="300"/>
                  </a:lnTo>
                  <a:lnTo>
                    <a:pt x="375" y="297"/>
                  </a:lnTo>
                  <a:lnTo>
                    <a:pt x="368" y="292"/>
                  </a:lnTo>
                  <a:lnTo>
                    <a:pt x="364" y="294"/>
                  </a:lnTo>
                  <a:lnTo>
                    <a:pt x="360" y="295"/>
                  </a:lnTo>
                  <a:lnTo>
                    <a:pt x="357" y="305"/>
                  </a:lnTo>
                  <a:lnTo>
                    <a:pt x="352" y="308"/>
                  </a:lnTo>
                  <a:lnTo>
                    <a:pt x="354" y="313"/>
                  </a:lnTo>
                  <a:lnTo>
                    <a:pt x="352" y="319"/>
                  </a:lnTo>
                  <a:lnTo>
                    <a:pt x="348" y="322"/>
                  </a:lnTo>
                  <a:lnTo>
                    <a:pt x="348" y="327"/>
                  </a:lnTo>
                  <a:lnTo>
                    <a:pt x="349" y="332"/>
                  </a:lnTo>
                  <a:lnTo>
                    <a:pt x="356" y="332"/>
                  </a:lnTo>
                  <a:lnTo>
                    <a:pt x="365" y="341"/>
                  </a:lnTo>
                  <a:lnTo>
                    <a:pt x="367" y="346"/>
                  </a:lnTo>
                  <a:lnTo>
                    <a:pt x="367" y="356"/>
                  </a:lnTo>
                  <a:lnTo>
                    <a:pt x="368" y="359"/>
                  </a:lnTo>
                  <a:lnTo>
                    <a:pt x="365" y="364"/>
                  </a:lnTo>
                  <a:lnTo>
                    <a:pt x="359" y="365"/>
                  </a:lnTo>
                  <a:lnTo>
                    <a:pt x="354" y="372"/>
                  </a:lnTo>
                  <a:lnTo>
                    <a:pt x="352" y="387"/>
                  </a:lnTo>
                  <a:lnTo>
                    <a:pt x="343" y="395"/>
                  </a:lnTo>
                  <a:lnTo>
                    <a:pt x="341" y="403"/>
                  </a:lnTo>
                  <a:lnTo>
                    <a:pt x="337" y="411"/>
                  </a:lnTo>
                  <a:lnTo>
                    <a:pt x="326" y="411"/>
                  </a:lnTo>
                  <a:lnTo>
                    <a:pt x="318" y="403"/>
                  </a:lnTo>
                  <a:lnTo>
                    <a:pt x="318" y="399"/>
                  </a:lnTo>
                  <a:lnTo>
                    <a:pt x="319" y="395"/>
                  </a:lnTo>
                  <a:lnTo>
                    <a:pt x="324" y="394"/>
                  </a:lnTo>
                  <a:lnTo>
                    <a:pt x="329" y="387"/>
                  </a:lnTo>
                  <a:lnTo>
                    <a:pt x="329" y="381"/>
                  </a:lnTo>
                  <a:lnTo>
                    <a:pt x="329" y="375"/>
                  </a:lnTo>
                  <a:lnTo>
                    <a:pt x="330" y="373"/>
                  </a:lnTo>
                  <a:lnTo>
                    <a:pt x="333" y="373"/>
                  </a:lnTo>
                  <a:lnTo>
                    <a:pt x="337" y="368"/>
                  </a:lnTo>
                  <a:lnTo>
                    <a:pt x="337" y="362"/>
                  </a:lnTo>
                  <a:lnTo>
                    <a:pt x="333" y="356"/>
                  </a:lnTo>
                  <a:lnTo>
                    <a:pt x="330" y="343"/>
                  </a:lnTo>
                  <a:lnTo>
                    <a:pt x="326" y="338"/>
                  </a:lnTo>
                  <a:lnTo>
                    <a:pt x="324" y="327"/>
                  </a:lnTo>
                  <a:lnTo>
                    <a:pt x="321" y="316"/>
                  </a:lnTo>
                  <a:lnTo>
                    <a:pt x="316" y="313"/>
                  </a:lnTo>
                  <a:lnTo>
                    <a:pt x="311" y="314"/>
                  </a:lnTo>
                  <a:lnTo>
                    <a:pt x="303" y="313"/>
                  </a:lnTo>
                  <a:lnTo>
                    <a:pt x="300" y="307"/>
                  </a:lnTo>
                  <a:lnTo>
                    <a:pt x="292" y="307"/>
                  </a:lnTo>
                  <a:lnTo>
                    <a:pt x="289" y="302"/>
                  </a:lnTo>
                  <a:lnTo>
                    <a:pt x="291" y="300"/>
                  </a:lnTo>
                  <a:lnTo>
                    <a:pt x="291" y="292"/>
                  </a:lnTo>
                  <a:lnTo>
                    <a:pt x="286" y="286"/>
                  </a:lnTo>
                  <a:lnTo>
                    <a:pt x="280" y="286"/>
                  </a:lnTo>
                  <a:lnTo>
                    <a:pt x="273" y="286"/>
                  </a:lnTo>
                  <a:lnTo>
                    <a:pt x="275" y="281"/>
                  </a:lnTo>
                  <a:lnTo>
                    <a:pt x="268" y="280"/>
                  </a:lnTo>
                  <a:lnTo>
                    <a:pt x="264" y="281"/>
                  </a:lnTo>
                  <a:lnTo>
                    <a:pt x="259" y="278"/>
                  </a:lnTo>
                  <a:lnTo>
                    <a:pt x="253" y="264"/>
                  </a:lnTo>
                  <a:lnTo>
                    <a:pt x="245" y="262"/>
                  </a:lnTo>
                  <a:lnTo>
                    <a:pt x="237" y="261"/>
                  </a:lnTo>
                  <a:lnTo>
                    <a:pt x="234" y="264"/>
                  </a:lnTo>
                  <a:lnTo>
                    <a:pt x="226" y="264"/>
                  </a:lnTo>
                  <a:lnTo>
                    <a:pt x="226" y="259"/>
                  </a:lnTo>
                  <a:lnTo>
                    <a:pt x="219" y="254"/>
                  </a:lnTo>
                  <a:lnTo>
                    <a:pt x="211" y="253"/>
                  </a:lnTo>
                  <a:lnTo>
                    <a:pt x="197" y="243"/>
                  </a:lnTo>
                  <a:lnTo>
                    <a:pt x="183" y="224"/>
                  </a:lnTo>
                  <a:lnTo>
                    <a:pt x="178" y="222"/>
                  </a:lnTo>
                  <a:lnTo>
                    <a:pt x="176" y="216"/>
                  </a:lnTo>
                  <a:lnTo>
                    <a:pt x="170" y="208"/>
                  </a:lnTo>
                  <a:lnTo>
                    <a:pt x="161" y="207"/>
                  </a:lnTo>
                  <a:lnTo>
                    <a:pt x="159" y="200"/>
                  </a:lnTo>
                  <a:lnTo>
                    <a:pt x="150" y="191"/>
                  </a:lnTo>
                  <a:lnTo>
                    <a:pt x="143" y="184"/>
                  </a:lnTo>
                  <a:lnTo>
                    <a:pt x="135" y="181"/>
                  </a:lnTo>
                  <a:lnTo>
                    <a:pt x="135" y="170"/>
                  </a:lnTo>
                  <a:lnTo>
                    <a:pt x="130" y="167"/>
                  </a:lnTo>
                  <a:lnTo>
                    <a:pt x="129" y="161"/>
                  </a:lnTo>
                  <a:lnTo>
                    <a:pt x="123" y="150"/>
                  </a:lnTo>
                  <a:lnTo>
                    <a:pt x="121" y="145"/>
                  </a:lnTo>
                  <a:lnTo>
                    <a:pt x="118" y="140"/>
                  </a:lnTo>
                  <a:lnTo>
                    <a:pt x="115" y="135"/>
                  </a:lnTo>
                  <a:lnTo>
                    <a:pt x="105" y="132"/>
                  </a:lnTo>
                  <a:lnTo>
                    <a:pt x="97" y="127"/>
                  </a:lnTo>
                  <a:lnTo>
                    <a:pt x="73" y="121"/>
                  </a:lnTo>
                  <a:lnTo>
                    <a:pt x="54" y="130"/>
                  </a:lnTo>
                  <a:lnTo>
                    <a:pt x="54" y="137"/>
                  </a:lnTo>
                  <a:lnTo>
                    <a:pt x="48" y="145"/>
                  </a:lnTo>
                  <a:lnTo>
                    <a:pt x="31" y="148"/>
                  </a:lnTo>
                  <a:lnTo>
                    <a:pt x="31" y="148"/>
                  </a:lnTo>
                  <a:close/>
                  <a:moveTo>
                    <a:pt x="58" y="270"/>
                  </a:moveTo>
                  <a:lnTo>
                    <a:pt x="59" y="270"/>
                  </a:lnTo>
                  <a:lnTo>
                    <a:pt x="61" y="267"/>
                  </a:lnTo>
                  <a:lnTo>
                    <a:pt x="64" y="262"/>
                  </a:lnTo>
                  <a:lnTo>
                    <a:pt x="61" y="261"/>
                  </a:lnTo>
                  <a:lnTo>
                    <a:pt x="59" y="264"/>
                  </a:lnTo>
                  <a:lnTo>
                    <a:pt x="58" y="265"/>
                  </a:lnTo>
                  <a:lnTo>
                    <a:pt x="58" y="270"/>
                  </a:lnTo>
                  <a:lnTo>
                    <a:pt x="58" y="270"/>
                  </a:lnTo>
                  <a:close/>
                  <a:moveTo>
                    <a:pt x="150" y="211"/>
                  </a:moveTo>
                  <a:lnTo>
                    <a:pt x="154" y="213"/>
                  </a:lnTo>
                  <a:lnTo>
                    <a:pt x="153" y="210"/>
                  </a:lnTo>
                  <a:lnTo>
                    <a:pt x="150" y="211"/>
                  </a:lnTo>
                  <a:lnTo>
                    <a:pt x="150" y="211"/>
                  </a:lnTo>
                  <a:close/>
                  <a:moveTo>
                    <a:pt x="121" y="191"/>
                  </a:moveTo>
                  <a:lnTo>
                    <a:pt x="118" y="194"/>
                  </a:lnTo>
                  <a:lnTo>
                    <a:pt x="121" y="196"/>
                  </a:lnTo>
                  <a:lnTo>
                    <a:pt x="129" y="192"/>
                  </a:lnTo>
                  <a:lnTo>
                    <a:pt x="135" y="192"/>
                  </a:lnTo>
                  <a:lnTo>
                    <a:pt x="134" y="189"/>
                  </a:lnTo>
                  <a:lnTo>
                    <a:pt x="130" y="184"/>
                  </a:lnTo>
                  <a:lnTo>
                    <a:pt x="129" y="188"/>
                  </a:lnTo>
                  <a:lnTo>
                    <a:pt x="121" y="191"/>
                  </a:lnTo>
                  <a:lnTo>
                    <a:pt x="121" y="191"/>
                  </a:lnTo>
                  <a:close/>
                  <a:moveTo>
                    <a:pt x="77" y="367"/>
                  </a:moveTo>
                  <a:lnTo>
                    <a:pt x="78" y="365"/>
                  </a:lnTo>
                  <a:lnTo>
                    <a:pt x="83" y="367"/>
                  </a:lnTo>
                  <a:lnTo>
                    <a:pt x="88" y="365"/>
                  </a:lnTo>
                  <a:lnTo>
                    <a:pt x="88" y="357"/>
                  </a:lnTo>
                  <a:lnTo>
                    <a:pt x="91" y="351"/>
                  </a:lnTo>
                  <a:lnTo>
                    <a:pt x="97" y="353"/>
                  </a:lnTo>
                  <a:lnTo>
                    <a:pt x="102" y="357"/>
                  </a:lnTo>
                  <a:lnTo>
                    <a:pt x="105" y="357"/>
                  </a:lnTo>
                  <a:lnTo>
                    <a:pt x="108" y="351"/>
                  </a:lnTo>
                  <a:lnTo>
                    <a:pt x="108" y="338"/>
                  </a:lnTo>
                  <a:lnTo>
                    <a:pt x="110" y="334"/>
                  </a:lnTo>
                  <a:lnTo>
                    <a:pt x="108" y="319"/>
                  </a:lnTo>
                  <a:lnTo>
                    <a:pt x="111" y="307"/>
                  </a:lnTo>
                  <a:lnTo>
                    <a:pt x="102" y="299"/>
                  </a:lnTo>
                  <a:lnTo>
                    <a:pt x="110" y="294"/>
                  </a:lnTo>
                  <a:lnTo>
                    <a:pt x="110" y="288"/>
                  </a:lnTo>
                  <a:lnTo>
                    <a:pt x="108" y="280"/>
                  </a:lnTo>
                  <a:lnTo>
                    <a:pt x="104" y="275"/>
                  </a:lnTo>
                  <a:lnTo>
                    <a:pt x="99" y="265"/>
                  </a:lnTo>
                  <a:lnTo>
                    <a:pt x="96" y="267"/>
                  </a:lnTo>
                  <a:lnTo>
                    <a:pt x="89" y="262"/>
                  </a:lnTo>
                  <a:lnTo>
                    <a:pt x="85" y="262"/>
                  </a:lnTo>
                  <a:lnTo>
                    <a:pt x="72" y="278"/>
                  </a:lnTo>
                  <a:lnTo>
                    <a:pt x="65" y="278"/>
                  </a:lnTo>
                  <a:lnTo>
                    <a:pt x="58" y="273"/>
                  </a:lnTo>
                  <a:lnTo>
                    <a:pt x="58" y="281"/>
                  </a:lnTo>
                  <a:lnTo>
                    <a:pt x="56" y="288"/>
                  </a:lnTo>
                  <a:lnTo>
                    <a:pt x="62" y="292"/>
                  </a:lnTo>
                  <a:lnTo>
                    <a:pt x="64" y="299"/>
                  </a:lnTo>
                  <a:lnTo>
                    <a:pt x="67" y="302"/>
                  </a:lnTo>
                  <a:lnTo>
                    <a:pt x="67" y="311"/>
                  </a:lnTo>
                  <a:lnTo>
                    <a:pt x="62" y="316"/>
                  </a:lnTo>
                  <a:lnTo>
                    <a:pt x="65" y="321"/>
                  </a:lnTo>
                  <a:lnTo>
                    <a:pt x="72" y="321"/>
                  </a:lnTo>
                  <a:lnTo>
                    <a:pt x="72" y="324"/>
                  </a:lnTo>
                  <a:lnTo>
                    <a:pt x="67" y="329"/>
                  </a:lnTo>
                  <a:lnTo>
                    <a:pt x="64" y="341"/>
                  </a:lnTo>
                  <a:lnTo>
                    <a:pt x="67" y="346"/>
                  </a:lnTo>
                  <a:lnTo>
                    <a:pt x="70" y="361"/>
                  </a:lnTo>
                  <a:lnTo>
                    <a:pt x="77" y="367"/>
                  </a:lnTo>
                  <a:lnTo>
                    <a:pt x="77" y="367"/>
                  </a:lnTo>
                  <a:close/>
                  <a:moveTo>
                    <a:pt x="305" y="462"/>
                  </a:moveTo>
                  <a:lnTo>
                    <a:pt x="303" y="453"/>
                  </a:lnTo>
                  <a:lnTo>
                    <a:pt x="308" y="448"/>
                  </a:lnTo>
                  <a:lnTo>
                    <a:pt x="306" y="440"/>
                  </a:lnTo>
                  <a:lnTo>
                    <a:pt x="300" y="432"/>
                  </a:lnTo>
                  <a:lnTo>
                    <a:pt x="306" y="414"/>
                  </a:lnTo>
                  <a:lnTo>
                    <a:pt x="313" y="408"/>
                  </a:lnTo>
                  <a:lnTo>
                    <a:pt x="314" y="399"/>
                  </a:lnTo>
                  <a:lnTo>
                    <a:pt x="310" y="392"/>
                  </a:lnTo>
                  <a:lnTo>
                    <a:pt x="300" y="400"/>
                  </a:lnTo>
                  <a:lnTo>
                    <a:pt x="297" y="400"/>
                  </a:lnTo>
                  <a:lnTo>
                    <a:pt x="289" y="395"/>
                  </a:lnTo>
                  <a:lnTo>
                    <a:pt x="281" y="403"/>
                  </a:lnTo>
                  <a:lnTo>
                    <a:pt x="264" y="403"/>
                  </a:lnTo>
                  <a:lnTo>
                    <a:pt x="251" y="407"/>
                  </a:lnTo>
                  <a:lnTo>
                    <a:pt x="241" y="405"/>
                  </a:lnTo>
                  <a:lnTo>
                    <a:pt x="235" y="400"/>
                  </a:lnTo>
                  <a:lnTo>
                    <a:pt x="227" y="402"/>
                  </a:lnTo>
                  <a:lnTo>
                    <a:pt x="222" y="405"/>
                  </a:lnTo>
                  <a:lnTo>
                    <a:pt x="219" y="402"/>
                  </a:lnTo>
                  <a:lnTo>
                    <a:pt x="211" y="405"/>
                  </a:lnTo>
                  <a:lnTo>
                    <a:pt x="210" y="418"/>
                  </a:lnTo>
                  <a:lnTo>
                    <a:pt x="218" y="424"/>
                  </a:lnTo>
                  <a:lnTo>
                    <a:pt x="226" y="422"/>
                  </a:lnTo>
                  <a:lnTo>
                    <a:pt x="238" y="432"/>
                  </a:lnTo>
                  <a:lnTo>
                    <a:pt x="246" y="435"/>
                  </a:lnTo>
                  <a:lnTo>
                    <a:pt x="253" y="441"/>
                  </a:lnTo>
                  <a:lnTo>
                    <a:pt x="270" y="448"/>
                  </a:lnTo>
                  <a:lnTo>
                    <a:pt x="273" y="446"/>
                  </a:lnTo>
                  <a:lnTo>
                    <a:pt x="280" y="451"/>
                  </a:lnTo>
                  <a:lnTo>
                    <a:pt x="281" y="456"/>
                  </a:lnTo>
                  <a:lnTo>
                    <a:pt x="297" y="464"/>
                  </a:lnTo>
                  <a:lnTo>
                    <a:pt x="305" y="462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94ADCDCE-7903-40EB-A2CA-06D93FA3FE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325" y="3732213"/>
              <a:ext cx="708025" cy="533400"/>
            </a:xfrm>
            <a:custGeom>
              <a:avLst/>
              <a:gdLst>
                <a:gd name="T0" fmla="*/ 164 w 281"/>
                <a:gd name="T1" fmla="*/ 14 h 212"/>
                <a:gd name="T2" fmla="*/ 166 w 281"/>
                <a:gd name="T3" fmla="*/ 23 h 212"/>
                <a:gd name="T4" fmla="*/ 186 w 281"/>
                <a:gd name="T5" fmla="*/ 30 h 212"/>
                <a:gd name="T6" fmla="*/ 202 w 281"/>
                <a:gd name="T7" fmla="*/ 33 h 212"/>
                <a:gd name="T8" fmla="*/ 220 w 281"/>
                <a:gd name="T9" fmla="*/ 30 h 212"/>
                <a:gd name="T10" fmla="*/ 236 w 281"/>
                <a:gd name="T11" fmla="*/ 36 h 212"/>
                <a:gd name="T12" fmla="*/ 257 w 281"/>
                <a:gd name="T13" fmla="*/ 40 h 212"/>
                <a:gd name="T14" fmla="*/ 255 w 281"/>
                <a:gd name="T15" fmla="*/ 52 h 212"/>
                <a:gd name="T16" fmla="*/ 244 w 281"/>
                <a:gd name="T17" fmla="*/ 67 h 212"/>
                <a:gd name="T18" fmla="*/ 224 w 281"/>
                <a:gd name="T19" fmla="*/ 75 h 212"/>
                <a:gd name="T20" fmla="*/ 216 w 281"/>
                <a:gd name="T21" fmla="*/ 83 h 212"/>
                <a:gd name="T22" fmla="*/ 211 w 281"/>
                <a:gd name="T23" fmla="*/ 90 h 212"/>
                <a:gd name="T24" fmla="*/ 203 w 281"/>
                <a:gd name="T25" fmla="*/ 100 h 212"/>
                <a:gd name="T26" fmla="*/ 187 w 281"/>
                <a:gd name="T27" fmla="*/ 120 h 212"/>
                <a:gd name="T28" fmla="*/ 195 w 281"/>
                <a:gd name="T29" fmla="*/ 133 h 212"/>
                <a:gd name="T30" fmla="*/ 188 w 281"/>
                <a:gd name="T31" fmla="*/ 147 h 212"/>
                <a:gd name="T32" fmla="*/ 180 w 281"/>
                <a:gd name="T33" fmla="*/ 170 h 212"/>
                <a:gd name="T34" fmla="*/ 172 w 281"/>
                <a:gd name="T35" fmla="*/ 175 h 212"/>
                <a:gd name="T36" fmla="*/ 153 w 281"/>
                <a:gd name="T37" fmla="*/ 194 h 212"/>
                <a:gd name="T38" fmla="*/ 142 w 281"/>
                <a:gd name="T39" fmla="*/ 192 h 212"/>
                <a:gd name="T40" fmla="*/ 131 w 281"/>
                <a:gd name="T41" fmla="*/ 192 h 212"/>
                <a:gd name="T42" fmla="*/ 114 w 281"/>
                <a:gd name="T43" fmla="*/ 191 h 212"/>
                <a:gd name="T44" fmla="*/ 95 w 281"/>
                <a:gd name="T45" fmla="*/ 201 h 212"/>
                <a:gd name="T46" fmla="*/ 83 w 281"/>
                <a:gd name="T47" fmla="*/ 209 h 212"/>
                <a:gd name="T48" fmla="*/ 61 w 281"/>
                <a:gd name="T49" fmla="*/ 204 h 212"/>
                <a:gd name="T50" fmla="*/ 49 w 281"/>
                <a:gd name="T51" fmla="*/ 183 h 212"/>
                <a:gd name="T52" fmla="*/ 38 w 281"/>
                <a:gd name="T53" fmla="*/ 176 h 212"/>
                <a:gd name="T54" fmla="*/ 45 w 281"/>
                <a:gd name="T55" fmla="*/ 156 h 212"/>
                <a:gd name="T56" fmla="*/ 38 w 281"/>
                <a:gd name="T57" fmla="*/ 145 h 212"/>
                <a:gd name="T58" fmla="*/ 40 w 281"/>
                <a:gd name="T59" fmla="*/ 125 h 212"/>
                <a:gd name="T60" fmla="*/ 43 w 281"/>
                <a:gd name="T61" fmla="*/ 113 h 212"/>
                <a:gd name="T62" fmla="*/ 50 w 281"/>
                <a:gd name="T63" fmla="*/ 96 h 212"/>
                <a:gd name="T64" fmla="*/ 58 w 281"/>
                <a:gd name="T65" fmla="*/ 68 h 212"/>
                <a:gd name="T66" fmla="*/ 58 w 281"/>
                <a:gd name="T67" fmla="*/ 57 h 212"/>
                <a:gd name="T68" fmla="*/ 43 w 281"/>
                <a:gd name="T69" fmla="*/ 54 h 212"/>
                <a:gd name="T70" fmla="*/ 21 w 281"/>
                <a:gd name="T71" fmla="*/ 52 h 212"/>
                <a:gd name="T72" fmla="*/ 7 w 281"/>
                <a:gd name="T73" fmla="*/ 48 h 212"/>
                <a:gd name="T74" fmla="*/ 9 w 281"/>
                <a:gd name="T75" fmla="*/ 41 h 212"/>
                <a:gd name="T76" fmla="*/ 11 w 281"/>
                <a:gd name="T77" fmla="*/ 32 h 212"/>
                <a:gd name="T78" fmla="*/ 6 w 281"/>
                <a:gd name="T79" fmla="*/ 28 h 212"/>
                <a:gd name="T80" fmla="*/ 2 w 281"/>
                <a:gd name="T81" fmla="*/ 26 h 212"/>
                <a:gd name="T82" fmla="*/ 11 w 281"/>
                <a:gd name="T83" fmla="*/ 13 h 212"/>
                <a:gd name="T84" fmla="*/ 24 w 281"/>
                <a:gd name="T85" fmla="*/ 11 h 212"/>
                <a:gd name="T86" fmla="*/ 29 w 281"/>
                <a:gd name="T87" fmla="*/ 1 h 212"/>
                <a:gd name="T88" fmla="*/ 40 w 281"/>
                <a:gd name="T89" fmla="*/ 1 h 212"/>
                <a:gd name="T90" fmla="*/ 53 w 281"/>
                <a:gd name="T91" fmla="*/ 4 h 212"/>
                <a:gd name="T92" fmla="*/ 72 w 281"/>
                <a:gd name="T93" fmla="*/ 2 h 212"/>
                <a:gd name="T94" fmla="*/ 95 w 281"/>
                <a:gd name="T95" fmla="*/ 10 h 212"/>
                <a:gd name="T96" fmla="*/ 122 w 281"/>
                <a:gd name="T97" fmla="*/ 7 h 212"/>
                <a:gd name="T98" fmla="*/ 136 w 281"/>
                <a:gd name="T99" fmla="*/ 9 h 212"/>
                <a:gd name="T100" fmla="*/ 154 w 281"/>
                <a:gd name="T101" fmla="*/ 12 h 212"/>
                <a:gd name="T102" fmla="*/ 269 w 281"/>
                <a:gd name="T103" fmla="*/ 110 h 212"/>
                <a:gd name="T104" fmla="*/ 281 w 281"/>
                <a:gd name="T105" fmla="*/ 111 h 212"/>
                <a:gd name="T106" fmla="*/ 269 w 281"/>
                <a:gd name="T107" fmla="*/ 110 h 212"/>
                <a:gd name="T108" fmla="*/ 263 w 281"/>
                <a:gd name="T109" fmla="*/ 115 h 212"/>
                <a:gd name="T110" fmla="*/ 249 w 281"/>
                <a:gd name="T111" fmla="*/ 117 h 212"/>
                <a:gd name="T112" fmla="*/ 256 w 281"/>
                <a:gd name="T113" fmla="*/ 126 h 212"/>
                <a:gd name="T114" fmla="*/ 233 w 281"/>
                <a:gd name="T115" fmla="*/ 135 h 212"/>
                <a:gd name="T116" fmla="*/ 225 w 281"/>
                <a:gd name="T117" fmla="*/ 13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1" h="212">
                  <a:moveTo>
                    <a:pt x="159" y="11"/>
                  </a:moveTo>
                  <a:cubicBezTo>
                    <a:pt x="163" y="13"/>
                    <a:pt x="163" y="13"/>
                    <a:pt x="163" y="13"/>
                  </a:cubicBezTo>
                  <a:cubicBezTo>
                    <a:pt x="164" y="14"/>
                    <a:pt x="164" y="14"/>
                    <a:pt x="164" y="14"/>
                  </a:cubicBezTo>
                  <a:cubicBezTo>
                    <a:pt x="166" y="15"/>
                    <a:pt x="166" y="15"/>
                    <a:pt x="166" y="15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2"/>
                    <a:pt x="173" y="22"/>
                    <a:pt x="173" y="22"/>
                  </a:cubicBezTo>
                  <a:cubicBezTo>
                    <a:pt x="182" y="26"/>
                    <a:pt x="182" y="26"/>
                    <a:pt x="182" y="26"/>
                  </a:cubicBezTo>
                  <a:cubicBezTo>
                    <a:pt x="186" y="30"/>
                    <a:pt x="186" y="30"/>
                    <a:pt x="186" y="30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202" y="33"/>
                    <a:pt x="202" y="33"/>
                    <a:pt x="202" y="33"/>
                  </a:cubicBezTo>
                  <a:cubicBezTo>
                    <a:pt x="205" y="35"/>
                    <a:pt x="205" y="35"/>
                    <a:pt x="205" y="35"/>
                  </a:cubicBezTo>
                  <a:cubicBezTo>
                    <a:pt x="209" y="31"/>
                    <a:pt x="209" y="31"/>
                    <a:pt x="209" y="31"/>
                  </a:cubicBezTo>
                  <a:cubicBezTo>
                    <a:pt x="220" y="30"/>
                    <a:pt x="220" y="30"/>
                    <a:pt x="220" y="30"/>
                  </a:cubicBezTo>
                  <a:cubicBezTo>
                    <a:pt x="224" y="33"/>
                    <a:pt x="224" y="33"/>
                    <a:pt x="224" y="33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6" y="36"/>
                    <a:pt x="236" y="36"/>
                    <a:pt x="236" y="36"/>
                  </a:cubicBezTo>
                  <a:cubicBezTo>
                    <a:pt x="247" y="35"/>
                    <a:pt x="247" y="35"/>
                    <a:pt x="247" y="35"/>
                  </a:cubicBezTo>
                  <a:cubicBezTo>
                    <a:pt x="255" y="39"/>
                    <a:pt x="255" y="39"/>
                    <a:pt x="255" y="39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8" y="43"/>
                    <a:pt x="258" y="43"/>
                    <a:pt x="258" y="43"/>
                  </a:cubicBezTo>
                  <a:cubicBezTo>
                    <a:pt x="254" y="45"/>
                    <a:pt x="254" y="45"/>
                    <a:pt x="254" y="45"/>
                  </a:cubicBezTo>
                  <a:cubicBezTo>
                    <a:pt x="255" y="52"/>
                    <a:pt x="255" y="52"/>
                    <a:pt x="255" y="52"/>
                  </a:cubicBezTo>
                  <a:cubicBezTo>
                    <a:pt x="255" y="58"/>
                    <a:pt x="255" y="58"/>
                    <a:pt x="255" y="58"/>
                  </a:cubicBezTo>
                  <a:cubicBezTo>
                    <a:pt x="252" y="62"/>
                    <a:pt x="252" y="62"/>
                    <a:pt x="252" y="62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0" y="72"/>
                    <a:pt x="240" y="72"/>
                  </a:cubicBezTo>
                  <a:cubicBezTo>
                    <a:pt x="240" y="72"/>
                    <a:pt x="233" y="75"/>
                    <a:pt x="233" y="75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18" y="79"/>
                    <a:pt x="218" y="79"/>
                    <a:pt x="218" y="79"/>
                  </a:cubicBezTo>
                  <a:cubicBezTo>
                    <a:pt x="213" y="81"/>
                    <a:pt x="213" y="81"/>
                    <a:pt x="213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15" y="89"/>
                    <a:pt x="215" y="89"/>
                    <a:pt x="215" y="89"/>
                  </a:cubicBezTo>
                  <a:cubicBezTo>
                    <a:pt x="211" y="91"/>
                    <a:pt x="211" y="91"/>
                    <a:pt x="211" y="91"/>
                  </a:cubicBezTo>
                  <a:cubicBezTo>
                    <a:pt x="211" y="90"/>
                    <a:pt x="211" y="90"/>
                    <a:pt x="211" y="90"/>
                  </a:cubicBezTo>
                  <a:cubicBezTo>
                    <a:pt x="212" y="90"/>
                    <a:pt x="212" y="90"/>
                    <a:pt x="212" y="90"/>
                  </a:cubicBezTo>
                  <a:cubicBezTo>
                    <a:pt x="209" y="89"/>
                    <a:pt x="209" y="89"/>
                    <a:pt x="209" y="89"/>
                  </a:cubicBezTo>
                  <a:cubicBezTo>
                    <a:pt x="203" y="100"/>
                    <a:pt x="203" y="100"/>
                    <a:pt x="203" y="100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89" y="117"/>
                    <a:pt x="189" y="117"/>
                    <a:pt x="189" y="117"/>
                  </a:cubicBezTo>
                  <a:cubicBezTo>
                    <a:pt x="187" y="120"/>
                    <a:pt x="187" y="120"/>
                    <a:pt x="187" y="120"/>
                  </a:cubicBezTo>
                  <a:cubicBezTo>
                    <a:pt x="191" y="127"/>
                    <a:pt x="191" y="127"/>
                    <a:pt x="191" y="127"/>
                  </a:cubicBezTo>
                  <a:cubicBezTo>
                    <a:pt x="192" y="131"/>
                    <a:pt x="192" y="131"/>
                    <a:pt x="192" y="131"/>
                  </a:cubicBezTo>
                  <a:cubicBezTo>
                    <a:pt x="195" y="133"/>
                    <a:pt x="195" y="133"/>
                    <a:pt x="195" y="133"/>
                  </a:cubicBezTo>
                  <a:cubicBezTo>
                    <a:pt x="201" y="141"/>
                    <a:pt x="201" y="141"/>
                    <a:pt x="201" y="141"/>
                  </a:cubicBezTo>
                  <a:cubicBezTo>
                    <a:pt x="196" y="145"/>
                    <a:pt x="196" y="145"/>
                    <a:pt x="196" y="145"/>
                  </a:cubicBezTo>
                  <a:cubicBezTo>
                    <a:pt x="188" y="147"/>
                    <a:pt x="188" y="147"/>
                    <a:pt x="188" y="147"/>
                  </a:cubicBezTo>
                  <a:cubicBezTo>
                    <a:pt x="188" y="153"/>
                    <a:pt x="188" y="153"/>
                    <a:pt x="188" y="153"/>
                  </a:cubicBezTo>
                  <a:cubicBezTo>
                    <a:pt x="181" y="163"/>
                    <a:pt x="181" y="163"/>
                    <a:pt x="181" y="163"/>
                  </a:cubicBezTo>
                  <a:cubicBezTo>
                    <a:pt x="180" y="170"/>
                    <a:pt x="180" y="170"/>
                    <a:pt x="180" y="170"/>
                  </a:cubicBezTo>
                  <a:cubicBezTo>
                    <a:pt x="182" y="171"/>
                    <a:pt x="182" y="171"/>
                    <a:pt x="182" y="171"/>
                  </a:cubicBezTo>
                  <a:cubicBezTo>
                    <a:pt x="180" y="174"/>
                    <a:pt x="180" y="174"/>
                    <a:pt x="180" y="174"/>
                  </a:cubicBezTo>
                  <a:cubicBezTo>
                    <a:pt x="172" y="175"/>
                    <a:pt x="172" y="175"/>
                    <a:pt x="172" y="175"/>
                  </a:cubicBezTo>
                  <a:cubicBezTo>
                    <a:pt x="159" y="181"/>
                    <a:pt x="159" y="181"/>
                    <a:pt x="159" y="181"/>
                  </a:cubicBezTo>
                  <a:cubicBezTo>
                    <a:pt x="159" y="186"/>
                    <a:pt x="159" y="186"/>
                    <a:pt x="159" y="186"/>
                  </a:cubicBezTo>
                  <a:cubicBezTo>
                    <a:pt x="153" y="194"/>
                    <a:pt x="153" y="194"/>
                    <a:pt x="153" y="194"/>
                  </a:cubicBezTo>
                  <a:cubicBezTo>
                    <a:pt x="149" y="192"/>
                    <a:pt x="149" y="192"/>
                    <a:pt x="149" y="192"/>
                  </a:cubicBezTo>
                  <a:cubicBezTo>
                    <a:pt x="144" y="188"/>
                    <a:pt x="144" y="188"/>
                    <a:pt x="144" y="188"/>
                  </a:cubicBezTo>
                  <a:cubicBezTo>
                    <a:pt x="142" y="192"/>
                    <a:pt x="142" y="192"/>
                    <a:pt x="142" y="192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35" y="193"/>
                    <a:pt x="135" y="193"/>
                    <a:pt x="135" y="193"/>
                  </a:cubicBezTo>
                  <a:cubicBezTo>
                    <a:pt x="131" y="192"/>
                    <a:pt x="131" y="192"/>
                    <a:pt x="131" y="192"/>
                  </a:cubicBezTo>
                  <a:cubicBezTo>
                    <a:pt x="129" y="194"/>
                    <a:pt x="129" y="194"/>
                    <a:pt x="129" y="194"/>
                  </a:cubicBezTo>
                  <a:cubicBezTo>
                    <a:pt x="123" y="194"/>
                    <a:pt x="123" y="194"/>
                    <a:pt x="123" y="194"/>
                  </a:cubicBezTo>
                  <a:cubicBezTo>
                    <a:pt x="114" y="191"/>
                    <a:pt x="114" y="191"/>
                    <a:pt x="114" y="191"/>
                  </a:cubicBezTo>
                  <a:cubicBezTo>
                    <a:pt x="110" y="193"/>
                    <a:pt x="110" y="193"/>
                    <a:pt x="110" y="193"/>
                  </a:cubicBezTo>
                  <a:cubicBezTo>
                    <a:pt x="102" y="194"/>
                    <a:pt x="102" y="194"/>
                    <a:pt x="102" y="194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86" y="202"/>
                    <a:pt x="86" y="202"/>
                    <a:pt x="86" y="202"/>
                  </a:cubicBezTo>
                  <a:cubicBezTo>
                    <a:pt x="83" y="205"/>
                    <a:pt x="83" y="205"/>
                    <a:pt x="83" y="205"/>
                  </a:cubicBezTo>
                  <a:cubicBezTo>
                    <a:pt x="83" y="209"/>
                    <a:pt x="83" y="209"/>
                    <a:pt x="83" y="209"/>
                  </a:cubicBezTo>
                  <a:cubicBezTo>
                    <a:pt x="76" y="212"/>
                    <a:pt x="76" y="212"/>
                    <a:pt x="76" y="212"/>
                  </a:cubicBezTo>
                  <a:cubicBezTo>
                    <a:pt x="69" y="211"/>
                    <a:pt x="69" y="211"/>
                    <a:pt x="69" y="211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193"/>
                    <a:pt x="57" y="193"/>
                    <a:pt x="57" y="193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9" y="183"/>
                    <a:pt x="49" y="183"/>
                    <a:pt x="49" y="183"/>
                  </a:cubicBezTo>
                  <a:cubicBezTo>
                    <a:pt x="42" y="182"/>
                    <a:pt x="42" y="182"/>
                    <a:pt x="42" y="182"/>
                  </a:cubicBezTo>
                  <a:cubicBezTo>
                    <a:pt x="38" y="181"/>
                    <a:pt x="38" y="181"/>
                    <a:pt x="38" y="181"/>
                  </a:cubicBezTo>
                  <a:cubicBezTo>
                    <a:pt x="38" y="176"/>
                    <a:pt x="38" y="176"/>
                    <a:pt x="38" y="176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0" y="161"/>
                    <a:pt x="40" y="161"/>
                    <a:pt x="40" y="161"/>
                  </a:cubicBezTo>
                  <a:cubicBezTo>
                    <a:pt x="45" y="156"/>
                    <a:pt x="45" y="156"/>
                    <a:pt x="45" y="156"/>
                  </a:cubicBezTo>
                  <a:cubicBezTo>
                    <a:pt x="46" y="152"/>
                    <a:pt x="46" y="152"/>
                    <a:pt x="46" y="152"/>
                  </a:cubicBezTo>
                  <a:cubicBezTo>
                    <a:pt x="41" y="151"/>
                    <a:pt x="41" y="151"/>
                    <a:pt x="41" y="151"/>
                  </a:cubicBezTo>
                  <a:cubicBezTo>
                    <a:pt x="38" y="145"/>
                    <a:pt x="38" y="145"/>
                    <a:pt x="38" y="145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0" y="125"/>
                    <a:pt x="40" y="125"/>
                    <a:pt x="40" y="125"/>
                  </a:cubicBezTo>
                  <a:cubicBezTo>
                    <a:pt x="34" y="114"/>
                    <a:pt x="34" y="114"/>
                    <a:pt x="34" y="114"/>
                  </a:cubicBezTo>
                  <a:cubicBezTo>
                    <a:pt x="39" y="113"/>
                    <a:pt x="39" y="113"/>
                    <a:pt x="39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50" y="96"/>
                    <a:pt x="50" y="96"/>
                    <a:pt x="50" y="96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52" y="16"/>
                    <a:pt x="152" y="16"/>
                    <a:pt x="152" y="16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7" y="12"/>
                    <a:pt x="157" y="12"/>
                    <a:pt x="157" y="12"/>
                  </a:cubicBezTo>
                  <a:cubicBezTo>
                    <a:pt x="159" y="11"/>
                    <a:pt x="159" y="11"/>
                    <a:pt x="159" y="11"/>
                  </a:cubicBezTo>
                  <a:close/>
                  <a:moveTo>
                    <a:pt x="269" y="110"/>
                  </a:moveTo>
                  <a:cubicBezTo>
                    <a:pt x="276" y="111"/>
                    <a:pt x="276" y="111"/>
                    <a:pt x="276" y="111"/>
                  </a:cubicBezTo>
                  <a:cubicBezTo>
                    <a:pt x="280" y="113"/>
                    <a:pt x="280" y="113"/>
                    <a:pt x="280" y="113"/>
                  </a:cubicBezTo>
                  <a:cubicBezTo>
                    <a:pt x="281" y="111"/>
                    <a:pt x="281" y="111"/>
                    <a:pt x="281" y="111"/>
                  </a:cubicBezTo>
                  <a:cubicBezTo>
                    <a:pt x="276" y="106"/>
                    <a:pt x="276" y="106"/>
                    <a:pt x="276" y="106"/>
                  </a:cubicBezTo>
                  <a:cubicBezTo>
                    <a:pt x="270" y="107"/>
                    <a:pt x="270" y="107"/>
                    <a:pt x="270" y="107"/>
                  </a:cubicBezTo>
                  <a:cubicBezTo>
                    <a:pt x="269" y="110"/>
                    <a:pt x="269" y="110"/>
                    <a:pt x="269" y="110"/>
                  </a:cubicBezTo>
                  <a:close/>
                  <a:moveTo>
                    <a:pt x="256" y="126"/>
                  </a:moveTo>
                  <a:cubicBezTo>
                    <a:pt x="258" y="120"/>
                    <a:pt x="258" y="120"/>
                    <a:pt x="258" y="120"/>
                  </a:cubicBezTo>
                  <a:cubicBezTo>
                    <a:pt x="263" y="115"/>
                    <a:pt x="263" y="115"/>
                    <a:pt x="263" y="115"/>
                  </a:cubicBezTo>
                  <a:cubicBezTo>
                    <a:pt x="258" y="115"/>
                    <a:pt x="258" y="115"/>
                    <a:pt x="258" y="115"/>
                  </a:cubicBezTo>
                  <a:cubicBezTo>
                    <a:pt x="253" y="114"/>
                    <a:pt x="253" y="114"/>
                    <a:pt x="253" y="114"/>
                  </a:cubicBezTo>
                  <a:cubicBezTo>
                    <a:pt x="249" y="117"/>
                    <a:pt x="249" y="117"/>
                    <a:pt x="249" y="117"/>
                  </a:cubicBezTo>
                  <a:cubicBezTo>
                    <a:pt x="248" y="121"/>
                    <a:pt x="248" y="121"/>
                    <a:pt x="248" y="121"/>
                  </a:cubicBezTo>
                  <a:cubicBezTo>
                    <a:pt x="252" y="122"/>
                    <a:pt x="252" y="122"/>
                    <a:pt x="252" y="122"/>
                  </a:cubicBezTo>
                  <a:cubicBezTo>
                    <a:pt x="256" y="126"/>
                    <a:pt x="256" y="126"/>
                    <a:pt x="256" y="126"/>
                  </a:cubicBezTo>
                  <a:close/>
                  <a:moveTo>
                    <a:pt x="228" y="141"/>
                  </a:moveTo>
                  <a:cubicBezTo>
                    <a:pt x="231" y="137"/>
                    <a:pt x="231" y="137"/>
                    <a:pt x="231" y="137"/>
                  </a:cubicBezTo>
                  <a:cubicBezTo>
                    <a:pt x="233" y="135"/>
                    <a:pt x="233" y="135"/>
                    <a:pt x="233" y="135"/>
                  </a:cubicBezTo>
                  <a:cubicBezTo>
                    <a:pt x="231" y="132"/>
                    <a:pt x="231" y="132"/>
                    <a:pt x="231" y="132"/>
                  </a:cubicBezTo>
                  <a:cubicBezTo>
                    <a:pt x="225" y="133"/>
                    <a:pt x="225" y="133"/>
                    <a:pt x="225" y="133"/>
                  </a:cubicBezTo>
                  <a:cubicBezTo>
                    <a:pt x="225" y="138"/>
                    <a:pt x="225" y="138"/>
                    <a:pt x="225" y="138"/>
                  </a:cubicBezTo>
                  <a:lnTo>
                    <a:pt x="228" y="14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D8FACB6B-8E1B-40C0-8B48-93C2E2F8E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5" y="3848100"/>
              <a:ext cx="177800" cy="355600"/>
            </a:xfrm>
            <a:custGeom>
              <a:avLst/>
              <a:gdLst>
                <a:gd name="T0" fmla="*/ 73 w 112"/>
                <a:gd name="T1" fmla="*/ 206 h 224"/>
                <a:gd name="T2" fmla="*/ 76 w 112"/>
                <a:gd name="T3" fmla="*/ 182 h 224"/>
                <a:gd name="T4" fmla="*/ 85 w 112"/>
                <a:gd name="T5" fmla="*/ 168 h 224"/>
                <a:gd name="T6" fmla="*/ 73 w 112"/>
                <a:gd name="T7" fmla="*/ 157 h 224"/>
                <a:gd name="T8" fmla="*/ 84 w 112"/>
                <a:gd name="T9" fmla="*/ 130 h 224"/>
                <a:gd name="T10" fmla="*/ 66 w 112"/>
                <a:gd name="T11" fmla="*/ 108 h 224"/>
                <a:gd name="T12" fmla="*/ 81 w 112"/>
                <a:gd name="T13" fmla="*/ 106 h 224"/>
                <a:gd name="T14" fmla="*/ 84 w 112"/>
                <a:gd name="T15" fmla="*/ 87 h 224"/>
                <a:gd name="T16" fmla="*/ 93 w 112"/>
                <a:gd name="T17" fmla="*/ 57 h 224"/>
                <a:gd name="T18" fmla="*/ 104 w 112"/>
                <a:gd name="T19" fmla="*/ 35 h 224"/>
                <a:gd name="T20" fmla="*/ 112 w 112"/>
                <a:gd name="T21" fmla="*/ 27 h 224"/>
                <a:gd name="T22" fmla="*/ 104 w 112"/>
                <a:gd name="T23" fmla="*/ 8 h 224"/>
                <a:gd name="T24" fmla="*/ 81 w 112"/>
                <a:gd name="T25" fmla="*/ 13 h 224"/>
                <a:gd name="T26" fmla="*/ 47 w 112"/>
                <a:gd name="T27" fmla="*/ 14 h 224"/>
                <a:gd name="T28" fmla="*/ 46 w 112"/>
                <a:gd name="T29" fmla="*/ 1 h 224"/>
                <a:gd name="T30" fmla="*/ 24 w 112"/>
                <a:gd name="T31" fmla="*/ 3 h 224"/>
                <a:gd name="T32" fmla="*/ 30 w 112"/>
                <a:gd name="T33" fmla="*/ 22 h 224"/>
                <a:gd name="T34" fmla="*/ 28 w 112"/>
                <a:gd name="T35" fmla="*/ 49 h 224"/>
                <a:gd name="T36" fmla="*/ 31 w 112"/>
                <a:gd name="T37" fmla="*/ 65 h 224"/>
                <a:gd name="T38" fmla="*/ 24 w 112"/>
                <a:gd name="T39" fmla="*/ 79 h 224"/>
                <a:gd name="T40" fmla="*/ 14 w 112"/>
                <a:gd name="T41" fmla="*/ 103 h 224"/>
                <a:gd name="T42" fmla="*/ 4 w 112"/>
                <a:gd name="T43" fmla="*/ 124 h 224"/>
                <a:gd name="T44" fmla="*/ 0 w 112"/>
                <a:gd name="T45" fmla="*/ 149 h 224"/>
                <a:gd name="T46" fmla="*/ 11 w 112"/>
                <a:gd name="T47" fmla="*/ 144 h 224"/>
                <a:gd name="T48" fmla="*/ 17 w 112"/>
                <a:gd name="T49" fmla="*/ 144 h 224"/>
                <a:gd name="T50" fmla="*/ 9 w 112"/>
                <a:gd name="T51" fmla="*/ 154 h 224"/>
                <a:gd name="T52" fmla="*/ 11 w 112"/>
                <a:gd name="T53" fmla="*/ 165 h 224"/>
                <a:gd name="T54" fmla="*/ 27 w 112"/>
                <a:gd name="T55" fmla="*/ 159 h 224"/>
                <a:gd name="T56" fmla="*/ 25 w 112"/>
                <a:gd name="T57" fmla="*/ 174 h 224"/>
                <a:gd name="T58" fmla="*/ 22 w 112"/>
                <a:gd name="T59" fmla="*/ 201 h 224"/>
                <a:gd name="T60" fmla="*/ 16 w 112"/>
                <a:gd name="T61" fmla="*/ 219 h 224"/>
                <a:gd name="T62" fmla="*/ 28 w 112"/>
                <a:gd name="T63" fmla="*/ 214 h 224"/>
                <a:gd name="T64" fmla="*/ 50 w 112"/>
                <a:gd name="T65" fmla="*/ 224 h 224"/>
                <a:gd name="T66" fmla="*/ 71 w 112"/>
                <a:gd name="T67" fmla="*/ 217 h 224"/>
                <a:gd name="T68" fmla="*/ 73 w 112"/>
                <a:gd name="T69" fmla="*/ 21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" h="224">
                  <a:moveTo>
                    <a:pt x="73" y="214"/>
                  </a:moveTo>
                  <a:lnTo>
                    <a:pt x="73" y="206"/>
                  </a:lnTo>
                  <a:lnTo>
                    <a:pt x="68" y="198"/>
                  </a:lnTo>
                  <a:lnTo>
                    <a:pt x="76" y="182"/>
                  </a:lnTo>
                  <a:lnTo>
                    <a:pt x="84" y="174"/>
                  </a:lnTo>
                  <a:lnTo>
                    <a:pt x="85" y="168"/>
                  </a:lnTo>
                  <a:lnTo>
                    <a:pt x="77" y="166"/>
                  </a:lnTo>
                  <a:lnTo>
                    <a:pt x="73" y="157"/>
                  </a:lnTo>
                  <a:lnTo>
                    <a:pt x="84" y="146"/>
                  </a:lnTo>
                  <a:lnTo>
                    <a:pt x="84" y="130"/>
                  </a:lnTo>
                  <a:lnTo>
                    <a:pt x="76" y="125"/>
                  </a:lnTo>
                  <a:lnTo>
                    <a:pt x="66" y="108"/>
                  </a:lnTo>
                  <a:lnTo>
                    <a:pt x="74" y="106"/>
                  </a:lnTo>
                  <a:lnTo>
                    <a:pt x="81" y="106"/>
                  </a:lnTo>
                  <a:lnTo>
                    <a:pt x="90" y="93"/>
                  </a:lnTo>
                  <a:lnTo>
                    <a:pt x="84" y="87"/>
                  </a:lnTo>
                  <a:lnTo>
                    <a:pt x="92" y="79"/>
                  </a:lnTo>
                  <a:lnTo>
                    <a:pt x="93" y="57"/>
                  </a:lnTo>
                  <a:lnTo>
                    <a:pt x="92" y="47"/>
                  </a:lnTo>
                  <a:lnTo>
                    <a:pt x="104" y="35"/>
                  </a:lnTo>
                  <a:lnTo>
                    <a:pt x="111" y="35"/>
                  </a:lnTo>
                  <a:lnTo>
                    <a:pt x="112" y="27"/>
                  </a:lnTo>
                  <a:lnTo>
                    <a:pt x="104" y="17"/>
                  </a:lnTo>
                  <a:lnTo>
                    <a:pt x="104" y="8"/>
                  </a:lnTo>
                  <a:lnTo>
                    <a:pt x="87" y="6"/>
                  </a:lnTo>
                  <a:lnTo>
                    <a:pt x="81" y="13"/>
                  </a:lnTo>
                  <a:lnTo>
                    <a:pt x="60" y="8"/>
                  </a:lnTo>
                  <a:lnTo>
                    <a:pt x="47" y="14"/>
                  </a:lnTo>
                  <a:lnTo>
                    <a:pt x="46" y="9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24" y="3"/>
                  </a:lnTo>
                  <a:lnTo>
                    <a:pt x="25" y="9"/>
                  </a:lnTo>
                  <a:lnTo>
                    <a:pt x="30" y="22"/>
                  </a:lnTo>
                  <a:lnTo>
                    <a:pt x="28" y="44"/>
                  </a:lnTo>
                  <a:lnTo>
                    <a:pt x="28" y="49"/>
                  </a:lnTo>
                  <a:lnTo>
                    <a:pt x="27" y="59"/>
                  </a:lnTo>
                  <a:lnTo>
                    <a:pt x="31" y="65"/>
                  </a:lnTo>
                  <a:lnTo>
                    <a:pt x="28" y="70"/>
                  </a:lnTo>
                  <a:lnTo>
                    <a:pt x="24" y="79"/>
                  </a:lnTo>
                  <a:lnTo>
                    <a:pt x="22" y="90"/>
                  </a:lnTo>
                  <a:lnTo>
                    <a:pt x="14" y="103"/>
                  </a:lnTo>
                  <a:lnTo>
                    <a:pt x="14" y="109"/>
                  </a:lnTo>
                  <a:lnTo>
                    <a:pt x="4" y="124"/>
                  </a:lnTo>
                  <a:lnTo>
                    <a:pt x="0" y="144"/>
                  </a:lnTo>
                  <a:lnTo>
                    <a:pt x="0" y="149"/>
                  </a:lnTo>
                  <a:lnTo>
                    <a:pt x="8" y="149"/>
                  </a:lnTo>
                  <a:lnTo>
                    <a:pt x="11" y="144"/>
                  </a:lnTo>
                  <a:lnTo>
                    <a:pt x="19" y="140"/>
                  </a:lnTo>
                  <a:lnTo>
                    <a:pt x="17" y="144"/>
                  </a:lnTo>
                  <a:lnTo>
                    <a:pt x="19" y="147"/>
                  </a:lnTo>
                  <a:lnTo>
                    <a:pt x="9" y="154"/>
                  </a:lnTo>
                  <a:lnTo>
                    <a:pt x="8" y="160"/>
                  </a:lnTo>
                  <a:lnTo>
                    <a:pt x="11" y="165"/>
                  </a:lnTo>
                  <a:lnTo>
                    <a:pt x="17" y="159"/>
                  </a:lnTo>
                  <a:lnTo>
                    <a:pt x="27" y="159"/>
                  </a:lnTo>
                  <a:lnTo>
                    <a:pt x="22" y="165"/>
                  </a:lnTo>
                  <a:lnTo>
                    <a:pt x="25" y="174"/>
                  </a:lnTo>
                  <a:lnTo>
                    <a:pt x="22" y="182"/>
                  </a:lnTo>
                  <a:lnTo>
                    <a:pt x="22" y="201"/>
                  </a:lnTo>
                  <a:lnTo>
                    <a:pt x="19" y="216"/>
                  </a:lnTo>
                  <a:lnTo>
                    <a:pt x="16" y="219"/>
                  </a:lnTo>
                  <a:lnTo>
                    <a:pt x="19" y="222"/>
                  </a:lnTo>
                  <a:lnTo>
                    <a:pt x="28" y="214"/>
                  </a:lnTo>
                  <a:lnTo>
                    <a:pt x="44" y="220"/>
                  </a:lnTo>
                  <a:lnTo>
                    <a:pt x="50" y="224"/>
                  </a:lnTo>
                  <a:lnTo>
                    <a:pt x="62" y="217"/>
                  </a:lnTo>
                  <a:lnTo>
                    <a:pt x="71" y="217"/>
                  </a:lnTo>
                  <a:lnTo>
                    <a:pt x="73" y="214"/>
                  </a:lnTo>
                  <a:lnTo>
                    <a:pt x="73" y="214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89" name="Freeform 58">
              <a:extLst>
                <a:ext uri="{FF2B5EF4-FFF2-40B4-BE49-F238E27FC236}">
                  <a16:creationId xmlns:a16="http://schemas.microsoft.com/office/drawing/2014/main" id="{8BE18560-94C7-4B42-8AF5-5353DE9DD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5" y="3848100"/>
              <a:ext cx="177800" cy="355600"/>
            </a:xfrm>
            <a:custGeom>
              <a:avLst/>
              <a:gdLst>
                <a:gd name="T0" fmla="*/ 73 w 112"/>
                <a:gd name="T1" fmla="*/ 206 h 224"/>
                <a:gd name="T2" fmla="*/ 76 w 112"/>
                <a:gd name="T3" fmla="*/ 182 h 224"/>
                <a:gd name="T4" fmla="*/ 85 w 112"/>
                <a:gd name="T5" fmla="*/ 168 h 224"/>
                <a:gd name="T6" fmla="*/ 73 w 112"/>
                <a:gd name="T7" fmla="*/ 157 h 224"/>
                <a:gd name="T8" fmla="*/ 84 w 112"/>
                <a:gd name="T9" fmla="*/ 130 h 224"/>
                <a:gd name="T10" fmla="*/ 66 w 112"/>
                <a:gd name="T11" fmla="*/ 108 h 224"/>
                <a:gd name="T12" fmla="*/ 81 w 112"/>
                <a:gd name="T13" fmla="*/ 106 h 224"/>
                <a:gd name="T14" fmla="*/ 84 w 112"/>
                <a:gd name="T15" fmla="*/ 87 h 224"/>
                <a:gd name="T16" fmla="*/ 93 w 112"/>
                <a:gd name="T17" fmla="*/ 57 h 224"/>
                <a:gd name="T18" fmla="*/ 104 w 112"/>
                <a:gd name="T19" fmla="*/ 35 h 224"/>
                <a:gd name="T20" fmla="*/ 112 w 112"/>
                <a:gd name="T21" fmla="*/ 27 h 224"/>
                <a:gd name="T22" fmla="*/ 104 w 112"/>
                <a:gd name="T23" fmla="*/ 8 h 224"/>
                <a:gd name="T24" fmla="*/ 81 w 112"/>
                <a:gd name="T25" fmla="*/ 13 h 224"/>
                <a:gd name="T26" fmla="*/ 47 w 112"/>
                <a:gd name="T27" fmla="*/ 14 h 224"/>
                <a:gd name="T28" fmla="*/ 46 w 112"/>
                <a:gd name="T29" fmla="*/ 1 h 224"/>
                <a:gd name="T30" fmla="*/ 24 w 112"/>
                <a:gd name="T31" fmla="*/ 3 h 224"/>
                <a:gd name="T32" fmla="*/ 30 w 112"/>
                <a:gd name="T33" fmla="*/ 22 h 224"/>
                <a:gd name="T34" fmla="*/ 28 w 112"/>
                <a:gd name="T35" fmla="*/ 49 h 224"/>
                <a:gd name="T36" fmla="*/ 31 w 112"/>
                <a:gd name="T37" fmla="*/ 65 h 224"/>
                <a:gd name="T38" fmla="*/ 24 w 112"/>
                <a:gd name="T39" fmla="*/ 79 h 224"/>
                <a:gd name="T40" fmla="*/ 14 w 112"/>
                <a:gd name="T41" fmla="*/ 103 h 224"/>
                <a:gd name="T42" fmla="*/ 4 w 112"/>
                <a:gd name="T43" fmla="*/ 124 h 224"/>
                <a:gd name="T44" fmla="*/ 0 w 112"/>
                <a:gd name="T45" fmla="*/ 149 h 224"/>
                <a:gd name="T46" fmla="*/ 11 w 112"/>
                <a:gd name="T47" fmla="*/ 144 h 224"/>
                <a:gd name="T48" fmla="*/ 17 w 112"/>
                <a:gd name="T49" fmla="*/ 144 h 224"/>
                <a:gd name="T50" fmla="*/ 9 w 112"/>
                <a:gd name="T51" fmla="*/ 154 h 224"/>
                <a:gd name="T52" fmla="*/ 11 w 112"/>
                <a:gd name="T53" fmla="*/ 165 h 224"/>
                <a:gd name="T54" fmla="*/ 27 w 112"/>
                <a:gd name="T55" fmla="*/ 159 h 224"/>
                <a:gd name="T56" fmla="*/ 25 w 112"/>
                <a:gd name="T57" fmla="*/ 174 h 224"/>
                <a:gd name="T58" fmla="*/ 22 w 112"/>
                <a:gd name="T59" fmla="*/ 201 h 224"/>
                <a:gd name="T60" fmla="*/ 16 w 112"/>
                <a:gd name="T61" fmla="*/ 219 h 224"/>
                <a:gd name="T62" fmla="*/ 28 w 112"/>
                <a:gd name="T63" fmla="*/ 214 h 224"/>
                <a:gd name="T64" fmla="*/ 50 w 112"/>
                <a:gd name="T65" fmla="*/ 224 h 224"/>
                <a:gd name="T66" fmla="*/ 71 w 112"/>
                <a:gd name="T67" fmla="*/ 217 h 224"/>
                <a:gd name="T68" fmla="*/ 73 w 112"/>
                <a:gd name="T69" fmla="*/ 21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" h="224">
                  <a:moveTo>
                    <a:pt x="73" y="214"/>
                  </a:moveTo>
                  <a:lnTo>
                    <a:pt x="73" y="206"/>
                  </a:lnTo>
                  <a:lnTo>
                    <a:pt x="68" y="198"/>
                  </a:lnTo>
                  <a:lnTo>
                    <a:pt x="76" y="182"/>
                  </a:lnTo>
                  <a:lnTo>
                    <a:pt x="84" y="174"/>
                  </a:lnTo>
                  <a:lnTo>
                    <a:pt x="85" y="168"/>
                  </a:lnTo>
                  <a:lnTo>
                    <a:pt x="77" y="166"/>
                  </a:lnTo>
                  <a:lnTo>
                    <a:pt x="73" y="157"/>
                  </a:lnTo>
                  <a:lnTo>
                    <a:pt x="84" y="146"/>
                  </a:lnTo>
                  <a:lnTo>
                    <a:pt x="84" y="130"/>
                  </a:lnTo>
                  <a:lnTo>
                    <a:pt x="76" y="125"/>
                  </a:lnTo>
                  <a:lnTo>
                    <a:pt x="66" y="108"/>
                  </a:lnTo>
                  <a:lnTo>
                    <a:pt x="74" y="106"/>
                  </a:lnTo>
                  <a:lnTo>
                    <a:pt x="81" y="106"/>
                  </a:lnTo>
                  <a:lnTo>
                    <a:pt x="90" y="93"/>
                  </a:lnTo>
                  <a:lnTo>
                    <a:pt x="84" y="87"/>
                  </a:lnTo>
                  <a:lnTo>
                    <a:pt x="92" y="79"/>
                  </a:lnTo>
                  <a:lnTo>
                    <a:pt x="93" y="57"/>
                  </a:lnTo>
                  <a:lnTo>
                    <a:pt x="92" y="47"/>
                  </a:lnTo>
                  <a:lnTo>
                    <a:pt x="104" y="35"/>
                  </a:lnTo>
                  <a:lnTo>
                    <a:pt x="111" y="35"/>
                  </a:lnTo>
                  <a:lnTo>
                    <a:pt x="112" y="27"/>
                  </a:lnTo>
                  <a:lnTo>
                    <a:pt x="104" y="17"/>
                  </a:lnTo>
                  <a:lnTo>
                    <a:pt x="104" y="8"/>
                  </a:lnTo>
                  <a:lnTo>
                    <a:pt x="87" y="6"/>
                  </a:lnTo>
                  <a:lnTo>
                    <a:pt x="81" y="13"/>
                  </a:lnTo>
                  <a:lnTo>
                    <a:pt x="60" y="8"/>
                  </a:lnTo>
                  <a:lnTo>
                    <a:pt x="47" y="14"/>
                  </a:lnTo>
                  <a:lnTo>
                    <a:pt x="46" y="9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24" y="3"/>
                  </a:lnTo>
                  <a:lnTo>
                    <a:pt x="25" y="9"/>
                  </a:lnTo>
                  <a:lnTo>
                    <a:pt x="30" y="22"/>
                  </a:lnTo>
                  <a:lnTo>
                    <a:pt x="28" y="44"/>
                  </a:lnTo>
                  <a:lnTo>
                    <a:pt x="28" y="49"/>
                  </a:lnTo>
                  <a:lnTo>
                    <a:pt x="27" y="59"/>
                  </a:lnTo>
                  <a:lnTo>
                    <a:pt x="31" y="65"/>
                  </a:lnTo>
                  <a:lnTo>
                    <a:pt x="28" y="70"/>
                  </a:lnTo>
                  <a:lnTo>
                    <a:pt x="24" y="79"/>
                  </a:lnTo>
                  <a:lnTo>
                    <a:pt x="22" y="90"/>
                  </a:lnTo>
                  <a:lnTo>
                    <a:pt x="14" y="103"/>
                  </a:lnTo>
                  <a:lnTo>
                    <a:pt x="14" y="109"/>
                  </a:lnTo>
                  <a:lnTo>
                    <a:pt x="4" y="124"/>
                  </a:lnTo>
                  <a:lnTo>
                    <a:pt x="0" y="144"/>
                  </a:lnTo>
                  <a:lnTo>
                    <a:pt x="0" y="149"/>
                  </a:lnTo>
                  <a:lnTo>
                    <a:pt x="8" y="149"/>
                  </a:lnTo>
                  <a:lnTo>
                    <a:pt x="11" y="144"/>
                  </a:lnTo>
                  <a:lnTo>
                    <a:pt x="19" y="140"/>
                  </a:lnTo>
                  <a:lnTo>
                    <a:pt x="17" y="144"/>
                  </a:lnTo>
                  <a:lnTo>
                    <a:pt x="19" y="147"/>
                  </a:lnTo>
                  <a:lnTo>
                    <a:pt x="9" y="154"/>
                  </a:lnTo>
                  <a:lnTo>
                    <a:pt x="8" y="160"/>
                  </a:lnTo>
                  <a:lnTo>
                    <a:pt x="11" y="165"/>
                  </a:lnTo>
                  <a:lnTo>
                    <a:pt x="17" y="159"/>
                  </a:lnTo>
                  <a:lnTo>
                    <a:pt x="27" y="159"/>
                  </a:lnTo>
                  <a:lnTo>
                    <a:pt x="22" y="165"/>
                  </a:lnTo>
                  <a:lnTo>
                    <a:pt x="25" y="174"/>
                  </a:lnTo>
                  <a:lnTo>
                    <a:pt x="22" y="182"/>
                  </a:lnTo>
                  <a:lnTo>
                    <a:pt x="22" y="201"/>
                  </a:lnTo>
                  <a:lnTo>
                    <a:pt x="19" y="216"/>
                  </a:lnTo>
                  <a:lnTo>
                    <a:pt x="16" y="219"/>
                  </a:lnTo>
                  <a:lnTo>
                    <a:pt x="19" y="222"/>
                  </a:lnTo>
                  <a:lnTo>
                    <a:pt x="28" y="214"/>
                  </a:lnTo>
                  <a:lnTo>
                    <a:pt x="44" y="220"/>
                  </a:lnTo>
                  <a:lnTo>
                    <a:pt x="50" y="224"/>
                  </a:lnTo>
                  <a:lnTo>
                    <a:pt x="62" y="217"/>
                  </a:lnTo>
                  <a:lnTo>
                    <a:pt x="71" y="217"/>
                  </a:lnTo>
                  <a:lnTo>
                    <a:pt x="73" y="214"/>
                  </a:lnTo>
                  <a:lnTo>
                    <a:pt x="73" y="214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90" name="Freeform 59">
              <a:extLst>
                <a:ext uri="{FF2B5EF4-FFF2-40B4-BE49-F238E27FC236}">
                  <a16:creationId xmlns:a16="http://schemas.microsoft.com/office/drawing/2014/main" id="{F9AE143D-22F0-440C-B6DC-1BCC2E1741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4788" y="3860800"/>
              <a:ext cx="495300" cy="481012"/>
            </a:xfrm>
            <a:custGeom>
              <a:avLst/>
              <a:gdLst>
                <a:gd name="T0" fmla="*/ 120 w 197"/>
                <a:gd name="T1" fmla="*/ 15 h 191"/>
                <a:gd name="T2" fmla="*/ 79 w 197"/>
                <a:gd name="T3" fmla="*/ 18 h 191"/>
                <a:gd name="T4" fmla="*/ 33 w 197"/>
                <a:gd name="T5" fmla="*/ 35 h 191"/>
                <a:gd name="T6" fmla="*/ 22 w 197"/>
                <a:gd name="T7" fmla="*/ 77 h 191"/>
                <a:gd name="T8" fmla="*/ 51 w 197"/>
                <a:gd name="T9" fmla="*/ 103 h 191"/>
                <a:gd name="T10" fmla="*/ 74 w 197"/>
                <a:gd name="T11" fmla="*/ 110 h 191"/>
                <a:gd name="T12" fmla="*/ 38 w 197"/>
                <a:gd name="T13" fmla="*/ 110 h 191"/>
                <a:gd name="T14" fmla="*/ 57 w 197"/>
                <a:gd name="T15" fmla="*/ 145 h 191"/>
                <a:gd name="T16" fmla="*/ 69 w 197"/>
                <a:gd name="T17" fmla="*/ 147 h 191"/>
                <a:gd name="T18" fmla="*/ 73 w 197"/>
                <a:gd name="T19" fmla="*/ 126 h 191"/>
                <a:gd name="T20" fmla="*/ 87 w 197"/>
                <a:gd name="T21" fmla="*/ 126 h 191"/>
                <a:gd name="T22" fmla="*/ 94 w 197"/>
                <a:gd name="T23" fmla="*/ 116 h 191"/>
                <a:gd name="T24" fmla="*/ 80 w 197"/>
                <a:gd name="T25" fmla="*/ 92 h 191"/>
                <a:gd name="T26" fmla="*/ 72 w 197"/>
                <a:gd name="T27" fmla="*/ 75 h 191"/>
                <a:gd name="T28" fmla="*/ 72 w 197"/>
                <a:gd name="T29" fmla="*/ 63 h 191"/>
                <a:gd name="T30" fmla="*/ 70 w 197"/>
                <a:gd name="T31" fmla="*/ 40 h 191"/>
                <a:gd name="T32" fmla="*/ 88 w 197"/>
                <a:gd name="T33" fmla="*/ 48 h 191"/>
                <a:gd name="T34" fmla="*/ 103 w 197"/>
                <a:gd name="T35" fmla="*/ 46 h 191"/>
                <a:gd name="T36" fmla="*/ 109 w 197"/>
                <a:gd name="T37" fmla="*/ 30 h 191"/>
                <a:gd name="T38" fmla="*/ 146 w 197"/>
                <a:gd name="T39" fmla="*/ 22 h 191"/>
                <a:gd name="T40" fmla="*/ 94 w 197"/>
                <a:gd name="T41" fmla="*/ 180 h 191"/>
                <a:gd name="T42" fmla="*/ 127 w 197"/>
                <a:gd name="T43" fmla="*/ 191 h 191"/>
                <a:gd name="T44" fmla="*/ 154 w 197"/>
                <a:gd name="T45" fmla="*/ 179 h 191"/>
                <a:gd name="T46" fmla="*/ 135 w 197"/>
                <a:gd name="T47" fmla="*/ 177 h 191"/>
                <a:gd name="T48" fmla="*/ 107 w 197"/>
                <a:gd name="T49" fmla="*/ 172 h 191"/>
                <a:gd name="T50" fmla="*/ 99 w 197"/>
                <a:gd name="T51" fmla="*/ 176 h 191"/>
                <a:gd name="T52" fmla="*/ 3 w 197"/>
                <a:gd name="T53" fmla="*/ 67 h 191"/>
                <a:gd name="T54" fmla="*/ 27 w 197"/>
                <a:gd name="T55" fmla="*/ 89 h 191"/>
                <a:gd name="T56" fmla="*/ 27 w 197"/>
                <a:gd name="T57" fmla="*/ 103 h 191"/>
                <a:gd name="T58" fmla="*/ 22 w 197"/>
                <a:gd name="T59" fmla="*/ 108 h 191"/>
                <a:gd name="T60" fmla="*/ 31 w 197"/>
                <a:gd name="T61" fmla="*/ 121 h 191"/>
                <a:gd name="T62" fmla="*/ 174 w 197"/>
                <a:gd name="T63" fmla="*/ 165 h 191"/>
                <a:gd name="T64" fmla="*/ 174 w 197"/>
                <a:gd name="T65" fmla="*/ 179 h 191"/>
                <a:gd name="T66" fmla="*/ 197 w 197"/>
                <a:gd name="T67" fmla="*/ 151 h 191"/>
                <a:gd name="T68" fmla="*/ 185 w 197"/>
                <a:gd name="T69" fmla="*/ 166 h 191"/>
                <a:gd name="T70" fmla="*/ 157 w 197"/>
                <a:gd name="T71" fmla="*/ 115 h 191"/>
                <a:gd name="T72" fmla="*/ 157 w 197"/>
                <a:gd name="T73" fmla="*/ 119 h 191"/>
                <a:gd name="T74" fmla="*/ 140 w 197"/>
                <a:gd name="T75" fmla="*/ 102 h 191"/>
                <a:gd name="T76" fmla="*/ 136 w 197"/>
                <a:gd name="T77" fmla="*/ 79 h 191"/>
                <a:gd name="T78" fmla="*/ 152 w 197"/>
                <a:gd name="T79" fmla="*/ 83 h 191"/>
                <a:gd name="T80" fmla="*/ 141 w 197"/>
                <a:gd name="T81" fmla="*/ 82 h 191"/>
                <a:gd name="T82" fmla="*/ 119 w 197"/>
                <a:gd name="T83" fmla="*/ 52 h 191"/>
                <a:gd name="T84" fmla="*/ 118 w 197"/>
                <a:gd name="T85" fmla="*/ 57 h 191"/>
                <a:gd name="T86" fmla="*/ 106 w 197"/>
                <a:gd name="T87" fmla="*/ 36 h 191"/>
                <a:gd name="T88" fmla="*/ 85 w 197"/>
                <a:gd name="T89" fmla="*/ 77 h 191"/>
                <a:gd name="T90" fmla="*/ 113 w 197"/>
                <a:gd name="T91" fmla="*/ 90 h 191"/>
                <a:gd name="T92" fmla="*/ 146 w 197"/>
                <a:gd name="T93" fmla="*/ 127 h 191"/>
                <a:gd name="T94" fmla="*/ 112 w 197"/>
                <a:gd name="T95" fmla="*/ 137 h 191"/>
                <a:gd name="T96" fmla="*/ 108 w 197"/>
                <a:gd name="T97" fmla="*/ 123 h 191"/>
                <a:gd name="T98" fmla="*/ 133 w 197"/>
                <a:gd name="T99" fmla="*/ 138 h 191"/>
                <a:gd name="T100" fmla="*/ 134 w 197"/>
                <a:gd name="T101" fmla="*/ 127 h 191"/>
                <a:gd name="T102" fmla="*/ 117 w 197"/>
                <a:gd name="T103" fmla="*/ 114 h 191"/>
                <a:gd name="T104" fmla="*/ 76 w 197"/>
                <a:gd name="T105" fmla="*/ 83 h 191"/>
                <a:gd name="T106" fmla="*/ 104 w 197"/>
                <a:gd name="T107" fmla="*/ 99 h 191"/>
                <a:gd name="T108" fmla="*/ 107 w 197"/>
                <a:gd name="T109" fmla="*/ 113 h 191"/>
                <a:gd name="T110" fmla="*/ 88 w 197"/>
                <a:gd name="T111" fmla="*/ 94 h 191"/>
                <a:gd name="T112" fmla="*/ 80 w 197"/>
                <a:gd name="T113" fmla="*/ 153 h 191"/>
                <a:gd name="T114" fmla="*/ 80 w 197"/>
                <a:gd name="T115" fmla="*/ 15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7" h="191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38" y="16"/>
                    <a:pt x="138" y="16"/>
                    <a:pt x="138" y="16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6" y="18"/>
                    <a:pt x="86" y="18"/>
                    <a:pt x="86" y="18"/>
                  </a:cubicBezTo>
                  <a:cubicBezTo>
                    <a:pt x="79" y="18"/>
                    <a:pt x="79" y="18"/>
                    <a:pt x="79" y="18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7" y="102"/>
                    <a:pt x="67" y="102"/>
                    <a:pt x="67" y="102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3" y="107"/>
                    <a:pt x="73" y="107"/>
                    <a:pt x="73" y="107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3" y="105"/>
                    <a:pt x="43" y="105"/>
                    <a:pt x="43" y="105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6" y="122"/>
                    <a:pt x="46" y="122"/>
                    <a:pt x="46" y="122"/>
                  </a:cubicBezTo>
                  <a:cubicBezTo>
                    <a:pt x="51" y="126"/>
                    <a:pt x="51" y="126"/>
                    <a:pt x="51" y="126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50" y="132"/>
                    <a:pt x="50" y="132"/>
                    <a:pt x="50" y="132"/>
                  </a:cubicBezTo>
                  <a:cubicBezTo>
                    <a:pt x="50" y="136"/>
                    <a:pt x="50" y="136"/>
                    <a:pt x="50" y="136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7" y="145"/>
                    <a:pt x="57" y="145"/>
                    <a:pt x="57" y="145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7" y="139"/>
                    <a:pt x="57" y="139"/>
                    <a:pt x="57" y="139"/>
                  </a:cubicBezTo>
                  <a:cubicBezTo>
                    <a:pt x="59" y="135"/>
                    <a:pt x="59" y="135"/>
                    <a:pt x="59" y="135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68" y="146"/>
                    <a:pt x="68" y="146"/>
                    <a:pt x="68" y="146"/>
                  </a:cubicBezTo>
                  <a:cubicBezTo>
                    <a:pt x="67" y="150"/>
                    <a:pt x="67" y="150"/>
                    <a:pt x="67" y="150"/>
                  </a:cubicBezTo>
                  <a:cubicBezTo>
                    <a:pt x="69" y="153"/>
                    <a:pt x="69" y="153"/>
                    <a:pt x="69" y="153"/>
                  </a:cubicBezTo>
                  <a:cubicBezTo>
                    <a:pt x="69" y="147"/>
                    <a:pt x="69" y="147"/>
                    <a:pt x="69" y="147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5" y="142"/>
                    <a:pt x="75" y="142"/>
                    <a:pt x="75" y="142"/>
                  </a:cubicBezTo>
                  <a:cubicBezTo>
                    <a:pt x="77" y="146"/>
                    <a:pt x="77" y="146"/>
                    <a:pt x="77" y="146"/>
                  </a:cubicBezTo>
                  <a:cubicBezTo>
                    <a:pt x="84" y="150"/>
                    <a:pt x="84" y="150"/>
                    <a:pt x="84" y="150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76" y="131"/>
                    <a:pt x="76" y="131"/>
                    <a:pt x="76" y="131"/>
                  </a:cubicBezTo>
                  <a:cubicBezTo>
                    <a:pt x="73" y="126"/>
                    <a:pt x="73" y="126"/>
                    <a:pt x="73" y="126"/>
                  </a:cubicBezTo>
                  <a:cubicBezTo>
                    <a:pt x="74" y="125"/>
                    <a:pt x="74" y="125"/>
                    <a:pt x="74" y="125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0" y="129"/>
                    <a:pt x="80" y="129"/>
                    <a:pt x="80" y="129"/>
                  </a:cubicBezTo>
                  <a:cubicBezTo>
                    <a:pt x="81" y="130"/>
                    <a:pt x="81" y="130"/>
                    <a:pt x="81" y="130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9" y="128"/>
                    <a:pt x="89" y="128"/>
                    <a:pt x="89" y="128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4"/>
                    <a:pt x="87" y="124"/>
                    <a:pt x="87" y="124"/>
                  </a:cubicBezTo>
                  <a:cubicBezTo>
                    <a:pt x="85" y="124"/>
                    <a:pt x="85" y="124"/>
                    <a:pt x="85" y="124"/>
                  </a:cubicBezTo>
                  <a:cubicBezTo>
                    <a:pt x="81" y="121"/>
                    <a:pt x="81" y="121"/>
                    <a:pt x="81" y="121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85" y="114"/>
                    <a:pt x="85" y="114"/>
                    <a:pt x="85" y="114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5" y="118"/>
                    <a:pt x="95" y="118"/>
                    <a:pt x="95" y="118"/>
                  </a:cubicBezTo>
                  <a:cubicBezTo>
                    <a:pt x="99" y="119"/>
                    <a:pt x="99" y="119"/>
                    <a:pt x="99" y="119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96" y="110"/>
                    <a:pt x="96" y="110"/>
                    <a:pt x="96" y="110"/>
                  </a:cubicBezTo>
                  <a:cubicBezTo>
                    <a:pt x="97" y="105"/>
                    <a:pt x="97" y="105"/>
                    <a:pt x="97" y="105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6" y="90"/>
                    <a:pt x="76" y="90"/>
                    <a:pt x="76" y="90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4" y="82"/>
                    <a:pt x="74" y="82"/>
                    <a:pt x="74" y="82"/>
                  </a:cubicBezTo>
                  <a:cubicBezTo>
                    <a:pt x="74" y="79"/>
                    <a:pt x="74" y="79"/>
                    <a:pt x="74" y="79"/>
                  </a:cubicBezTo>
                  <a:cubicBezTo>
                    <a:pt x="70" y="78"/>
                    <a:pt x="70" y="78"/>
                    <a:pt x="70" y="78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75" y="74"/>
                    <a:pt x="75" y="74"/>
                    <a:pt x="75" y="74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2" y="63"/>
                    <a:pt x="72" y="63"/>
                    <a:pt x="72" y="63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78" y="52"/>
                    <a:pt x="78" y="52"/>
                    <a:pt x="78" y="52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6" y="51"/>
                    <a:pt x="96" y="51"/>
                    <a:pt x="96" y="51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101" y="48"/>
                    <a:pt x="101" y="48"/>
                    <a:pt x="101" y="48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9" y="30"/>
                    <a:pt x="109" y="30"/>
                    <a:pt x="109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22" y="27"/>
                    <a:pt x="122" y="27"/>
                    <a:pt x="122" y="27"/>
                  </a:cubicBezTo>
                  <a:cubicBezTo>
                    <a:pt x="132" y="27"/>
                    <a:pt x="132" y="27"/>
                    <a:pt x="132" y="27"/>
                  </a:cubicBezTo>
                  <a:cubicBezTo>
                    <a:pt x="139" y="29"/>
                    <a:pt x="139" y="29"/>
                    <a:pt x="139" y="29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6" y="22"/>
                    <a:pt x="146" y="22"/>
                    <a:pt x="146" y="22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8"/>
                    <a:pt x="151" y="8"/>
                    <a:pt x="151" y="8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0"/>
                    <a:pt x="148" y="0"/>
                    <a:pt x="148" y="0"/>
                  </a:cubicBezTo>
                  <a:close/>
                  <a:moveTo>
                    <a:pt x="97" y="177"/>
                  </a:moveTo>
                  <a:cubicBezTo>
                    <a:pt x="95" y="174"/>
                    <a:pt x="95" y="174"/>
                    <a:pt x="95" y="174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4" y="180"/>
                    <a:pt x="94" y="180"/>
                    <a:pt x="94" y="180"/>
                  </a:cubicBezTo>
                  <a:cubicBezTo>
                    <a:pt x="94" y="183"/>
                    <a:pt x="94" y="183"/>
                    <a:pt x="94" y="183"/>
                  </a:cubicBezTo>
                  <a:cubicBezTo>
                    <a:pt x="97" y="185"/>
                    <a:pt x="97" y="185"/>
                    <a:pt x="97" y="185"/>
                  </a:cubicBezTo>
                  <a:cubicBezTo>
                    <a:pt x="105" y="184"/>
                    <a:pt x="105" y="184"/>
                    <a:pt x="105" y="184"/>
                  </a:cubicBezTo>
                  <a:cubicBezTo>
                    <a:pt x="108" y="185"/>
                    <a:pt x="108" y="185"/>
                    <a:pt x="108" y="185"/>
                  </a:cubicBezTo>
                  <a:cubicBezTo>
                    <a:pt x="111" y="184"/>
                    <a:pt x="111" y="184"/>
                    <a:pt x="111" y="184"/>
                  </a:cubicBezTo>
                  <a:cubicBezTo>
                    <a:pt x="116" y="185"/>
                    <a:pt x="116" y="185"/>
                    <a:pt x="116" y="185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1" y="191"/>
                    <a:pt x="121" y="191"/>
                    <a:pt x="121" y="191"/>
                  </a:cubicBezTo>
                  <a:cubicBezTo>
                    <a:pt x="127" y="191"/>
                    <a:pt x="127" y="191"/>
                    <a:pt x="127" y="191"/>
                  </a:cubicBezTo>
                  <a:cubicBezTo>
                    <a:pt x="132" y="188"/>
                    <a:pt x="132" y="188"/>
                    <a:pt x="132" y="188"/>
                  </a:cubicBezTo>
                  <a:cubicBezTo>
                    <a:pt x="137" y="188"/>
                    <a:pt x="137" y="188"/>
                    <a:pt x="137" y="188"/>
                  </a:cubicBezTo>
                  <a:cubicBezTo>
                    <a:pt x="145" y="188"/>
                    <a:pt x="145" y="188"/>
                    <a:pt x="145" y="188"/>
                  </a:cubicBezTo>
                  <a:cubicBezTo>
                    <a:pt x="151" y="188"/>
                    <a:pt x="151" y="188"/>
                    <a:pt x="151" y="188"/>
                  </a:cubicBezTo>
                  <a:cubicBezTo>
                    <a:pt x="154" y="186"/>
                    <a:pt x="154" y="186"/>
                    <a:pt x="154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5" y="180"/>
                    <a:pt x="155" y="180"/>
                    <a:pt x="155" y="180"/>
                  </a:cubicBezTo>
                  <a:cubicBezTo>
                    <a:pt x="155" y="178"/>
                    <a:pt x="155" y="178"/>
                    <a:pt x="155" y="178"/>
                  </a:cubicBezTo>
                  <a:cubicBezTo>
                    <a:pt x="154" y="179"/>
                    <a:pt x="154" y="179"/>
                    <a:pt x="154" y="179"/>
                  </a:cubicBezTo>
                  <a:cubicBezTo>
                    <a:pt x="153" y="182"/>
                    <a:pt x="153" y="182"/>
                    <a:pt x="153" y="182"/>
                  </a:cubicBezTo>
                  <a:cubicBezTo>
                    <a:pt x="151" y="184"/>
                    <a:pt x="151" y="184"/>
                    <a:pt x="151" y="184"/>
                  </a:cubicBezTo>
                  <a:cubicBezTo>
                    <a:pt x="149" y="182"/>
                    <a:pt x="149" y="182"/>
                    <a:pt x="149" y="182"/>
                  </a:cubicBezTo>
                  <a:cubicBezTo>
                    <a:pt x="146" y="183"/>
                    <a:pt x="146" y="183"/>
                    <a:pt x="146" y="183"/>
                  </a:cubicBezTo>
                  <a:cubicBezTo>
                    <a:pt x="144" y="183"/>
                    <a:pt x="144" y="183"/>
                    <a:pt x="144" y="183"/>
                  </a:cubicBezTo>
                  <a:cubicBezTo>
                    <a:pt x="144" y="181"/>
                    <a:pt x="144" y="181"/>
                    <a:pt x="144" y="181"/>
                  </a:cubicBezTo>
                  <a:cubicBezTo>
                    <a:pt x="143" y="178"/>
                    <a:pt x="143" y="178"/>
                    <a:pt x="143" y="178"/>
                  </a:cubicBezTo>
                  <a:cubicBezTo>
                    <a:pt x="141" y="178"/>
                    <a:pt x="141" y="178"/>
                    <a:pt x="141" y="178"/>
                  </a:cubicBezTo>
                  <a:cubicBezTo>
                    <a:pt x="135" y="177"/>
                    <a:pt x="135" y="177"/>
                    <a:pt x="135" y="177"/>
                  </a:cubicBezTo>
                  <a:cubicBezTo>
                    <a:pt x="130" y="175"/>
                    <a:pt x="130" y="175"/>
                    <a:pt x="130" y="175"/>
                  </a:cubicBezTo>
                  <a:cubicBezTo>
                    <a:pt x="124" y="175"/>
                    <a:pt x="124" y="175"/>
                    <a:pt x="124" y="175"/>
                  </a:cubicBezTo>
                  <a:cubicBezTo>
                    <a:pt x="118" y="179"/>
                    <a:pt x="118" y="179"/>
                    <a:pt x="118" y="179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09" y="176"/>
                    <a:pt x="109" y="176"/>
                    <a:pt x="109" y="176"/>
                  </a:cubicBezTo>
                  <a:cubicBezTo>
                    <a:pt x="106" y="176"/>
                    <a:pt x="106" y="176"/>
                    <a:pt x="106" y="176"/>
                  </a:cubicBezTo>
                  <a:cubicBezTo>
                    <a:pt x="108" y="175"/>
                    <a:pt x="108" y="175"/>
                    <a:pt x="108" y="175"/>
                  </a:cubicBezTo>
                  <a:cubicBezTo>
                    <a:pt x="107" y="172"/>
                    <a:pt x="107" y="172"/>
                    <a:pt x="107" y="172"/>
                  </a:cubicBezTo>
                  <a:cubicBezTo>
                    <a:pt x="103" y="172"/>
                    <a:pt x="103" y="172"/>
                    <a:pt x="103" y="172"/>
                  </a:cubicBezTo>
                  <a:cubicBezTo>
                    <a:pt x="104" y="174"/>
                    <a:pt x="104" y="174"/>
                    <a:pt x="104" y="174"/>
                  </a:cubicBezTo>
                  <a:cubicBezTo>
                    <a:pt x="105" y="174"/>
                    <a:pt x="105" y="174"/>
                    <a:pt x="105" y="174"/>
                  </a:cubicBezTo>
                  <a:cubicBezTo>
                    <a:pt x="104" y="175"/>
                    <a:pt x="104" y="175"/>
                    <a:pt x="104" y="175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98" y="172"/>
                    <a:pt x="98" y="172"/>
                    <a:pt x="98" y="172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97" y="177"/>
                    <a:pt x="97" y="177"/>
                    <a:pt x="97" y="177"/>
                  </a:cubicBezTo>
                  <a:close/>
                  <a:moveTo>
                    <a:pt x="6" y="62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6" y="62"/>
                    <a:pt x="6" y="62"/>
                    <a:pt x="6" y="62"/>
                  </a:cubicBezTo>
                  <a:close/>
                  <a:moveTo>
                    <a:pt x="24" y="94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25" y="89"/>
                    <a:pt x="25" y="89"/>
                    <a:pt x="25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4" y="94"/>
                    <a:pt x="24" y="94"/>
                    <a:pt x="24" y="94"/>
                  </a:cubicBezTo>
                  <a:close/>
                  <a:moveTo>
                    <a:pt x="24" y="102"/>
                  </a:moveTo>
                  <a:cubicBezTo>
                    <a:pt x="24" y="96"/>
                    <a:pt x="24" y="96"/>
                    <a:pt x="24" y="96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9" y="105"/>
                    <a:pt x="29" y="105"/>
                    <a:pt x="29" y="105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4" y="107"/>
                    <a:pt x="24" y="107"/>
                    <a:pt x="24" y="107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19" y="107"/>
                    <a:pt x="19" y="107"/>
                    <a:pt x="19" y="107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4" y="102"/>
                    <a:pt x="24" y="102"/>
                    <a:pt x="24" y="102"/>
                  </a:cubicBezTo>
                  <a:close/>
                  <a:moveTo>
                    <a:pt x="32" y="118"/>
                  </a:moveTo>
                  <a:cubicBezTo>
                    <a:pt x="34" y="120"/>
                    <a:pt x="34" y="120"/>
                    <a:pt x="34" y="120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28" y="120"/>
                    <a:pt x="28" y="120"/>
                    <a:pt x="28" y="120"/>
                  </a:cubicBezTo>
                  <a:cubicBezTo>
                    <a:pt x="25" y="117"/>
                    <a:pt x="25" y="117"/>
                    <a:pt x="25" y="117"/>
                  </a:cubicBezTo>
                  <a:cubicBezTo>
                    <a:pt x="26" y="115"/>
                    <a:pt x="26" y="115"/>
                    <a:pt x="26" y="115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30" y="115"/>
                    <a:pt x="30" y="115"/>
                    <a:pt x="30" y="115"/>
                  </a:cubicBezTo>
                  <a:cubicBezTo>
                    <a:pt x="32" y="118"/>
                    <a:pt x="32" y="118"/>
                    <a:pt x="32" y="118"/>
                  </a:cubicBezTo>
                  <a:close/>
                  <a:moveTo>
                    <a:pt x="174" y="168"/>
                  </a:moveTo>
                  <a:cubicBezTo>
                    <a:pt x="173" y="167"/>
                    <a:pt x="173" y="167"/>
                    <a:pt x="173" y="167"/>
                  </a:cubicBezTo>
                  <a:cubicBezTo>
                    <a:pt x="174" y="165"/>
                    <a:pt x="174" y="165"/>
                    <a:pt x="174" y="165"/>
                  </a:cubicBezTo>
                  <a:cubicBezTo>
                    <a:pt x="174" y="167"/>
                    <a:pt x="174" y="167"/>
                    <a:pt x="174" y="167"/>
                  </a:cubicBezTo>
                  <a:cubicBezTo>
                    <a:pt x="174" y="168"/>
                    <a:pt x="174" y="168"/>
                    <a:pt x="174" y="168"/>
                  </a:cubicBezTo>
                  <a:close/>
                  <a:moveTo>
                    <a:pt x="173" y="179"/>
                  </a:moveTo>
                  <a:cubicBezTo>
                    <a:pt x="172" y="175"/>
                    <a:pt x="172" y="175"/>
                    <a:pt x="172" y="175"/>
                  </a:cubicBezTo>
                  <a:cubicBezTo>
                    <a:pt x="170" y="172"/>
                    <a:pt x="170" y="172"/>
                    <a:pt x="170" y="172"/>
                  </a:cubicBezTo>
                  <a:cubicBezTo>
                    <a:pt x="173" y="169"/>
                    <a:pt x="173" y="169"/>
                    <a:pt x="173" y="169"/>
                  </a:cubicBezTo>
                  <a:cubicBezTo>
                    <a:pt x="174" y="172"/>
                    <a:pt x="174" y="172"/>
                    <a:pt x="174" y="172"/>
                  </a:cubicBezTo>
                  <a:cubicBezTo>
                    <a:pt x="176" y="174"/>
                    <a:pt x="176" y="174"/>
                    <a:pt x="176" y="174"/>
                  </a:cubicBezTo>
                  <a:cubicBezTo>
                    <a:pt x="174" y="179"/>
                    <a:pt x="174" y="179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lose/>
                  <a:moveTo>
                    <a:pt x="185" y="166"/>
                  </a:moveTo>
                  <a:cubicBezTo>
                    <a:pt x="183" y="164"/>
                    <a:pt x="183" y="164"/>
                    <a:pt x="183" y="164"/>
                  </a:cubicBezTo>
                  <a:cubicBezTo>
                    <a:pt x="184" y="162"/>
                    <a:pt x="184" y="162"/>
                    <a:pt x="184" y="162"/>
                  </a:cubicBezTo>
                  <a:cubicBezTo>
                    <a:pt x="184" y="161"/>
                    <a:pt x="184" y="161"/>
                    <a:pt x="184" y="161"/>
                  </a:cubicBezTo>
                  <a:cubicBezTo>
                    <a:pt x="184" y="159"/>
                    <a:pt x="184" y="159"/>
                    <a:pt x="184" y="159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94" y="152"/>
                    <a:pt x="194" y="152"/>
                    <a:pt x="194" y="152"/>
                  </a:cubicBezTo>
                  <a:cubicBezTo>
                    <a:pt x="197" y="151"/>
                    <a:pt x="197" y="151"/>
                    <a:pt x="197" y="151"/>
                  </a:cubicBezTo>
                  <a:cubicBezTo>
                    <a:pt x="197" y="153"/>
                    <a:pt x="197" y="153"/>
                    <a:pt x="197" y="153"/>
                  </a:cubicBezTo>
                  <a:cubicBezTo>
                    <a:pt x="195" y="155"/>
                    <a:pt x="195" y="155"/>
                    <a:pt x="195" y="155"/>
                  </a:cubicBezTo>
                  <a:cubicBezTo>
                    <a:pt x="194" y="157"/>
                    <a:pt x="194" y="157"/>
                    <a:pt x="194" y="157"/>
                  </a:cubicBezTo>
                  <a:cubicBezTo>
                    <a:pt x="193" y="159"/>
                    <a:pt x="193" y="159"/>
                    <a:pt x="193" y="159"/>
                  </a:cubicBezTo>
                  <a:cubicBezTo>
                    <a:pt x="193" y="160"/>
                    <a:pt x="193" y="160"/>
                    <a:pt x="193" y="160"/>
                  </a:cubicBezTo>
                  <a:cubicBezTo>
                    <a:pt x="191" y="161"/>
                    <a:pt x="191" y="161"/>
                    <a:pt x="191" y="161"/>
                  </a:cubicBezTo>
                  <a:cubicBezTo>
                    <a:pt x="188" y="163"/>
                    <a:pt x="188" y="163"/>
                    <a:pt x="188" y="163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185" y="166"/>
                    <a:pt x="185" y="166"/>
                    <a:pt x="185" y="166"/>
                  </a:cubicBezTo>
                  <a:close/>
                  <a:moveTo>
                    <a:pt x="154" y="151"/>
                  </a:moveTo>
                  <a:cubicBezTo>
                    <a:pt x="152" y="149"/>
                    <a:pt x="152" y="149"/>
                    <a:pt x="152" y="149"/>
                  </a:cubicBezTo>
                  <a:cubicBezTo>
                    <a:pt x="153" y="148"/>
                    <a:pt x="153" y="148"/>
                    <a:pt x="153" y="148"/>
                  </a:cubicBezTo>
                  <a:cubicBezTo>
                    <a:pt x="157" y="146"/>
                    <a:pt x="157" y="146"/>
                    <a:pt x="157" y="146"/>
                  </a:cubicBezTo>
                  <a:cubicBezTo>
                    <a:pt x="158" y="147"/>
                    <a:pt x="158" y="147"/>
                    <a:pt x="158" y="147"/>
                  </a:cubicBezTo>
                  <a:cubicBezTo>
                    <a:pt x="157" y="150"/>
                    <a:pt x="157" y="150"/>
                    <a:pt x="157" y="150"/>
                  </a:cubicBezTo>
                  <a:cubicBezTo>
                    <a:pt x="157" y="150"/>
                    <a:pt x="154" y="151"/>
                    <a:pt x="154" y="151"/>
                  </a:cubicBezTo>
                  <a:close/>
                  <a:moveTo>
                    <a:pt x="154" y="119"/>
                  </a:moveTo>
                  <a:cubicBezTo>
                    <a:pt x="157" y="115"/>
                    <a:pt x="157" y="115"/>
                    <a:pt x="157" y="115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63" y="118"/>
                    <a:pt x="163" y="118"/>
                    <a:pt x="163" y="118"/>
                  </a:cubicBezTo>
                  <a:cubicBezTo>
                    <a:pt x="163" y="117"/>
                    <a:pt x="163" y="117"/>
                    <a:pt x="163" y="117"/>
                  </a:cubicBezTo>
                  <a:cubicBezTo>
                    <a:pt x="165" y="117"/>
                    <a:pt x="165" y="117"/>
                    <a:pt x="165" y="117"/>
                  </a:cubicBezTo>
                  <a:cubicBezTo>
                    <a:pt x="165" y="119"/>
                    <a:pt x="165" y="119"/>
                    <a:pt x="165" y="119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62" y="122"/>
                    <a:pt x="162" y="122"/>
                    <a:pt x="162" y="122"/>
                  </a:cubicBezTo>
                  <a:cubicBezTo>
                    <a:pt x="159" y="122"/>
                    <a:pt x="159" y="122"/>
                    <a:pt x="159" y="122"/>
                  </a:cubicBezTo>
                  <a:cubicBezTo>
                    <a:pt x="157" y="119"/>
                    <a:pt x="157" y="119"/>
                    <a:pt x="157" y="119"/>
                  </a:cubicBezTo>
                  <a:cubicBezTo>
                    <a:pt x="155" y="120"/>
                    <a:pt x="155" y="120"/>
                    <a:pt x="155" y="120"/>
                  </a:cubicBezTo>
                  <a:cubicBezTo>
                    <a:pt x="153" y="120"/>
                    <a:pt x="153" y="120"/>
                    <a:pt x="153" y="120"/>
                  </a:cubicBezTo>
                  <a:cubicBezTo>
                    <a:pt x="154" y="119"/>
                    <a:pt x="154" y="119"/>
                    <a:pt x="154" y="119"/>
                  </a:cubicBezTo>
                  <a:close/>
                  <a:moveTo>
                    <a:pt x="146" y="95"/>
                  </a:moveTo>
                  <a:cubicBezTo>
                    <a:pt x="147" y="100"/>
                    <a:pt x="147" y="100"/>
                    <a:pt x="147" y="100"/>
                  </a:cubicBezTo>
                  <a:cubicBezTo>
                    <a:pt x="146" y="104"/>
                    <a:pt x="146" y="104"/>
                    <a:pt x="146" y="104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41" y="103"/>
                    <a:pt x="141" y="103"/>
                    <a:pt x="141" y="103"/>
                  </a:cubicBezTo>
                  <a:cubicBezTo>
                    <a:pt x="140" y="102"/>
                    <a:pt x="140" y="102"/>
                    <a:pt x="140" y="102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5"/>
                    <a:pt x="139" y="95"/>
                    <a:pt x="139" y="95"/>
                  </a:cubicBezTo>
                  <a:cubicBezTo>
                    <a:pt x="139" y="94"/>
                    <a:pt x="139" y="94"/>
                    <a:pt x="139" y="94"/>
                  </a:cubicBezTo>
                  <a:cubicBezTo>
                    <a:pt x="142" y="92"/>
                    <a:pt x="142" y="92"/>
                    <a:pt x="142" y="92"/>
                  </a:cubicBezTo>
                  <a:cubicBezTo>
                    <a:pt x="145" y="93"/>
                    <a:pt x="145" y="93"/>
                    <a:pt x="145" y="93"/>
                  </a:cubicBezTo>
                  <a:cubicBezTo>
                    <a:pt x="146" y="95"/>
                    <a:pt x="146" y="95"/>
                    <a:pt x="146" y="95"/>
                  </a:cubicBezTo>
                  <a:close/>
                  <a:moveTo>
                    <a:pt x="140" y="81"/>
                  </a:moveTo>
                  <a:cubicBezTo>
                    <a:pt x="136" y="79"/>
                    <a:pt x="136" y="79"/>
                    <a:pt x="136" y="79"/>
                  </a:cubicBezTo>
                  <a:cubicBezTo>
                    <a:pt x="138" y="75"/>
                    <a:pt x="138" y="75"/>
                    <a:pt x="138" y="75"/>
                  </a:cubicBezTo>
                  <a:cubicBezTo>
                    <a:pt x="144" y="73"/>
                    <a:pt x="144" y="73"/>
                    <a:pt x="144" y="73"/>
                  </a:cubicBezTo>
                  <a:cubicBezTo>
                    <a:pt x="146" y="72"/>
                    <a:pt x="146" y="72"/>
                    <a:pt x="146" y="72"/>
                  </a:cubicBezTo>
                  <a:cubicBezTo>
                    <a:pt x="151" y="71"/>
                    <a:pt x="151" y="71"/>
                    <a:pt x="151" y="71"/>
                  </a:cubicBezTo>
                  <a:cubicBezTo>
                    <a:pt x="152" y="72"/>
                    <a:pt x="152" y="72"/>
                    <a:pt x="152" y="72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2" y="75"/>
                    <a:pt x="152" y="75"/>
                    <a:pt x="152" y="75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8" y="78"/>
                    <a:pt x="148" y="78"/>
                    <a:pt x="148" y="78"/>
                  </a:cubicBezTo>
                  <a:cubicBezTo>
                    <a:pt x="148" y="76"/>
                    <a:pt x="148" y="76"/>
                    <a:pt x="148" y="76"/>
                  </a:cubicBezTo>
                  <a:cubicBezTo>
                    <a:pt x="145" y="76"/>
                    <a:pt x="145" y="76"/>
                    <a:pt x="145" y="76"/>
                  </a:cubicBezTo>
                  <a:cubicBezTo>
                    <a:pt x="144" y="78"/>
                    <a:pt x="144" y="78"/>
                    <a:pt x="144" y="78"/>
                  </a:cubicBezTo>
                  <a:cubicBezTo>
                    <a:pt x="143" y="81"/>
                    <a:pt x="143" y="81"/>
                    <a:pt x="143" y="81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40" y="81"/>
                    <a:pt x="140" y="81"/>
                    <a:pt x="140" y="81"/>
                  </a:cubicBezTo>
                  <a:close/>
                  <a:moveTo>
                    <a:pt x="128" y="40"/>
                  </a:moveTo>
                  <a:cubicBezTo>
                    <a:pt x="129" y="38"/>
                    <a:pt x="129" y="38"/>
                    <a:pt x="129" y="38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5" y="41"/>
                    <a:pt x="135" y="41"/>
                    <a:pt x="135" y="41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28" y="40"/>
                    <a:pt x="128" y="40"/>
                    <a:pt x="128" y="40"/>
                  </a:cubicBezTo>
                  <a:close/>
                  <a:moveTo>
                    <a:pt x="119" y="52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24" y="53"/>
                    <a:pt x="124" y="53"/>
                    <a:pt x="124" y="53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8" y="52"/>
                    <a:pt x="128" y="52"/>
                    <a:pt x="128" y="52"/>
                  </a:cubicBezTo>
                  <a:cubicBezTo>
                    <a:pt x="125" y="55"/>
                    <a:pt x="125" y="55"/>
                    <a:pt x="125" y="55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2" y="58"/>
                    <a:pt x="122" y="58"/>
                    <a:pt x="122" y="58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7"/>
                    <a:pt x="118" y="57"/>
                    <a:pt x="118" y="57"/>
                  </a:cubicBezTo>
                  <a:cubicBezTo>
                    <a:pt x="117" y="53"/>
                    <a:pt x="117" y="53"/>
                    <a:pt x="117" y="53"/>
                  </a:cubicBezTo>
                  <a:cubicBezTo>
                    <a:pt x="119" y="52"/>
                    <a:pt x="119" y="52"/>
                    <a:pt x="119" y="52"/>
                  </a:cubicBezTo>
                  <a:close/>
                  <a:moveTo>
                    <a:pt x="108" y="32"/>
                  </a:moveTo>
                  <a:cubicBezTo>
                    <a:pt x="109" y="31"/>
                    <a:pt x="109" y="31"/>
                    <a:pt x="109" y="31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3" y="35"/>
                    <a:pt x="113" y="35"/>
                    <a:pt x="113" y="35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9" y="36"/>
                    <a:pt x="109" y="36"/>
                    <a:pt x="109" y="36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8" y="32"/>
                    <a:pt x="108" y="32"/>
                    <a:pt x="108" y="32"/>
                  </a:cubicBezTo>
                  <a:close/>
                  <a:moveTo>
                    <a:pt x="87" y="78"/>
                  </a:moveTo>
                  <a:cubicBezTo>
                    <a:pt x="88" y="78"/>
                    <a:pt x="88" y="78"/>
                    <a:pt x="88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87" y="78"/>
                    <a:pt x="87" y="78"/>
                    <a:pt x="87" y="78"/>
                  </a:cubicBezTo>
                  <a:close/>
                  <a:moveTo>
                    <a:pt x="83" y="78"/>
                  </a:moveTo>
                  <a:cubicBezTo>
                    <a:pt x="85" y="77"/>
                    <a:pt x="85" y="77"/>
                    <a:pt x="85" y="77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3" y="78"/>
                    <a:pt x="83" y="78"/>
                    <a:pt x="83" y="78"/>
                  </a:cubicBezTo>
                  <a:close/>
                  <a:moveTo>
                    <a:pt x="109" y="83"/>
                  </a:moveTo>
                  <a:cubicBezTo>
                    <a:pt x="110" y="83"/>
                    <a:pt x="110" y="83"/>
                    <a:pt x="110" y="83"/>
                  </a:cubicBezTo>
                  <a:cubicBezTo>
                    <a:pt x="112" y="85"/>
                    <a:pt x="112" y="85"/>
                    <a:pt x="112" y="85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5" y="89"/>
                    <a:pt x="115" y="89"/>
                    <a:pt x="115" y="89"/>
                  </a:cubicBezTo>
                  <a:cubicBezTo>
                    <a:pt x="113" y="90"/>
                    <a:pt x="113" y="90"/>
                    <a:pt x="113" y="90"/>
                  </a:cubicBezTo>
                  <a:cubicBezTo>
                    <a:pt x="112" y="87"/>
                    <a:pt x="112" y="87"/>
                    <a:pt x="112" y="87"/>
                  </a:cubicBezTo>
                  <a:cubicBezTo>
                    <a:pt x="111" y="87"/>
                    <a:pt x="111" y="87"/>
                    <a:pt x="111" y="87"/>
                  </a:cubicBezTo>
                  <a:cubicBezTo>
                    <a:pt x="109" y="83"/>
                    <a:pt x="109" y="83"/>
                    <a:pt x="109" y="83"/>
                  </a:cubicBezTo>
                  <a:close/>
                  <a:moveTo>
                    <a:pt x="146" y="127"/>
                  </a:moveTo>
                  <a:cubicBezTo>
                    <a:pt x="144" y="125"/>
                    <a:pt x="144" y="125"/>
                    <a:pt x="144" y="125"/>
                  </a:cubicBezTo>
                  <a:cubicBezTo>
                    <a:pt x="145" y="122"/>
                    <a:pt x="145" y="122"/>
                    <a:pt x="145" y="122"/>
                  </a:cubicBezTo>
                  <a:cubicBezTo>
                    <a:pt x="150" y="121"/>
                    <a:pt x="150" y="121"/>
                    <a:pt x="150" y="121"/>
                  </a:cubicBezTo>
                  <a:cubicBezTo>
                    <a:pt x="149" y="124"/>
                    <a:pt x="149" y="124"/>
                    <a:pt x="149" y="124"/>
                  </a:cubicBezTo>
                  <a:cubicBezTo>
                    <a:pt x="146" y="127"/>
                    <a:pt x="146" y="127"/>
                    <a:pt x="146" y="127"/>
                  </a:cubicBezTo>
                  <a:close/>
                  <a:moveTo>
                    <a:pt x="108" y="149"/>
                  </a:moveTo>
                  <a:cubicBezTo>
                    <a:pt x="110" y="146"/>
                    <a:pt x="110" y="146"/>
                    <a:pt x="110" y="146"/>
                  </a:cubicBezTo>
                  <a:cubicBezTo>
                    <a:pt x="113" y="146"/>
                    <a:pt x="113" y="146"/>
                    <a:pt x="113" y="146"/>
                  </a:cubicBezTo>
                  <a:cubicBezTo>
                    <a:pt x="113" y="149"/>
                    <a:pt x="113" y="149"/>
                    <a:pt x="113" y="149"/>
                  </a:cubicBezTo>
                  <a:cubicBezTo>
                    <a:pt x="110" y="150"/>
                    <a:pt x="110" y="150"/>
                    <a:pt x="110" y="150"/>
                  </a:cubicBezTo>
                  <a:cubicBezTo>
                    <a:pt x="108" y="149"/>
                    <a:pt x="108" y="149"/>
                    <a:pt x="108" y="149"/>
                  </a:cubicBezTo>
                  <a:close/>
                  <a:moveTo>
                    <a:pt x="110" y="135"/>
                  </a:moveTo>
                  <a:cubicBezTo>
                    <a:pt x="112" y="134"/>
                    <a:pt x="112" y="134"/>
                    <a:pt x="112" y="134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0" y="135"/>
                    <a:pt x="110" y="135"/>
                    <a:pt x="110" y="135"/>
                  </a:cubicBezTo>
                  <a:close/>
                  <a:moveTo>
                    <a:pt x="109" y="131"/>
                  </a:moveTo>
                  <a:cubicBezTo>
                    <a:pt x="109" y="127"/>
                    <a:pt x="109" y="127"/>
                    <a:pt x="109" y="127"/>
                  </a:cubicBezTo>
                  <a:cubicBezTo>
                    <a:pt x="111" y="128"/>
                    <a:pt x="111" y="128"/>
                    <a:pt x="111" y="128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09" y="131"/>
                    <a:pt x="109" y="131"/>
                  </a:cubicBezTo>
                  <a:close/>
                  <a:moveTo>
                    <a:pt x="107" y="126"/>
                  </a:moveTo>
                  <a:cubicBezTo>
                    <a:pt x="106" y="124"/>
                    <a:pt x="106" y="124"/>
                    <a:pt x="106" y="124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6"/>
                    <a:pt x="107" y="126"/>
                    <a:pt x="107" y="126"/>
                  </a:cubicBezTo>
                  <a:close/>
                  <a:moveTo>
                    <a:pt x="127" y="139"/>
                  </a:moveTo>
                  <a:cubicBezTo>
                    <a:pt x="125" y="138"/>
                    <a:pt x="125" y="138"/>
                    <a:pt x="125" y="138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9" y="134"/>
                    <a:pt x="129" y="134"/>
                    <a:pt x="129" y="134"/>
                  </a:cubicBezTo>
                  <a:cubicBezTo>
                    <a:pt x="130" y="136"/>
                    <a:pt x="130" y="136"/>
                    <a:pt x="130" y="136"/>
                  </a:cubicBezTo>
                  <a:cubicBezTo>
                    <a:pt x="127" y="139"/>
                    <a:pt x="127" y="139"/>
                    <a:pt x="127" y="139"/>
                  </a:cubicBezTo>
                  <a:close/>
                  <a:moveTo>
                    <a:pt x="133" y="138"/>
                  </a:moveTo>
                  <a:cubicBezTo>
                    <a:pt x="131" y="136"/>
                    <a:pt x="131" y="136"/>
                    <a:pt x="131" y="136"/>
                  </a:cubicBezTo>
                  <a:cubicBezTo>
                    <a:pt x="135" y="133"/>
                    <a:pt x="135" y="133"/>
                    <a:pt x="135" y="133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37" y="136"/>
                    <a:pt x="137" y="136"/>
                    <a:pt x="137" y="136"/>
                  </a:cubicBezTo>
                  <a:cubicBezTo>
                    <a:pt x="135" y="139"/>
                    <a:pt x="135" y="139"/>
                    <a:pt x="135" y="139"/>
                  </a:cubicBezTo>
                  <a:cubicBezTo>
                    <a:pt x="133" y="138"/>
                    <a:pt x="133" y="138"/>
                    <a:pt x="133" y="138"/>
                  </a:cubicBezTo>
                  <a:close/>
                  <a:moveTo>
                    <a:pt x="132" y="128"/>
                  </a:moveTo>
                  <a:cubicBezTo>
                    <a:pt x="132" y="127"/>
                    <a:pt x="132" y="127"/>
                    <a:pt x="132" y="127"/>
                  </a:cubicBezTo>
                  <a:cubicBezTo>
                    <a:pt x="134" y="127"/>
                    <a:pt x="134" y="127"/>
                    <a:pt x="134" y="127"/>
                  </a:cubicBezTo>
                  <a:cubicBezTo>
                    <a:pt x="132" y="128"/>
                    <a:pt x="132" y="128"/>
                    <a:pt x="132" y="128"/>
                  </a:cubicBezTo>
                  <a:close/>
                  <a:moveTo>
                    <a:pt x="125" y="123"/>
                  </a:moveTo>
                  <a:cubicBezTo>
                    <a:pt x="127" y="122"/>
                    <a:pt x="127" y="122"/>
                    <a:pt x="127" y="122"/>
                  </a:cubicBezTo>
                  <a:cubicBezTo>
                    <a:pt x="129" y="124"/>
                    <a:pt x="129" y="124"/>
                    <a:pt x="129" y="124"/>
                  </a:cubicBezTo>
                  <a:cubicBezTo>
                    <a:pt x="130" y="126"/>
                    <a:pt x="130" y="126"/>
                    <a:pt x="130" y="126"/>
                  </a:cubicBezTo>
                  <a:cubicBezTo>
                    <a:pt x="127" y="125"/>
                    <a:pt x="127" y="125"/>
                    <a:pt x="127" y="125"/>
                  </a:cubicBezTo>
                  <a:cubicBezTo>
                    <a:pt x="125" y="123"/>
                    <a:pt x="125" y="123"/>
                    <a:pt x="125" y="123"/>
                  </a:cubicBezTo>
                  <a:close/>
                  <a:moveTo>
                    <a:pt x="115" y="114"/>
                  </a:moveTo>
                  <a:cubicBezTo>
                    <a:pt x="117" y="114"/>
                    <a:pt x="117" y="114"/>
                    <a:pt x="117" y="114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3" y="122"/>
                    <a:pt x="123" y="122"/>
                    <a:pt x="123" y="122"/>
                  </a:cubicBezTo>
                  <a:cubicBezTo>
                    <a:pt x="121" y="122"/>
                    <a:pt x="121" y="122"/>
                    <a:pt x="121" y="122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5" y="114"/>
                    <a:pt x="115" y="114"/>
                    <a:pt x="115" y="114"/>
                  </a:cubicBezTo>
                  <a:close/>
                  <a:moveTo>
                    <a:pt x="73" y="86"/>
                  </a:moveTo>
                  <a:cubicBezTo>
                    <a:pt x="76" y="83"/>
                    <a:pt x="76" y="83"/>
                    <a:pt x="76" y="83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93" y="90"/>
                    <a:pt x="93" y="90"/>
                    <a:pt x="93" y="90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6" y="91"/>
                    <a:pt x="96" y="91"/>
                    <a:pt x="96" y="91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102" y="96"/>
                    <a:pt x="102" y="96"/>
                    <a:pt x="102" y="96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4" y="107"/>
                    <a:pt x="104" y="107"/>
                    <a:pt x="104" y="107"/>
                  </a:cubicBezTo>
                  <a:cubicBezTo>
                    <a:pt x="108" y="109"/>
                    <a:pt x="108" y="109"/>
                    <a:pt x="108" y="109"/>
                  </a:cubicBezTo>
                  <a:cubicBezTo>
                    <a:pt x="109" y="109"/>
                    <a:pt x="109" y="109"/>
                    <a:pt x="109" y="109"/>
                  </a:cubicBezTo>
                  <a:cubicBezTo>
                    <a:pt x="113" y="109"/>
                    <a:pt x="113" y="109"/>
                    <a:pt x="113" y="109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04" y="111"/>
                    <a:pt x="104" y="111"/>
                    <a:pt x="104" y="111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3" y="106"/>
                    <a:pt x="103" y="106"/>
                    <a:pt x="103" y="106"/>
                  </a:cubicBezTo>
                  <a:cubicBezTo>
                    <a:pt x="101" y="105"/>
                    <a:pt x="101" y="105"/>
                    <a:pt x="101" y="105"/>
                  </a:cubicBezTo>
                  <a:cubicBezTo>
                    <a:pt x="98" y="100"/>
                    <a:pt x="98" y="100"/>
                    <a:pt x="98" y="100"/>
                  </a:cubicBezTo>
                  <a:cubicBezTo>
                    <a:pt x="97" y="98"/>
                    <a:pt x="97" y="98"/>
                    <a:pt x="97" y="98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86" y="93"/>
                    <a:pt x="86" y="93"/>
                    <a:pt x="86" y="93"/>
                  </a:cubicBezTo>
                  <a:cubicBezTo>
                    <a:pt x="84" y="91"/>
                    <a:pt x="84" y="91"/>
                    <a:pt x="84" y="91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3" y="86"/>
                    <a:pt x="73" y="86"/>
                    <a:pt x="73" y="86"/>
                  </a:cubicBezTo>
                  <a:close/>
                  <a:moveTo>
                    <a:pt x="79" y="153"/>
                  </a:moveTo>
                  <a:cubicBezTo>
                    <a:pt x="80" y="153"/>
                    <a:pt x="80" y="153"/>
                    <a:pt x="80" y="153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81" y="162"/>
                    <a:pt x="81" y="162"/>
                    <a:pt x="81" y="162"/>
                  </a:cubicBezTo>
                  <a:cubicBezTo>
                    <a:pt x="79" y="161"/>
                    <a:pt x="79" y="161"/>
                    <a:pt x="79" y="161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8" y="156"/>
                    <a:pt x="78" y="156"/>
                    <a:pt x="78" y="156"/>
                  </a:cubicBezTo>
                  <a:cubicBezTo>
                    <a:pt x="79" y="153"/>
                    <a:pt x="79" y="153"/>
                    <a:pt x="79" y="153"/>
                  </a:cubicBezTo>
                  <a:close/>
                  <a:moveTo>
                    <a:pt x="79" y="149"/>
                  </a:moveTo>
                  <a:cubicBezTo>
                    <a:pt x="80" y="151"/>
                    <a:pt x="80" y="151"/>
                    <a:pt x="80" y="151"/>
                  </a:cubicBezTo>
                  <a:cubicBezTo>
                    <a:pt x="78" y="151"/>
                    <a:pt x="78" y="151"/>
                    <a:pt x="78" y="151"/>
                  </a:cubicBezTo>
                  <a:lnTo>
                    <a:pt x="79" y="149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91" name="Freeform 60">
              <a:extLst>
                <a:ext uri="{FF2B5EF4-FFF2-40B4-BE49-F238E27FC236}">
                  <a16:creationId xmlns:a16="http://schemas.microsoft.com/office/drawing/2014/main" id="{3D9A4B73-B86C-4FD5-8145-4009360857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1625" y="3830638"/>
              <a:ext cx="314325" cy="258762"/>
            </a:xfrm>
            <a:custGeom>
              <a:avLst/>
              <a:gdLst>
                <a:gd name="T0" fmla="*/ 3 w 198"/>
                <a:gd name="T1" fmla="*/ 28 h 163"/>
                <a:gd name="T2" fmla="*/ 36 w 198"/>
                <a:gd name="T3" fmla="*/ 35 h 163"/>
                <a:gd name="T4" fmla="*/ 63 w 198"/>
                <a:gd name="T5" fmla="*/ 41 h 163"/>
                <a:gd name="T6" fmla="*/ 60 w 198"/>
                <a:gd name="T7" fmla="*/ 22 h 163"/>
                <a:gd name="T8" fmla="*/ 54 w 198"/>
                <a:gd name="T9" fmla="*/ 3 h 163"/>
                <a:gd name="T10" fmla="*/ 81 w 198"/>
                <a:gd name="T11" fmla="*/ 17 h 163"/>
                <a:gd name="T12" fmla="*/ 103 w 198"/>
                <a:gd name="T13" fmla="*/ 28 h 163"/>
                <a:gd name="T14" fmla="*/ 115 w 198"/>
                <a:gd name="T15" fmla="*/ 16 h 163"/>
                <a:gd name="T16" fmla="*/ 136 w 198"/>
                <a:gd name="T17" fmla="*/ 6 h 163"/>
                <a:gd name="T18" fmla="*/ 149 w 198"/>
                <a:gd name="T19" fmla="*/ 28 h 163"/>
                <a:gd name="T20" fmla="*/ 165 w 198"/>
                <a:gd name="T21" fmla="*/ 46 h 163"/>
                <a:gd name="T22" fmla="*/ 174 w 198"/>
                <a:gd name="T23" fmla="*/ 58 h 163"/>
                <a:gd name="T24" fmla="*/ 193 w 198"/>
                <a:gd name="T25" fmla="*/ 62 h 163"/>
                <a:gd name="T26" fmla="*/ 193 w 198"/>
                <a:gd name="T27" fmla="*/ 68 h 163"/>
                <a:gd name="T28" fmla="*/ 179 w 198"/>
                <a:gd name="T29" fmla="*/ 73 h 163"/>
                <a:gd name="T30" fmla="*/ 168 w 198"/>
                <a:gd name="T31" fmla="*/ 90 h 163"/>
                <a:gd name="T32" fmla="*/ 166 w 198"/>
                <a:gd name="T33" fmla="*/ 103 h 163"/>
                <a:gd name="T34" fmla="*/ 168 w 198"/>
                <a:gd name="T35" fmla="*/ 114 h 163"/>
                <a:gd name="T36" fmla="*/ 165 w 198"/>
                <a:gd name="T37" fmla="*/ 122 h 163"/>
                <a:gd name="T38" fmla="*/ 161 w 198"/>
                <a:gd name="T39" fmla="*/ 139 h 163"/>
                <a:gd name="T40" fmla="*/ 161 w 198"/>
                <a:gd name="T41" fmla="*/ 127 h 163"/>
                <a:gd name="T42" fmla="*/ 154 w 198"/>
                <a:gd name="T43" fmla="*/ 124 h 163"/>
                <a:gd name="T44" fmla="*/ 155 w 198"/>
                <a:gd name="T45" fmla="*/ 139 h 163"/>
                <a:gd name="T46" fmla="*/ 155 w 198"/>
                <a:gd name="T47" fmla="*/ 149 h 163"/>
                <a:gd name="T48" fmla="*/ 152 w 198"/>
                <a:gd name="T49" fmla="*/ 163 h 163"/>
                <a:gd name="T50" fmla="*/ 144 w 198"/>
                <a:gd name="T51" fmla="*/ 158 h 163"/>
                <a:gd name="T52" fmla="*/ 127 w 198"/>
                <a:gd name="T53" fmla="*/ 143 h 163"/>
                <a:gd name="T54" fmla="*/ 130 w 198"/>
                <a:gd name="T55" fmla="*/ 130 h 163"/>
                <a:gd name="T56" fmla="*/ 131 w 198"/>
                <a:gd name="T57" fmla="*/ 122 h 163"/>
                <a:gd name="T58" fmla="*/ 123 w 198"/>
                <a:gd name="T59" fmla="*/ 112 h 163"/>
                <a:gd name="T60" fmla="*/ 120 w 198"/>
                <a:gd name="T61" fmla="*/ 109 h 163"/>
                <a:gd name="T62" fmla="*/ 109 w 198"/>
                <a:gd name="T63" fmla="*/ 114 h 163"/>
                <a:gd name="T64" fmla="*/ 100 w 198"/>
                <a:gd name="T65" fmla="*/ 120 h 163"/>
                <a:gd name="T66" fmla="*/ 90 w 198"/>
                <a:gd name="T67" fmla="*/ 131 h 163"/>
                <a:gd name="T68" fmla="*/ 84 w 198"/>
                <a:gd name="T69" fmla="*/ 135 h 163"/>
                <a:gd name="T70" fmla="*/ 76 w 198"/>
                <a:gd name="T71" fmla="*/ 143 h 163"/>
                <a:gd name="T72" fmla="*/ 71 w 198"/>
                <a:gd name="T73" fmla="*/ 141 h 163"/>
                <a:gd name="T74" fmla="*/ 74 w 198"/>
                <a:gd name="T75" fmla="*/ 130 h 163"/>
                <a:gd name="T76" fmla="*/ 77 w 198"/>
                <a:gd name="T77" fmla="*/ 117 h 163"/>
                <a:gd name="T78" fmla="*/ 58 w 198"/>
                <a:gd name="T79" fmla="*/ 109 h 163"/>
                <a:gd name="T80" fmla="*/ 38 w 198"/>
                <a:gd name="T81" fmla="*/ 90 h 163"/>
                <a:gd name="T82" fmla="*/ 43 w 198"/>
                <a:gd name="T83" fmla="*/ 78 h 163"/>
                <a:gd name="T84" fmla="*/ 27 w 198"/>
                <a:gd name="T85" fmla="*/ 58 h 163"/>
                <a:gd name="T86" fmla="*/ 22 w 198"/>
                <a:gd name="T87" fmla="*/ 43 h 163"/>
                <a:gd name="T88" fmla="*/ 3 w 198"/>
                <a:gd name="T89" fmla="*/ 35 h 163"/>
                <a:gd name="T90" fmla="*/ 63 w 198"/>
                <a:gd name="T91" fmla="*/ 141 h 163"/>
                <a:gd name="T92" fmla="*/ 38 w 198"/>
                <a:gd name="T93" fmla="*/ 114 h 163"/>
                <a:gd name="T94" fmla="*/ 25 w 198"/>
                <a:gd name="T95" fmla="*/ 103 h 163"/>
                <a:gd name="T96" fmla="*/ 12 w 198"/>
                <a:gd name="T97" fmla="*/ 98 h 163"/>
                <a:gd name="T98" fmla="*/ 0 w 198"/>
                <a:gd name="T99" fmla="*/ 101 h 163"/>
                <a:gd name="T100" fmla="*/ 3 w 198"/>
                <a:gd name="T101" fmla="*/ 104 h 163"/>
                <a:gd name="T102" fmla="*/ 12 w 198"/>
                <a:gd name="T103" fmla="*/ 109 h 163"/>
                <a:gd name="T104" fmla="*/ 14 w 198"/>
                <a:gd name="T105" fmla="*/ 120 h 163"/>
                <a:gd name="T106" fmla="*/ 31 w 198"/>
                <a:gd name="T107" fmla="*/ 136 h 163"/>
                <a:gd name="T108" fmla="*/ 50 w 198"/>
                <a:gd name="T109" fmla="*/ 141 h 163"/>
                <a:gd name="T110" fmla="*/ 63 w 198"/>
                <a:gd name="T111" fmla="*/ 14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" h="163">
                  <a:moveTo>
                    <a:pt x="3" y="35"/>
                  </a:moveTo>
                  <a:lnTo>
                    <a:pt x="3" y="28"/>
                  </a:lnTo>
                  <a:lnTo>
                    <a:pt x="16" y="24"/>
                  </a:lnTo>
                  <a:lnTo>
                    <a:pt x="36" y="35"/>
                  </a:lnTo>
                  <a:lnTo>
                    <a:pt x="50" y="35"/>
                  </a:lnTo>
                  <a:lnTo>
                    <a:pt x="63" y="41"/>
                  </a:lnTo>
                  <a:lnTo>
                    <a:pt x="65" y="28"/>
                  </a:lnTo>
                  <a:lnTo>
                    <a:pt x="60" y="22"/>
                  </a:lnTo>
                  <a:lnTo>
                    <a:pt x="50" y="16"/>
                  </a:lnTo>
                  <a:lnTo>
                    <a:pt x="54" y="3"/>
                  </a:lnTo>
                  <a:lnTo>
                    <a:pt x="65" y="5"/>
                  </a:lnTo>
                  <a:lnTo>
                    <a:pt x="81" y="17"/>
                  </a:lnTo>
                  <a:lnTo>
                    <a:pt x="85" y="27"/>
                  </a:lnTo>
                  <a:lnTo>
                    <a:pt x="103" y="28"/>
                  </a:lnTo>
                  <a:lnTo>
                    <a:pt x="106" y="22"/>
                  </a:lnTo>
                  <a:lnTo>
                    <a:pt x="115" y="16"/>
                  </a:lnTo>
                  <a:lnTo>
                    <a:pt x="128" y="0"/>
                  </a:lnTo>
                  <a:lnTo>
                    <a:pt x="136" y="6"/>
                  </a:lnTo>
                  <a:lnTo>
                    <a:pt x="147" y="20"/>
                  </a:lnTo>
                  <a:lnTo>
                    <a:pt x="149" y="28"/>
                  </a:lnTo>
                  <a:lnTo>
                    <a:pt x="152" y="38"/>
                  </a:lnTo>
                  <a:lnTo>
                    <a:pt x="165" y="46"/>
                  </a:lnTo>
                  <a:lnTo>
                    <a:pt x="166" y="52"/>
                  </a:lnTo>
                  <a:lnTo>
                    <a:pt x="174" y="58"/>
                  </a:lnTo>
                  <a:lnTo>
                    <a:pt x="184" y="58"/>
                  </a:lnTo>
                  <a:lnTo>
                    <a:pt x="193" y="62"/>
                  </a:lnTo>
                  <a:lnTo>
                    <a:pt x="198" y="70"/>
                  </a:lnTo>
                  <a:lnTo>
                    <a:pt x="193" y="68"/>
                  </a:lnTo>
                  <a:lnTo>
                    <a:pt x="188" y="73"/>
                  </a:lnTo>
                  <a:lnTo>
                    <a:pt x="179" y="73"/>
                  </a:lnTo>
                  <a:lnTo>
                    <a:pt x="168" y="82"/>
                  </a:lnTo>
                  <a:lnTo>
                    <a:pt x="168" y="90"/>
                  </a:lnTo>
                  <a:lnTo>
                    <a:pt x="169" y="98"/>
                  </a:lnTo>
                  <a:lnTo>
                    <a:pt x="166" y="103"/>
                  </a:lnTo>
                  <a:lnTo>
                    <a:pt x="165" y="109"/>
                  </a:lnTo>
                  <a:lnTo>
                    <a:pt x="168" y="114"/>
                  </a:lnTo>
                  <a:lnTo>
                    <a:pt x="168" y="119"/>
                  </a:lnTo>
                  <a:lnTo>
                    <a:pt x="165" y="122"/>
                  </a:lnTo>
                  <a:lnTo>
                    <a:pt x="165" y="135"/>
                  </a:lnTo>
                  <a:lnTo>
                    <a:pt x="161" y="139"/>
                  </a:lnTo>
                  <a:lnTo>
                    <a:pt x="160" y="135"/>
                  </a:lnTo>
                  <a:lnTo>
                    <a:pt x="161" y="127"/>
                  </a:lnTo>
                  <a:lnTo>
                    <a:pt x="157" y="122"/>
                  </a:lnTo>
                  <a:lnTo>
                    <a:pt x="154" y="124"/>
                  </a:lnTo>
                  <a:lnTo>
                    <a:pt x="152" y="130"/>
                  </a:lnTo>
                  <a:lnTo>
                    <a:pt x="155" y="139"/>
                  </a:lnTo>
                  <a:lnTo>
                    <a:pt x="154" y="146"/>
                  </a:lnTo>
                  <a:lnTo>
                    <a:pt x="155" y="149"/>
                  </a:lnTo>
                  <a:lnTo>
                    <a:pt x="155" y="162"/>
                  </a:lnTo>
                  <a:lnTo>
                    <a:pt x="152" y="163"/>
                  </a:lnTo>
                  <a:lnTo>
                    <a:pt x="147" y="163"/>
                  </a:lnTo>
                  <a:lnTo>
                    <a:pt x="144" y="158"/>
                  </a:lnTo>
                  <a:lnTo>
                    <a:pt x="138" y="155"/>
                  </a:lnTo>
                  <a:lnTo>
                    <a:pt x="127" y="143"/>
                  </a:lnTo>
                  <a:lnTo>
                    <a:pt x="138" y="135"/>
                  </a:lnTo>
                  <a:lnTo>
                    <a:pt x="130" y="130"/>
                  </a:lnTo>
                  <a:lnTo>
                    <a:pt x="128" y="125"/>
                  </a:lnTo>
                  <a:lnTo>
                    <a:pt x="131" y="122"/>
                  </a:lnTo>
                  <a:lnTo>
                    <a:pt x="127" y="117"/>
                  </a:lnTo>
                  <a:lnTo>
                    <a:pt x="123" y="112"/>
                  </a:lnTo>
                  <a:lnTo>
                    <a:pt x="120" y="111"/>
                  </a:lnTo>
                  <a:lnTo>
                    <a:pt x="120" y="109"/>
                  </a:lnTo>
                  <a:lnTo>
                    <a:pt x="117" y="109"/>
                  </a:lnTo>
                  <a:lnTo>
                    <a:pt x="109" y="114"/>
                  </a:lnTo>
                  <a:lnTo>
                    <a:pt x="104" y="116"/>
                  </a:lnTo>
                  <a:lnTo>
                    <a:pt x="100" y="120"/>
                  </a:lnTo>
                  <a:lnTo>
                    <a:pt x="95" y="124"/>
                  </a:lnTo>
                  <a:lnTo>
                    <a:pt x="90" y="131"/>
                  </a:lnTo>
                  <a:lnTo>
                    <a:pt x="85" y="131"/>
                  </a:lnTo>
                  <a:lnTo>
                    <a:pt x="84" y="135"/>
                  </a:lnTo>
                  <a:lnTo>
                    <a:pt x="82" y="139"/>
                  </a:lnTo>
                  <a:lnTo>
                    <a:pt x="76" y="143"/>
                  </a:lnTo>
                  <a:lnTo>
                    <a:pt x="71" y="141"/>
                  </a:lnTo>
                  <a:lnTo>
                    <a:pt x="71" y="141"/>
                  </a:lnTo>
                  <a:lnTo>
                    <a:pt x="71" y="133"/>
                  </a:lnTo>
                  <a:lnTo>
                    <a:pt x="74" y="130"/>
                  </a:lnTo>
                  <a:lnTo>
                    <a:pt x="68" y="120"/>
                  </a:lnTo>
                  <a:lnTo>
                    <a:pt x="77" y="117"/>
                  </a:lnTo>
                  <a:lnTo>
                    <a:pt x="69" y="109"/>
                  </a:lnTo>
                  <a:lnTo>
                    <a:pt x="58" y="109"/>
                  </a:lnTo>
                  <a:lnTo>
                    <a:pt x="43" y="101"/>
                  </a:lnTo>
                  <a:lnTo>
                    <a:pt x="38" y="90"/>
                  </a:lnTo>
                  <a:lnTo>
                    <a:pt x="43" y="84"/>
                  </a:lnTo>
                  <a:lnTo>
                    <a:pt x="43" y="78"/>
                  </a:lnTo>
                  <a:lnTo>
                    <a:pt x="27" y="65"/>
                  </a:lnTo>
                  <a:lnTo>
                    <a:pt x="27" y="58"/>
                  </a:lnTo>
                  <a:lnTo>
                    <a:pt x="30" y="49"/>
                  </a:lnTo>
                  <a:lnTo>
                    <a:pt x="22" y="43"/>
                  </a:lnTo>
                  <a:lnTo>
                    <a:pt x="9" y="41"/>
                  </a:lnTo>
                  <a:lnTo>
                    <a:pt x="3" y="35"/>
                  </a:lnTo>
                  <a:lnTo>
                    <a:pt x="3" y="35"/>
                  </a:lnTo>
                  <a:close/>
                  <a:moveTo>
                    <a:pt x="63" y="141"/>
                  </a:moveTo>
                  <a:lnTo>
                    <a:pt x="46" y="117"/>
                  </a:lnTo>
                  <a:lnTo>
                    <a:pt x="38" y="114"/>
                  </a:lnTo>
                  <a:lnTo>
                    <a:pt x="31" y="103"/>
                  </a:lnTo>
                  <a:lnTo>
                    <a:pt x="25" y="103"/>
                  </a:lnTo>
                  <a:lnTo>
                    <a:pt x="22" y="108"/>
                  </a:lnTo>
                  <a:lnTo>
                    <a:pt x="12" y="98"/>
                  </a:lnTo>
                  <a:lnTo>
                    <a:pt x="6" y="101"/>
                  </a:lnTo>
                  <a:lnTo>
                    <a:pt x="0" y="101"/>
                  </a:lnTo>
                  <a:lnTo>
                    <a:pt x="1" y="104"/>
                  </a:lnTo>
                  <a:lnTo>
                    <a:pt x="3" y="104"/>
                  </a:lnTo>
                  <a:lnTo>
                    <a:pt x="8" y="109"/>
                  </a:lnTo>
                  <a:lnTo>
                    <a:pt x="12" y="109"/>
                  </a:lnTo>
                  <a:lnTo>
                    <a:pt x="16" y="116"/>
                  </a:lnTo>
                  <a:lnTo>
                    <a:pt x="14" y="120"/>
                  </a:lnTo>
                  <a:lnTo>
                    <a:pt x="30" y="130"/>
                  </a:lnTo>
                  <a:lnTo>
                    <a:pt x="31" y="136"/>
                  </a:lnTo>
                  <a:lnTo>
                    <a:pt x="41" y="141"/>
                  </a:lnTo>
                  <a:lnTo>
                    <a:pt x="50" y="141"/>
                  </a:lnTo>
                  <a:lnTo>
                    <a:pt x="60" y="147"/>
                  </a:lnTo>
                  <a:lnTo>
                    <a:pt x="63" y="141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92" name="Freeform 61">
              <a:extLst>
                <a:ext uri="{FF2B5EF4-FFF2-40B4-BE49-F238E27FC236}">
                  <a16:creationId xmlns:a16="http://schemas.microsoft.com/office/drawing/2014/main" id="{64BD89F8-B626-4AED-A205-20DEB3D50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3881438"/>
              <a:ext cx="206375" cy="173037"/>
            </a:xfrm>
            <a:custGeom>
              <a:avLst/>
              <a:gdLst>
                <a:gd name="T0" fmla="*/ 0 w 130"/>
                <a:gd name="T1" fmla="*/ 7 h 109"/>
                <a:gd name="T2" fmla="*/ 11 w 130"/>
                <a:gd name="T3" fmla="*/ 4 h 109"/>
                <a:gd name="T4" fmla="*/ 29 w 130"/>
                <a:gd name="T5" fmla="*/ 0 h 109"/>
                <a:gd name="T6" fmla="*/ 32 w 130"/>
                <a:gd name="T7" fmla="*/ 1 h 109"/>
                <a:gd name="T8" fmla="*/ 53 w 130"/>
                <a:gd name="T9" fmla="*/ 1 h 109"/>
                <a:gd name="T10" fmla="*/ 62 w 130"/>
                <a:gd name="T11" fmla="*/ 9 h 109"/>
                <a:gd name="T12" fmla="*/ 75 w 130"/>
                <a:gd name="T13" fmla="*/ 11 h 109"/>
                <a:gd name="T14" fmla="*/ 83 w 130"/>
                <a:gd name="T15" fmla="*/ 17 h 109"/>
                <a:gd name="T16" fmla="*/ 80 w 130"/>
                <a:gd name="T17" fmla="*/ 26 h 109"/>
                <a:gd name="T18" fmla="*/ 80 w 130"/>
                <a:gd name="T19" fmla="*/ 33 h 109"/>
                <a:gd name="T20" fmla="*/ 96 w 130"/>
                <a:gd name="T21" fmla="*/ 46 h 109"/>
                <a:gd name="T22" fmla="*/ 96 w 130"/>
                <a:gd name="T23" fmla="*/ 52 h 109"/>
                <a:gd name="T24" fmla="*/ 91 w 130"/>
                <a:gd name="T25" fmla="*/ 58 h 109"/>
                <a:gd name="T26" fmla="*/ 96 w 130"/>
                <a:gd name="T27" fmla="*/ 69 h 109"/>
                <a:gd name="T28" fmla="*/ 111 w 130"/>
                <a:gd name="T29" fmla="*/ 77 h 109"/>
                <a:gd name="T30" fmla="*/ 122 w 130"/>
                <a:gd name="T31" fmla="*/ 77 h 109"/>
                <a:gd name="T32" fmla="*/ 130 w 130"/>
                <a:gd name="T33" fmla="*/ 85 h 109"/>
                <a:gd name="T34" fmla="*/ 121 w 130"/>
                <a:gd name="T35" fmla="*/ 88 h 109"/>
                <a:gd name="T36" fmla="*/ 127 w 130"/>
                <a:gd name="T37" fmla="*/ 98 h 109"/>
                <a:gd name="T38" fmla="*/ 124 w 130"/>
                <a:gd name="T39" fmla="*/ 101 h 109"/>
                <a:gd name="T40" fmla="*/ 124 w 130"/>
                <a:gd name="T41" fmla="*/ 109 h 109"/>
                <a:gd name="T42" fmla="*/ 116 w 130"/>
                <a:gd name="T43" fmla="*/ 109 h 109"/>
                <a:gd name="T44" fmla="*/ 99 w 130"/>
                <a:gd name="T45" fmla="*/ 85 h 109"/>
                <a:gd name="T46" fmla="*/ 91 w 130"/>
                <a:gd name="T47" fmla="*/ 82 h 109"/>
                <a:gd name="T48" fmla="*/ 84 w 130"/>
                <a:gd name="T49" fmla="*/ 71 h 109"/>
                <a:gd name="T50" fmla="*/ 78 w 130"/>
                <a:gd name="T51" fmla="*/ 71 h 109"/>
                <a:gd name="T52" fmla="*/ 75 w 130"/>
                <a:gd name="T53" fmla="*/ 76 h 109"/>
                <a:gd name="T54" fmla="*/ 65 w 130"/>
                <a:gd name="T55" fmla="*/ 66 h 109"/>
                <a:gd name="T56" fmla="*/ 59 w 130"/>
                <a:gd name="T57" fmla="*/ 69 h 109"/>
                <a:gd name="T58" fmla="*/ 53 w 130"/>
                <a:gd name="T59" fmla="*/ 69 h 109"/>
                <a:gd name="T60" fmla="*/ 51 w 130"/>
                <a:gd name="T61" fmla="*/ 65 h 109"/>
                <a:gd name="T62" fmla="*/ 45 w 130"/>
                <a:gd name="T63" fmla="*/ 58 h 109"/>
                <a:gd name="T64" fmla="*/ 37 w 130"/>
                <a:gd name="T65" fmla="*/ 60 h 109"/>
                <a:gd name="T66" fmla="*/ 26 w 130"/>
                <a:gd name="T67" fmla="*/ 58 h 109"/>
                <a:gd name="T68" fmla="*/ 16 w 130"/>
                <a:gd name="T69" fmla="*/ 52 h 109"/>
                <a:gd name="T70" fmla="*/ 15 w 130"/>
                <a:gd name="T71" fmla="*/ 38 h 109"/>
                <a:gd name="T72" fmla="*/ 18 w 130"/>
                <a:gd name="T73" fmla="*/ 26 h 109"/>
                <a:gd name="T74" fmla="*/ 13 w 130"/>
                <a:gd name="T75" fmla="*/ 20 h 109"/>
                <a:gd name="T76" fmla="*/ 7 w 130"/>
                <a:gd name="T77" fmla="*/ 19 h 109"/>
                <a:gd name="T78" fmla="*/ 7 w 130"/>
                <a:gd name="T79" fmla="*/ 14 h 109"/>
                <a:gd name="T80" fmla="*/ 0 w 130"/>
                <a:gd name="T81" fmla="*/ 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0" h="109">
                  <a:moveTo>
                    <a:pt x="0" y="7"/>
                  </a:moveTo>
                  <a:lnTo>
                    <a:pt x="11" y="4"/>
                  </a:lnTo>
                  <a:lnTo>
                    <a:pt x="29" y="0"/>
                  </a:lnTo>
                  <a:lnTo>
                    <a:pt x="32" y="1"/>
                  </a:lnTo>
                  <a:lnTo>
                    <a:pt x="53" y="1"/>
                  </a:lnTo>
                  <a:lnTo>
                    <a:pt x="62" y="9"/>
                  </a:lnTo>
                  <a:lnTo>
                    <a:pt x="75" y="11"/>
                  </a:lnTo>
                  <a:lnTo>
                    <a:pt x="83" y="17"/>
                  </a:lnTo>
                  <a:lnTo>
                    <a:pt x="80" y="26"/>
                  </a:lnTo>
                  <a:lnTo>
                    <a:pt x="80" y="33"/>
                  </a:lnTo>
                  <a:lnTo>
                    <a:pt x="96" y="46"/>
                  </a:lnTo>
                  <a:lnTo>
                    <a:pt x="96" y="52"/>
                  </a:lnTo>
                  <a:lnTo>
                    <a:pt x="91" y="58"/>
                  </a:lnTo>
                  <a:lnTo>
                    <a:pt x="96" y="69"/>
                  </a:lnTo>
                  <a:lnTo>
                    <a:pt x="111" y="77"/>
                  </a:lnTo>
                  <a:lnTo>
                    <a:pt x="122" y="77"/>
                  </a:lnTo>
                  <a:lnTo>
                    <a:pt x="130" y="85"/>
                  </a:lnTo>
                  <a:lnTo>
                    <a:pt x="121" y="88"/>
                  </a:lnTo>
                  <a:lnTo>
                    <a:pt x="127" y="98"/>
                  </a:lnTo>
                  <a:lnTo>
                    <a:pt x="124" y="101"/>
                  </a:lnTo>
                  <a:lnTo>
                    <a:pt x="124" y="109"/>
                  </a:lnTo>
                  <a:lnTo>
                    <a:pt x="116" y="109"/>
                  </a:lnTo>
                  <a:lnTo>
                    <a:pt x="99" y="85"/>
                  </a:lnTo>
                  <a:lnTo>
                    <a:pt x="91" y="82"/>
                  </a:lnTo>
                  <a:lnTo>
                    <a:pt x="84" y="71"/>
                  </a:lnTo>
                  <a:lnTo>
                    <a:pt x="78" y="71"/>
                  </a:lnTo>
                  <a:lnTo>
                    <a:pt x="75" y="76"/>
                  </a:lnTo>
                  <a:lnTo>
                    <a:pt x="65" y="66"/>
                  </a:lnTo>
                  <a:lnTo>
                    <a:pt x="59" y="69"/>
                  </a:lnTo>
                  <a:lnTo>
                    <a:pt x="53" y="69"/>
                  </a:lnTo>
                  <a:lnTo>
                    <a:pt x="51" y="65"/>
                  </a:lnTo>
                  <a:lnTo>
                    <a:pt x="45" y="58"/>
                  </a:lnTo>
                  <a:lnTo>
                    <a:pt x="37" y="60"/>
                  </a:lnTo>
                  <a:lnTo>
                    <a:pt x="26" y="58"/>
                  </a:lnTo>
                  <a:lnTo>
                    <a:pt x="16" y="52"/>
                  </a:lnTo>
                  <a:lnTo>
                    <a:pt x="15" y="38"/>
                  </a:lnTo>
                  <a:lnTo>
                    <a:pt x="18" y="26"/>
                  </a:lnTo>
                  <a:lnTo>
                    <a:pt x="13" y="20"/>
                  </a:lnTo>
                  <a:lnTo>
                    <a:pt x="7" y="19"/>
                  </a:lnTo>
                  <a:lnTo>
                    <a:pt x="7" y="1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93" name="Freeform 62">
              <a:extLst>
                <a:ext uri="{FF2B5EF4-FFF2-40B4-BE49-F238E27FC236}">
                  <a16:creationId xmlns:a16="http://schemas.microsoft.com/office/drawing/2014/main" id="{0EBC0576-D60E-462F-B425-9DB361F66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6575" y="3840163"/>
              <a:ext cx="1062038" cy="425450"/>
            </a:xfrm>
            <a:custGeom>
              <a:avLst/>
              <a:gdLst>
                <a:gd name="T0" fmla="*/ 30 w 669"/>
                <a:gd name="T1" fmla="*/ 26 h 268"/>
                <a:gd name="T2" fmla="*/ 51 w 669"/>
                <a:gd name="T3" fmla="*/ 2 h 268"/>
                <a:gd name="T4" fmla="*/ 94 w 669"/>
                <a:gd name="T5" fmla="*/ 30 h 268"/>
                <a:gd name="T6" fmla="*/ 89 w 669"/>
                <a:gd name="T7" fmla="*/ 51 h 268"/>
                <a:gd name="T8" fmla="*/ 35 w 669"/>
                <a:gd name="T9" fmla="*/ 76 h 268"/>
                <a:gd name="T10" fmla="*/ 29 w 669"/>
                <a:gd name="T11" fmla="*/ 68 h 268"/>
                <a:gd name="T12" fmla="*/ 11 w 669"/>
                <a:gd name="T13" fmla="*/ 59 h 268"/>
                <a:gd name="T14" fmla="*/ 511 w 669"/>
                <a:gd name="T15" fmla="*/ 43 h 268"/>
                <a:gd name="T16" fmla="*/ 468 w 669"/>
                <a:gd name="T17" fmla="*/ 40 h 268"/>
                <a:gd name="T18" fmla="*/ 408 w 669"/>
                <a:gd name="T19" fmla="*/ 45 h 268"/>
                <a:gd name="T20" fmla="*/ 362 w 669"/>
                <a:gd name="T21" fmla="*/ 32 h 268"/>
                <a:gd name="T22" fmla="*/ 331 w 669"/>
                <a:gd name="T23" fmla="*/ 18 h 268"/>
                <a:gd name="T24" fmla="*/ 292 w 669"/>
                <a:gd name="T25" fmla="*/ 3 h 268"/>
                <a:gd name="T26" fmla="*/ 228 w 669"/>
                <a:gd name="T27" fmla="*/ 13 h 268"/>
                <a:gd name="T28" fmla="*/ 192 w 669"/>
                <a:gd name="T29" fmla="*/ 40 h 268"/>
                <a:gd name="T30" fmla="*/ 148 w 669"/>
                <a:gd name="T31" fmla="*/ 43 h 268"/>
                <a:gd name="T32" fmla="*/ 119 w 669"/>
                <a:gd name="T33" fmla="*/ 60 h 268"/>
                <a:gd name="T34" fmla="*/ 103 w 669"/>
                <a:gd name="T35" fmla="*/ 75 h 268"/>
                <a:gd name="T36" fmla="*/ 87 w 669"/>
                <a:gd name="T37" fmla="*/ 79 h 268"/>
                <a:gd name="T38" fmla="*/ 49 w 669"/>
                <a:gd name="T39" fmla="*/ 78 h 268"/>
                <a:gd name="T40" fmla="*/ 21 w 669"/>
                <a:gd name="T41" fmla="*/ 114 h 268"/>
                <a:gd name="T42" fmla="*/ 49 w 669"/>
                <a:gd name="T43" fmla="*/ 119 h 268"/>
                <a:gd name="T44" fmla="*/ 46 w 669"/>
                <a:gd name="T45" fmla="*/ 146 h 268"/>
                <a:gd name="T46" fmla="*/ 49 w 669"/>
                <a:gd name="T47" fmla="*/ 159 h 268"/>
                <a:gd name="T48" fmla="*/ 29 w 669"/>
                <a:gd name="T49" fmla="*/ 164 h 268"/>
                <a:gd name="T50" fmla="*/ 43 w 669"/>
                <a:gd name="T51" fmla="*/ 186 h 268"/>
                <a:gd name="T52" fmla="*/ 59 w 669"/>
                <a:gd name="T53" fmla="*/ 213 h 268"/>
                <a:gd name="T54" fmla="*/ 67 w 669"/>
                <a:gd name="T55" fmla="*/ 232 h 268"/>
                <a:gd name="T56" fmla="*/ 68 w 669"/>
                <a:gd name="T57" fmla="*/ 238 h 268"/>
                <a:gd name="T58" fmla="*/ 87 w 669"/>
                <a:gd name="T59" fmla="*/ 244 h 268"/>
                <a:gd name="T60" fmla="*/ 113 w 669"/>
                <a:gd name="T61" fmla="*/ 240 h 268"/>
                <a:gd name="T62" fmla="*/ 128 w 669"/>
                <a:gd name="T63" fmla="*/ 251 h 268"/>
                <a:gd name="T64" fmla="*/ 160 w 669"/>
                <a:gd name="T65" fmla="*/ 259 h 268"/>
                <a:gd name="T66" fmla="*/ 182 w 669"/>
                <a:gd name="T67" fmla="*/ 243 h 268"/>
                <a:gd name="T68" fmla="*/ 244 w 669"/>
                <a:gd name="T69" fmla="*/ 259 h 268"/>
                <a:gd name="T70" fmla="*/ 306 w 669"/>
                <a:gd name="T71" fmla="*/ 256 h 268"/>
                <a:gd name="T72" fmla="*/ 363 w 669"/>
                <a:gd name="T73" fmla="*/ 238 h 268"/>
                <a:gd name="T74" fmla="*/ 365 w 669"/>
                <a:gd name="T75" fmla="*/ 251 h 268"/>
                <a:gd name="T76" fmla="*/ 392 w 669"/>
                <a:gd name="T77" fmla="*/ 265 h 268"/>
                <a:gd name="T78" fmla="*/ 415 w 669"/>
                <a:gd name="T79" fmla="*/ 238 h 268"/>
                <a:gd name="T80" fmla="*/ 471 w 669"/>
                <a:gd name="T81" fmla="*/ 232 h 268"/>
                <a:gd name="T82" fmla="*/ 528 w 669"/>
                <a:gd name="T83" fmla="*/ 219 h 268"/>
                <a:gd name="T84" fmla="*/ 590 w 669"/>
                <a:gd name="T85" fmla="*/ 216 h 268"/>
                <a:gd name="T86" fmla="*/ 649 w 669"/>
                <a:gd name="T87" fmla="*/ 205 h 268"/>
                <a:gd name="T88" fmla="*/ 666 w 669"/>
                <a:gd name="T89" fmla="*/ 202 h 268"/>
                <a:gd name="T90" fmla="*/ 652 w 669"/>
                <a:gd name="T91" fmla="*/ 154 h 268"/>
                <a:gd name="T92" fmla="*/ 636 w 669"/>
                <a:gd name="T93" fmla="*/ 111 h 268"/>
                <a:gd name="T94" fmla="*/ 636 w 669"/>
                <a:gd name="T95" fmla="*/ 86 h 268"/>
                <a:gd name="T96" fmla="*/ 606 w 669"/>
                <a:gd name="T97" fmla="*/ 45 h 268"/>
                <a:gd name="T98" fmla="*/ 566 w 669"/>
                <a:gd name="T99" fmla="*/ 21 h 268"/>
                <a:gd name="T100" fmla="*/ 539 w 669"/>
                <a:gd name="T101" fmla="*/ 14 h 268"/>
                <a:gd name="T102" fmla="*/ 82 w 669"/>
                <a:gd name="T103" fmla="*/ 249 h 268"/>
                <a:gd name="T104" fmla="*/ 14 w 669"/>
                <a:gd name="T105" fmla="*/ 8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69" h="268">
                  <a:moveTo>
                    <a:pt x="11" y="59"/>
                  </a:moveTo>
                  <a:lnTo>
                    <a:pt x="17" y="57"/>
                  </a:lnTo>
                  <a:lnTo>
                    <a:pt x="22" y="48"/>
                  </a:lnTo>
                  <a:lnTo>
                    <a:pt x="21" y="40"/>
                  </a:lnTo>
                  <a:lnTo>
                    <a:pt x="30" y="35"/>
                  </a:lnTo>
                  <a:lnTo>
                    <a:pt x="30" y="26"/>
                  </a:lnTo>
                  <a:lnTo>
                    <a:pt x="24" y="22"/>
                  </a:lnTo>
                  <a:lnTo>
                    <a:pt x="25" y="13"/>
                  </a:lnTo>
                  <a:lnTo>
                    <a:pt x="30" y="6"/>
                  </a:lnTo>
                  <a:lnTo>
                    <a:pt x="37" y="6"/>
                  </a:lnTo>
                  <a:lnTo>
                    <a:pt x="41" y="2"/>
                  </a:lnTo>
                  <a:lnTo>
                    <a:pt x="51" y="2"/>
                  </a:lnTo>
                  <a:lnTo>
                    <a:pt x="60" y="10"/>
                  </a:lnTo>
                  <a:lnTo>
                    <a:pt x="67" y="5"/>
                  </a:lnTo>
                  <a:lnTo>
                    <a:pt x="75" y="6"/>
                  </a:lnTo>
                  <a:lnTo>
                    <a:pt x="75" y="19"/>
                  </a:lnTo>
                  <a:lnTo>
                    <a:pt x="86" y="29"/>
                  </a:lnTo>
                  <a:lnTo>
                    <a:pt x="94" y="30"/>
                  </a:lnTo>
                  <a:lnTo>
                    <a:pt x="102" y="40"/>
                  </a:lnTo>
                  <a:lnTo>
                    <a:pt x="109" y="43"/>
                  </a:lnTo>
                  <a:lnTo>
                    <a:pt x="109" y="48"/>
                  </a:lnTo>
                  <a:lnTo>
                    <a:pt x="103" y="54"/>
                  </a:lnTo>
                  <a:lnTo>
                    <a:pt x="94" y="52"/>
                  </a:lnTo>
                  <a:lnTo>
                    <a:pt x="89" y="51"/>
                  </a:lnTo>
                  <a:lnTo>
                    <a:pt x="81" y="51"/>
                  </a:lnTo>
                  <a:lnTo>
                    <a:pt x="78" y="54"/>
                  </a:lnTo>
                  <a:lnTo>
                    <a:pt x="65" y="52"/>
                  </a:lnTo>
                  <a:lnTo>
                    <a:pt x="59" y="56"/>
                  </a:lnTo>
                  <a:lnTo>
                    <a:pt x="54" y="67"/>
                  </a:lnTo>
                  <a:lnTo>
                    <a:pt x="35" y="76"/>
                  </a:lnTo>
                  <a:lnTo>
                    <a:pt x="21" y="89"/>
                  </a:lnTo>
                  <a:lnTo>
                    <a:pt x="21" y="84"/>
                  </a:lnTo>
                  <a:lnTo>
                    <a:pt x="24" y="73"/>
                  </a:lnTo>
                  <a:lnTo>
                    <a:pt x="27" y="73"/>
                  </a:lnTo>
                  <a:lnTo>
                    <a:pt x="35" y="68"/>
                  </a:lnTo>
                  <a:lnTo>
                    <a:pt x="29" y="68"/>
                  </a:lnTo>
                  <a:lnTo>
                    <a:pt x="24" y="67"/>
                  </a:lnTo>
                  <a:lnTo>
                    <a:pt x="19" y="68"/>
                  </a:lnTo>
                  <a:lnTo>
                    <a:pt x="14" y="65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59"/>
                  </a:lnTo>
                  <a:close/>
                  <a:moveTo>
                    <a:pt x="539" y="14"/>
                  </a:moveTo>
                  <a:lnTo>
                    <a:pt x="538" y="18"/>
                  </a:lnTo>
                  <a:lnTo>
                    <a:pt x="533" y="26"/>
                  </a:lnTo>
                  <a:lnTo>
                    <a:pt x="525" y="32"/>
                  </a:lnTo>
                  <a:lnTo>
                    <a:pt x="512" y="38"/>
                  </a:lnTo>
                  <a:lnTo>
                    <a:pt x="511" y="43"/>
                  </a:lnTo>
                  <a:lnTo>
                    <a:pt x="499" y="45"/>
                  </a:lnTo>
                  <a:lnTo>
                    <a:pt x="495" y="48"/>
                  </a:lnTo>
                  <a:lnTo>
                    <a:pt x="479" y="45"/>
                  </a:lnTo>
                  <a:lnTo>
                    <a:pt x="476" y="41"/>
                  </a:lnTo>
                  <a:lnTo>
                    <a:pt x="469" y="41"/>
                  </a:lnTo>
                  <a:lnTo>
                    <a:pt x="468" y="40"/>
                  </a:lnTo>
                  <a:lnTo>
                    <a:pt x="461" y="43"/>
                  </a:lnTo>
                  <a:lnTo>
                    <a:pt x="447" y="43"/>
                  </a:lnTo>
                  <a:lnTo>
                    <a:pt x="433" y="49"/>
                  </a:lnTo>
                  <a:lnTo>
                    <a:pt x="420" y="46"/>
                  </a:lnTo>
                  <a:lnTo>
                    <a:pt x="412" y="41"/>
                  </a:lnTo>
                  <a:lnTo>
                    <a:pt x="408" y="45"/>
                  </a:lnTo>
                  <a:lnTo>
                    <a:pt x="393" y="37"/>
                  </a:lnTo>
                  <a:lnTo>
                    <a:pt x="387" y="37"/>
                  </a:lnTo>
                  <a:lnTo>
                    <a:pt x="374" y="27"/>
                  </a:lnTo>
                  <a:lnTo>
                    <a:pt x="369" y="27"/>
                  </a:lnTo>
                  <a:lnTo>
                    <a:pt x="366" y="32"/>
                  </a:lnTo>
                  <a:lnTo>
                    <a:pt x="362" y="32"/>
                  </a:lnTo>
                  <a:lnTo>
                    <a:pt x="355" y="22"/>
                  </a:lnTo>
                  <a:lnTo>
                    <a:pt x="354" y="14"/>
                  </a:lnTo>
                  <a:lnTo>
                    <a:pt x="347" y="10"/>
                  </a:lnTo>
                  <a:lnTo>
                    <a:pt x="343" y="10"/>
                  </a:lnTo>
                  <a:lnTo>
                    <a:pt x="335" y="19"/>
                  </a:lnTo>
                  <a:lnTo>
                    <a:pt x="331" y="18"/>
                  </a:lnTo>
                  <a:lnTo>
                    <a:pt x="328" y="19"/>
                  </a:lnTo>
                  <a:lnTo>
                    <a:pt x="316" y="8"/>
                  </a:lnTo>
                  <a:lnTo>
                    <a:pt x="314" y="0"/>
                  </a:lnTo>
                  <a:lnTo>
                    <a:pt x="312" y="0"/>
                  </a:lnTo>
                  <a:lnTo>
                    <a:pt x="303" y="3"/>
                  </a:lnTo>
                  <a:lnTo>
                    <a:pt x="292" y="3"/>
                  </a:lnTo>
                  <a:lnTo>
                    <a:pt x="287" y="2"/>
                  </a:lnTo>
                  <a:lnTo>
                    <a:pt x="279" y="3"/>
                  </a:lnTo>
                  <a:lnTo>
                    <a:pt x="262" y="3"/>
                  </a:lnTo>
                  <a:lnTo>
                    <a:pt x="252" y="5"/>
                  </a:lnTo>
                  <a:lnTo>
                    <a:pt x="236" y="13"/>
                  </a:lnTo>
                  <a:lnTo>
                    <a:pt x="228" y="13"/>
                  </a:lnTo>
                  <a:lnTo>
                    <a:pt x="216" y="16"/>
                  </a:lnTo>
                  <a:lnTo>
                    <a:pt x="211" y="21"/>
                  </a:lnTo>
                  <a:lnTo>
                    <a:pt x="205" y="22"/>
                  </a:lnTo>
                  <a:lnTo>
                    <a:pt x="198" y="29"/>
                  </a:lnTo>
                  <a:lnTo>
                    <a:pt x="195" y="30"/>
                  </a:lnTo>
                  <a:lnTo>
                    <a:pt x="192" y="40"/>
                  </a:lnTo>
                  <a:lnTo>
                    <a:pt x="189" y="41"/>
                  </a:lnTo>
                  <a:lnTo>
                    <a:pt x="189" y="45"/>
                  </a:lnTo>
                  <a:lnTo>
                    <a:pt x="176" y="46"/>
                  </a:lnTo>
                  <a:lnTo>
                    <a:pt x="157" y="40"/>
                  </a:lnTo>
                  <a:lnTo>
                    <a:pt x="152" y="40"/>
                  </a:lnTo>
                  <a:lnTo>
                    <a:pt x="148" y="43"/>
                  </a:lnTo>
                  <a:lnTo>
                    <a:pt x="140" y="41"/>
                  </a:lnTo>
                  <a:lnTo>
                    <a:pt x="128" y="43"/>
                  </a:lnTo>
                  <a:lnTo>
                    <a:pt x="122" y="41"/>
                  </a:lnTo>
                  <a:lnTo>
                    <a:pt x="114" y="45"/>
                  </a:lnTo>
                  <a:lnTo>
                    <a:pt x="113" y="49"/>
                  </a:lnTo>
                  <a:lnTo>
                    <a:pt x="119" y="60"/>
                  </a:lnTo>
                  <a:lnTo>
                    <a:pt x="128" y="60"/>
                  </a:lnTo>
                  <a:lnTo>
                    <a:pt x="138" y="62"/>
                  </a:lnTo>
                  <a:lnTo>
                    <a:pt x="136" y="65"/>
                  </a:lnTo>
                  <a:lnTo>
                    <a:pt x="121" y="65"/>
                  </a:lnTo>
                  <a:lnTo>
                    <a:pt x="108" y="70"/>
                  </a:lnTo>
                  <a:lnTo>
                    <a:pt x="103" y="75"/>
                  </a:lnTo>
                  <a:lnTo>
                    <a:pt x="106" y="79"/>
                  </a:lnTo>
                  <a:lnTo>
                    <a:pt x="113" y="76"/>
                  </a:lnTo>
                  <a:lnTo>
                    <a:pt x="116" y="81"/>
                  </a:lnTo>
                  <a:lnTo>
                    <a:pt x="111" y="83"/>
                  </a:lnTo>
                  <a:lnTo>
                    <a:pt x="94" y="83"/>
                  </a:lnTo>
                  <a:lnTo>
                    <a:pt x="87" y="79"/>
                  </a:lnTo>
                  <a:lnTo>
                    <a:pt x="78" y="83"/>
                  </a:lnTo>
                  <a:lnTo>
                    <a:pt x="75" y="76"/>
                  </a:lnTo>
                  <a:lnTo>
                    <a:pt x="70" y="78"/>
                  </a:lnTo>
                  <a:lnTo>
                    <a:pt x="63" y="84"/>
                  </a:lnTo>
                  <a:lnTo>
                    <a:pt x="57" y="84"/>
                  </a:lnTo>
                  <a:lnTo>
                    <a:pt x="49" y="78"/>
                  </a:lnTo>
                  <a:lnTo>
                    <a:pt x="40" y="78"/>
                  </a:lnTo>
                  <a:lnTo>
                    <a:pt x="24" y="91"/>
                  </a:lnTo>
                  <a:lnTo>
                    <a:pt x="21" y="97"/>
                  </a:lnTo>
                  <a:lnTo>
                    <a:pt x="19" y="103"/>
                  </a:lnTo>
                  <a:lnTo>
                    <a:pt x="21" y="108"/>
                  </a:lnTo>
                  <a:lnTo>
                    <a:pt x="21" y="114"/>
                  </a:lnTo>
                  <a:lnTo>
                    <a:pt x="19" y="118"/>
                  </a:lnTo>
                  <a:lnTo>
                    <a:pt x="21" y="122"/>
                  </a:lnTo>
                  <a:lnTo>
                    <a:pt x="30" y="119"/>
                  </a:lnTo>
                  <a:lnTo>
                    <a:pt x="33" y="119"/>
                  </a:lnTo>
                  <a:lnTo>
                    <a:pt x="40" y="118"/>
                  </a:lnTo>
                  <a:lnTo>
                    <a:pt x="49" y="119"/>
                  </a:lnTo>
                  <a:lnTo>
                    <a:pt x="41" y="127"/>
                  </a:lnTo>
                  <a:lnTo>
                    <a:pt x="41" y="132"/>
                  </a:lnTo>
                  <a:lnTo>
                    <a:pt x="44" y="138"/>
                  </a:lnTo>
                  <a:lnTo>
                    <a:pt x="44" y="141"/>
                  </a:lnTo>
                  <a:lnTo>
                    <a:pt x="44" y="145"/>
                  </a:lnTo>
                  <a:lnTo>
                    <a:pt x="46" y="146"/>
                  </a:lnTo>
                  <a:lnTo>
                    <a:pt x="52" y="143"/>
                  </a:lnTo>
                  <a:lnTo>
                    <a:pt x="54" y="146"/>
                  </a:lnTo>
                  <a:lnTo>
                    <a:pt x="49" y="151"/>
                  </a:lnTo>
                  <a:lnTo>
                    <a:pt x="40" y="156"/>
                  </a:lnTo>
                  <a:lnTo>
                    <a:pt x="43" y="159"/>
                  </a:lnTo>
                  <a:lnTo>
                    <a:pt x="49" y="159"/>
                  </a:lnTo>
                  <a:lnTo>
                    <a:pt x="43" y="162"/>
                  </a:lnTo>
                  <a:lnTo>
                    <a:pt x="40" y="168"/>
                  </a:lnTo>
                  <a:lnTo>
                    <a:pt x="37" y="168"/>
                  </a:lnTo>
                  <a:lnTo>
                    <a:pt x="33" y="159"/>
                  </a:lnTo>
                  <a:lnTo>
                    <a:pt x="30" y="157"/>
                  </a:lnTo>
                  <a:lnTo>
                    <a:pt x="29" y="164"/>
                  </a:lnTo>
                  <a:lnTo>
                    <a:pt x="32" y="170"/>
                  </a:lnTo>
                  <a:lnTo>
                    <a:pt x="29" y="175"/>
                  </a:lnTo>
                  <a:lnTo>
                    <a:pt x="29" y="179"/>
                  </a:lnTo>
                  <a:lnTo>
                    <a:pt x="35" y="183"/>
                  </a:lnTo>
                  <a:lnTo>
                    <a:pt x="37" y="179"/>
                  </a:lnTo>
                  <a:lnTo>
                    <a:pt x="43" y="186"/>
                  </a:lnTo>
                  <a:lnTo>
                    <a:pt x="49" y="184"/>
                  </a:lnTo>
                  <a:lnTo>
                    <a:pt x="57" y="189"/>
                  </a:lnTo>
                  <a:lnTo>
                    <a:pt x="59" y="198"/>
                  </a:lnTo>
                  <a:lnTo>
                    <a:pt x="54" y="203"/>
                  </a:lnTo>
                  <a:lnTo>
                    <a:pt x="59" y="208"/>
                  </a:lnTo>
                  <a:lnTo>
                    <a:pt x="59" y="213"/>
                  </a:lnTo>
                  <a:lnTo>
                    <a:pt x="63" y="213"/>
                  </a:lnTo>
                  <a:lnTo>
                    <a:pt x="71" y="222"/>
                  </a:lnTo>
                  <a:lnTo>
                    <a:pt x="68" y="227"/>
                  </a:lnTo>
                  <a:lnTo>
                    <a:pt x="63" y="225"/>
                  </a:lnTo>
                  <a:lnTo>
                    <a:pt x="62" y="230"/>
                  </a:lnTo>
                  <a:lnTo>
                    <a:pt x="67" y="232"/>
                  </a:lnTo>
                  <a:lnTo>
                    <a:pt x="78" y="229"/>
                  </a:lnTo>
                  <a:lnTo>
                    <a:pt x="92" y="229"/>
                  </a:lnTo>
                  <a:lnTo>
                    <a:pt x="92" y="232"/>
                  </a:lnTo>
                  <a:lnTo>
                    <a:pt x="87" y="235"/>
                  </a:lnTo>
                  <a:lnTo>
                    <a:pt x="81" y="240"/>
                  </a:lnTo>
                  <a:lnTo>
                    <a:pt x="68" y="238"/>
                  </a:lnTo>
                  <a:lnTo>
                    <a:pt x="65" y="243"/>
                  </a:lnTo>
                  <a:lnTo>
                    <a:pt x="70" y="244"/>
                  </a:lnTo>
                  <a:lnTo>
                    <a:pt x="76" y="241"/>
                  </a:lnTo>
                  <a:lnTo>
                    <a:pt x="84" y="241"/>
                  </a:lnTo>
                  <a:lnTo>
                    <a:pt x="87" y="240"/>
                  </a:lnTo>
                  <a:lnTo>
                    <a:pt x="87" y="244"/>
                  </a:lnTo>
                  <a:lnTo>
                    <a:pt x="90" y="248"/>
                  </a:lnTo>
                  <a:lnTo>
                    <a:pt x="94" y="241"/>
                  </a:lnTo>
                  <a:lnTo>
                    <a:pt x="100" y="237"/>
                  </a:lnTo>
                  <a:lnTo>
                    <a:pt x="105" y="235"/>
                  </a:lnTo>
                  <a:lnTo>
                    <a:pt x="108" y="240"/>
                  </a:lnTo>
                  <a:lnTo>
                    <a:pt x="113" y="240"/>
                  </a:lnTo>
                  <a:lnTo>
                    <a:pt x="119" y="244"/>
                  </a:lnTo>
                  <a:lnTo>
                    <a:pt x="122" y="240"/>
                  </a:lnTo>
                  <a:lnTo>
                    <a:pt x="128" y="240"/>
                  </a:lnTo>
                  <a:lnTo>
                    <a:pt x="127" y="244"/>
                  </a:lnTo>
                  <a:lnTo>
                    <a:pt x="125" y="246"/>
                  </a:lnTo>
                  <a:lnTo>
                    <a:pt x="128" y="251"/>
                  </a:lnTo>
                  <a:lnTo>
                    <a:pt x="128" y="256"/>
                  </a:lnTo>
                  <a:lnTo>
                    <a:pt x="136" y="262"/>
                  </a:lnTo>
                  <a:lnTo>
                    <a:pt x="140" y="260"/>
                  </a:lnTo>
                  <a:lnTo>
                    <a:pt x="148" y="263"/>
                  </a:lnTo>
                  <a:lnTo>
                    <a:pt x="155" y="262"/>
                  </a:lnTo>
                  <a:lnTo>
                    <a:pt x="160" y="259"/>
                  </a:lnTo>
                  <a:lnTo>
                    <a:pt x="167" y="259"/>
                  </a:lnTo>
                  <a:lnTo>
                    <a:pt x="171" y="256"/>
                  </a:lnTo>
                  <a:lnTo>
                    <a:pt x="178" y="259"/>
                  </a:lnTo>
                  <a:lnTo>
                    <a:pt x="182" y="256"/>
                  </a:lnTo>
                  <a:lnTo>
                    <a:pt x="181" y="248"/>
                  </a:lnTo>
                  <a:lnTo>
                    <a:pt x="182" y="243"/>
                  </a:lnTo>
                  <a:lnTo>
                    <a:pt x="181" y="235"/>
                  </a:lnTo>
                  <a:lnTo>
                    <a:pt x="197" y="233"/>
                  </a:lnTo>
                  <a:lnTo>
                    <a:pt x="209" y="235"/>
                  </a:lnTo>
                  <a:lnTo>
                    <a:pt x="227" y="244"/>
                  </a:lnTo>
                  <a:lnTo>
                    <a:pt x="233" y="244"/>
                  </a:lnTo>
                  <a:lnTo>
                    <a:pt x="244" y="259"/>
                  </a:lnTo>
                  <a:lnTo>
                    <a:pt x="254" y="265"/>
                  </a:lnTo>
                  <a:lnTo>
                    <a:pt x="287" y="262"/>
                  </a:lnTo>
                  <a:lnTo>
                    <a:pt x="297" y="257"/>
                  </a:lnTo>
                  <a:lnTo>
                    <a:pt x="300" y="257"/>
                  </a:lnTo>
                  <a:lnTo>
                    <a:pt x="301" y="259"/>
                  </a:lnTo>
                  <a:lnTo>
                    <a:pt x="306" y="256"/>
                  </a:lnTo>
                  <a:lnTo>
                    <a:pt x="308" y="249"/>
                  </a:lnTo>
                  <a:lnTo>
                    <a:pt x="324" y="232"/>
                  </a:lnTo>
                  <a:lnTo>
                    <a:pt x="327" y="232"/>
                  </a:lnTo>
                  <a:lnTo>
                    <a:pt x="343" y="237"/>
                  </a:lnTo>
                  <a:lnTo>
                    <a:pt x="350" y="240"/>
                  </a:lnTo>
                  <a:lnTo>
                    <a:pt x="363" y="238"/>
                  </a:lnTo>
                  <a:lnTo>
                    <a:pt x="363" y="235"/>
                  </a:lnTo>
                  <a:lnTo>
                    <a:pt x="371" y="229"/>
                  </a:lnTo>
                  <a:lnTo>
                    <a:pt x="377" y="232"/>
                  </a:lnTo>
                  <a:lnTo>
                    <a:pt x="377" y="237"/>
                  </a:lnTo>
                  <a:lnTo>
                    <a:pt x="373" y="244"/>
                  </a:lnTo>
                  <a:lnTo>
                    <a:pt x="365" y="251"/>
                  </a:lnTo>
                  <a:lnTo>
                    <a:pt x="366" y="254"/>
                  </a:lnTo>
                  <a:lnTo>
                    <a:pt x="373" y="262"/>
                  </a:lnTo>
                  <a:lnTo>
                    <a:pt x="371" y="267"/>
                  </a:lnTo>
                  <a:lnTo>
                    <a:pt x="377" y="268"/>
                  </a:lnTo>
                  <a:lnTo>
                    <a:pt x="385" y="267"/>
                  </a:lnTo>
                  <a:lnTo>
                    <a:pt x="392" y="265"/>
                  </a:lnTo>
                  <a:lnTo>
                    <a:pt x="392" y="257"/>
                  </a:lnTo>
                  <a:lnTo>
                    <a:pt x="396" y="254"/>
                  </a:lnTo>
                  <a:lnTo>
                    <a:pt x="396" y="240"/>
                  </a:lnTo>
                  <a:lnTo>
                    <a:pt x="398" y="235"/>
                  </a:lnTo>
                  <a:lnTo>
                    <a:pt x="409" y="237"/>
                  </a:lnTo>
                  <a:lnTo>
                    <a:pt x="415" y="238"/>
                  </a:lnTo>
                  <a:lnTo>
                    <a:pt x="433" y="232"/>
                  </a:lnTo>
                  <a:lnTo>
                    <a:pt x="436" y="232"/>
                  </a:lnTo>
                  <a:lnTo>
                    <a:pt x="442" y="229"/>
                  </a:lnTo>
                  <a:lnTo>
                    <a:pt x="461" y="227"/>
                  </a:lnTo>
                  <a:lnTo>
                    <a:pt x="468" y="229"/>
                  </a:lnTo>
                  <a:lnTo>
                    <a:pt x="471" y="232"/>
                  </a:lnTo>
                  <a:lnTo>
                    <a:pt x="482" y="233"/>
                  </a:lnTo>
                  <a:lnTo>
                    <a:pt x="499" y="235"/>
                  </a:lnTo>
                  <a:lnTo>
                    <a:pt x="501" y="232"/>
                  </a:lnTo>
                  <a:lnTo>
                    <a:pt x="511" y="229"/>
                  </a:lnTo>
                  <a:lnTo>
                    <a:pt x="515" y="222"/>
                  </a:lnTo>
                  <a:lnTo>
                    <a:pt x="528" y="219"/>
                  </a:lnTo>
                  <a:lnTo>
                    <a:pt x="538" y="219"/>
                  </a:lnTo>
                  <a:lnTo>
                    <a:pt x="544" y="217"/>
                  </a:lnTo>
                  <a:lnTo>
                    <a:pt x="563" y="217"/>
                  </a:lnTo>
                  <a:lnTo>
                    <a:pt x="577" y="213"/>
                  </a:lnTo>
                  <a:lnTo>
                    <a:pt x="587" y="213"/>
                  </a:lnTo>
                  <a:lnTo>
                    <a:pt x="590" y="216"/>
                  </a:lnTo>
                  <a:lnTo>
                    <a:pt x="599" y="208"/>
                  </a:lnTo>
                  <a:lnTo>
                    <a:pt x="609" y="208"/>
                  </a:lnTo>
                  <a:lnTo>
                    <a:pt x="612" y="205"/>
                  </a:lnTo>
                  <a:lnTo>
                    <a:pt x="626" y="205"/>
                  </a:lnTo>
                  <a:lnTo>
                    <a:pt x="639" y="208"/>
                  </a:lnTo>
                  <a:lnTo>
                    <a:pt x="649" y="205"/>
                  </a:lnTo>
                  <a:lnTo>
                    <a:pt x="653" y="208"/>
                  </a:lnTo>
                  <a:lnTo>
                    <a:pt x="653" y="214"/>
                  </a:lnTo>
                  <a:lnTo>
                    <a:pt x="660" y="217"/>
                  </a:lnTo>
                  <a:lnTo>
                    <a:pt x="668" y="216"/>
                  </a:lnTo>
                  <a:lnTo>
                    <a:pt x="669" y="210"/>
                  </a:lnTo>
                  <a:lnTo>
                    <a:pt x="666" y="202"/>
                  </a:lnTo>
                  <a:lnTo>
                    <a:pt x="658" y="187"/>
                  </a:lnTo>
                  <a:lnTo>
                    <a:pt x="649" y="183"/>
                  </a:lnTo>
                  <a:lnTo>
                    <a:pt x="649" y="179"/>
                  </a:lnTo>
                  <a:lnTo>
                    <a:pt x="649" y="168"/>
                  </a:lnTo>
                  <a:lnTo>
                    <a:pt x="653" y="157"/>
                  </a:lnTo>
                  <a:lnTo>
                    <a:pt x="652" y="154"/>
                  </a:lnTo>
                  <a:lnTo>
                    <a:pt x="642" y="152"/>
                  </a:lnTo>
                  <a:lnTo>
                    <a:pt x="642" y="143"/>
                  </a:lnTo>
                  <a:lnTo>
                    <a:pt x="644" y="135"/>
                  </a:lnTo>
                  <a:lnTo>
                    <a:pt x="641" y="122"/>
                  </a:lnTo>
                  <a:lnTo>
                    <a:pt x="636" y="116"/>
                  </a:lnTo>
                  <a:lnTo>
                    <a:pt x="636" y="111"/>
                  </a:lnTo>
                  <a:lnTo>
                    <a:pt x="645" y="111"/>
                  </a:lnTo>
                  <a:lnTo>
                    <a:pt x="650" y="102"/>
                  </a:lnTo>
                  <a:lnTo>
                    <a:pt x="653" y="98"/>
                  </a:lnTo>
                  <a:lnTo>
                    <a:pt x="650" y="91"/>
                  </a:lnTo>
                  <a:lnTo>
                    <a:pt x="644" y="84"/>
                  </a:lnTo>
                  <a:lnTo>
                    <a:pt x="636" y="86"/>
                  </a:lnTo>
                  <a:lnTo>
                    <a:pt x="625" y="84"/>
                  </a:lnTo>
                  <a:lnTo>
                    <a:pt x="615" y="78"/>
                  </a:lnTo>
                  <a:lnTo>
                    <a:pt x="614" y="64"/>
                  </a:lnTo>
                  <a:lnTo>
                    <a:pt x="617" y="52"/>
                  </a:lnTo>
                  <a:lnTo>
                    <a:pt x="612" y="46"/>
                  </a:lnTo>
                  <a:lnTo>
                    <a:pt x="606" y="45"/>
                  </a:lnTo>
                  <a:lnTo>
                    <a:pt x="606" y="40"/>
                  </a:lnTo>
                  <a:lnTo>
                    <a:pt x="599" y="33"/>
                  </a:lnTo>
                  <a:lnTo>
                    <a:pt x="593" y="32"/>
                  </a:lnTo>
                  <a:lnTo>
                    <a:pt x="577" y="19"/>
                  </a:lnTo>
                  <a:lnTo>
                    <a:pt x="572" y="18"/>
                  </a:lnTo>
                  <a:lnTo>
                    <a:pt x="566" y="21"/>
                  </a:lnTo>
                  <a:lnTo>
                    <a:pt x="561" y="22"/>
                  </a:lnTo>
                  <a:lnTo>
                    <a:pt x="553" y="19"/>
                  </a:lnTo>
                  <a:lnTo>
                    <a:pt x="549" y="22"/>
                  </a:lnTo>
                  <a:lnTo>
                    <a:pt x="545" y="22"/>
                  </a:lnTo>
                  <a:lnTo>
                    <a:pt x="544" y="14"/>
                  </a:lnTo>
                  <a:lnTo>
                    <a:pt x="539" y="14"/>
                  </a:lnTo>
                  <a:lnTo>
                    <a:pt x="539" y="14"/>
                  </a:lnTo>
                  <a:close/>
                  <a:moveTo>
                    <a:pt x="79" y="248"/>
                  </a:moveTo>
                  <a:lnTo>
                    <a:pt x="82" y="246"/>
                  </a:lnTo>
                  <a:lnTo>
                    <a:pt x="86" y="246"/>
                  </a:lnTo>
                  <a:lnTo>
                    <a:pt x="86" y="248"/>
                  </a:lnTo>
                  <a:lnTo>
                    <a:pt x="82" y="249"/>
                  </a:lnTo>
                  <a:lnTo>
                    <a:pt x="79" y="248"/>
                  </a:lnTo>
                  <a:lnTo>
                    <a:pt x="79" y="248"/>
                  </a:lnTo>
                  <a:close/>
                  <a:moveTo>
                    <a:pt x="0" y="87"/>
                  </a:moveTo>
                  <a:lnTo>
                    <a:pt x="5" y="89"/>
                  </a:lnTo>
                  <a:lnTo>
                    <a:pt x="13" y="87"/>
                  </a:lnTo>
                  <a:lnTo>
                    <a:pt x="14" y="84"/>
                  </a:lnTo>
                  <a:lnTo>
                    <a:pt x="10" y="81"/>
                  </a:lnTo>
                  <a:lnTo>
                    <a:pt x="6" y="84"/>
                  </a:lnTo>
                  <a:lnTo>
                    <a:pt x="2" y="84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94" name="Freeform 63">
              <a:extLst>
                <a:ext uri="{FF2B5EF4-FFF2-40B4-BE49-F238E27FC236}">
                  <a16:creationId xmlns:a16="http://schemas.microsoft.com/office/drawing/2014/main" id="{4E7C5D79-224C-41A0-8C32-72DD5D7FE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88" y="4286250"/>
              <a:ext cx="127000" cy="76200"/>
            </a:xfrm>
            <a:custGeom>
              <a:avLst/>
              <a:gdLst>
                <a:gd name="T0" fmla="*/ 13 w 80"/>
                <a:gd name="T1" fmla="*/ 44 h 48"/>
                <a:gd name="T2" fmla="*/ 5 w 80"/>
                <a:gd name="T3" fmla="*/ 40 h 48"/>
                <a:gd name="T4" fmla="*/ 0 w 80"/>
                <a:gd name="T5" fmla="*/ 33 h 48"/>
                <a:gd name="T6" fmla="*/ 0 w 80"/>
                <a:gd name="T7" fmla="*/ 25 h 48"/>
                <a:gd name="T8" fmla="*/ 4 w 80"/>
                <a:gd name="T9" fmla="*/ 24 h 48"/>
                <a:gd name="T10" fmla="*/ 8 w 80"/>
                <a:gd name="T11" fmla="*/ 19 h 48"/>
                <a:gd name="T12" fmla="*/ 16 w 80"/>
                <a:gd name="T13" fmla="*/ 22 h 48"/>
                <a:gd name="T14" fmla="*/ 21 w 80"/>
                <a:gd name="T15" fmla="*/ 21 h 48"/>
                <a:gd name="T16" fmla="*/ 23 w 80"/>
                <a:gd name="T17" fmla="*/ 16 h 48"/>
                <a:gd name="T18" fmla="*/ 23 w 80"/>
                <a:gd name="T19" fmla="*/ 11 h 48"/>
                <a:gd name="T20" fmla="*/ 31 w 80"/>
                <a:gd name="T21" fmla="*/ 11 h 48"/>
                <a:gd name="T22" fmla="*/ 37 w 80"/>
                <a:gd name="T23" fmla="*/ 14 h 48"/>
                <a:gd name="T24" fmla="*/ 46 w 80"/>
                <a:gd name="T25" fmla="*/ 14 h 48"/>
                <a:gd name="T26" fmla="*/ 62 w 80"/>
                <a:gd name="T27" fmla="*/ 8 h 48"/>
                <a:gd name="T28" fmla="*/ 73 w 80"/>
                <a:gd name="T29" fmla="*/ 0 h 48"/>
                <a:gd name="T30" fmla="*/ 78 w 80"/>
                <a:gd name="T31" fmla="*/ 0 h 48"/>
                <a:gd name="T32" fmla="*/ 80 w 80"/>
                <a:gd name="T33" fmla="*/ 3 h 48"/>
                <a:gd name="T34" fmla="*/ 77 w 80"/>
                <a:gd name="T35" fmla="*/ 5 h 48"/>
                <a:gd name="T36" fmla="*/ 69 w 80"/>
                <a:gd name="T37" fmla="*/ 11 h 48"/>
                <a:gd name="T38" fmla="*/ 61 w 80"/>
                <a:gd name="T39" fmla="*/ 19 h 48"/>
                <a:gd name="T40" fmla="*/ 62 w 80"/>
                <a:gd name="T41" fmla="*/ 27 h 48"/>
                <a:gd name="T42" fmla="*/ 62 w 80"/>
                <a:gd name="T43" fmla="*/ 33 h 48"/>
                <a:gd name="T44" fmla="*/ 53 w 80"/>
                <a:gd name="T45" fmla="*/ 32 h 48"/>
                <a:gd name="T46" fmla="*/ 46 w 80"/>
                <a:gd name="T47" fmla="*/ 35 h 48"/>
                <a:gd name="T48" fmla="*/ 40 w 80"/>
                <a:gd name="T49" fmla="*/ 41 h 48"/>
                <a:gd name="T50" fmla="*/ 31 w 80"/>
                <a:gd name="T51" fmla="*/ 43 h 48"/>
                <a:gd name="T52" fmla="*/ 27 w 80"/>
                <a:gd name="T53" fmla="*/ 48 h 48"/>
                <a:gd name="T54" fmla="*/ 23 w 80"/>
                <a:gd name="T55" fmla="*/ 44 h 48"/>
                <a:gd name="T56" fmla="*/ 13 w 80"/>
                <a:gd name="T57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48">
                  <a:moveTo>
                    <a:pt x="13" y="44"/>
                  </a:moveTo>
                  <a:lnTo>
                    <a:pt x="5" y="40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4" y="24"/>
                  </a:lnTo>
                  <a:lnTo>
                    <a:pt x="8" y="19"/>
                  </a:lnTo>
                  <a:lnTo>
                    <a:pt x="16" y="22"/>
                  </a:lnTo>
                  <a:lnTo>
                    <a:pt x="21" y="21"/>
                  </a:lnTo>
                  <a:lnTo>
                    <a:pt x="23" y="16"/>
                  </a:lnTo>
                  <a:lnTo>
                    <a:pt x="23" y="11"/>
                  </a:lnTo>
                  <a:lnTo>
                    <a:pt x="31" y="11"/>
                  </a:lnTo>
                  <a:lnTo>
                    <a:pt x="37" y="14"/>
                  </a:lnTo>
                  <a:lnTo>
                    <a:pt x="46" y="14"/>
                  </a:lnTo>
                  <a:lnTo>
                    <a:pt x="62" y="8"/>
                  </a:lnTo>
                  <a:lnTo>
                    <a:pt x="73" y="0"/>
                  </a:lnTo>
                  <a:lnTo>
                    <a:pt x="78" y="0"/>
                  </a:lnTo>
                  <a:lnTo>
                    <a:pt x="80" y="3"/>
                  </a:lnTo>
                  <a:lnTo>
                    <a:pt x="77" y="5"/>
                  </a:lnTo>
                  <a:lnTo>
                    <a:pt x="69" y="11"/>
                  </a:lnTo>
                  <a:lnTo>
                    <a:pt x="61" y="19"/>
                  </a:lnTo>
                  <a:lnTo>
                    <a:pt x="62" y="27"/>
                  </a:lnTo>
                  <a:lnTo>
                    <a:pt x="62" y="33"/>
                  </a:lnTo>
                  <a:lnTo>
                    <a:pt x="53" y="32"/>
                  </a:lnTo>
                  <a:lnTo>
                    <a:pt x="46" y="35"/>
                  </a:lnTo>
                  <a:lnTo>
                    <a:pt x="40" y="41"/>
                  </a:lnTo>
                  <a:lnTo>
                    <a:pt x="31" y="43"/>
                  </a:lnTo>
                  <a:lnTo>
                    <a:pt x="27" y="48"/>
                  </a:lnTo>
                  <a:lnTo>
                    <a:pt x="23" y="44"/>
                  </a:lnTo>
                  <a:lnTo>
                    <a:pt x="13" y="44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  <p:sp>
          <p:nvSpPr>
            <p:cNvPr id="95" name="Freeform 64">
              <a:extLst>
                <a:ext uri="{FF2B5EF4-FFF2-40B4-BE49-F238E27FC236}">
                  <a16:creationId xmlns:a16="http://schemas.microsoft.com/office/drawing/2014/main" id="{B2DB1CE7-7B78-4E05-9E3C-497ED7DD3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5525" y="2908300"/>
              <a:ext cx="3175" cy="7937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5 h 5"/>
                <a:gd name="T4" fmla="*/ 0 w 2"/>
                <a:gd name="T5" fmla="*/ 0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a-DK"/>
            </a:p>
          </p:txBody>
        </p:sp>
      </p:grp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ED18F-23FC-4B94-AC00-7AD9FD7F84E3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Iabse Symposium Prague 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39" y="613503"/>
            <a:ext cx="8266977" cy="2592683"/>
          </a:xfrm>
        </p:spPr>
        <p:txBody>
          <a:bodyPr/>
          <a:lstStyle/>
          <a:p>
            <a:r>
              <a:rPr lang="cs-CZ" dirty="0"/>
              <a:t>DĚKUJI ZA POZORNOST!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392399A7-40B7-4686-AA6D-F09EA0115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182" y="2024587"/>
            <a:ext cx="842467" cy="251483"/>
          </a:xfrm>
          <a:prstGeom prst="rect">
            <a:avLst/>
          </a:prstGeom>
        </p:spPr>
      </p:pic>
      <p:sp>
        <p:nvSpPr>
          <p:cNvPr id="21" name="Rectangle 5">
            <a:extLst>
              <a:ext uri="{FF2B5EF4-FFF2-40B4-BE49-F238E27FC236}">
                <a16:creationId xmlns:a16="http://schemas.microsoft.com/office/drawing/2014/main" id="{5B5940E6-7B6A-4C82-B68B-9C951F32B52A}"/>
              </a:ext>
            </a:extLst>
          </p:cNvPr>
          <p:cNvSpPr/>
          <p:nvPr/>
        </p:nvSpPr>
        <p:spPr bwMode="auto">
          <a:xfrm>
            <a:off x="448721" y="1532330"/>
            <a:ext cx="4221213" cy="23339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25A1D24E-35F1-429D-A3BA-D76610135173}"/>
              </a:ext>
            </a:extLst>
          </p:cNvPr>
          <p:cNvSpPr txBox="1"/>
          <p:nvPr/>
        </p:nvSpPr>
        <p:spPr>
          <a:xfrm>
            <a:off x="602288" y="2375879"/>
            <a:ext cx="3914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85090" algn="ctr">
              <a:lnSpc>
                <a:spcPct val="100000"/>
              </a:lnSpc>
            </a:pPr>
            <a:r>
              <a:rPr lang="en-US" spc="-35" dirty="0">
                <a:latin typeface="+mj-lt"/>
                <a:cs typeface="Calibri"/>
              </a:rPr>
              <a:t>Jindrich Potucek, P.E.</a:t>
            </a:r>
            <a:endParaRPr lang="cs-CZ" dirty="0">
              <a:latin typeface="+mj-lt"/>
              <a:cs typeface="Calibri"/>
            </a:endParaRPr>
          </a:p>
          <a:p>
            <a:pPr marR="85090" algn="ctr">
              <a:lnSpc>
                <a:spcPct val="100000"/>
              </a:lnSpc>
            </a:pPr>
            <a:r>
              <a:rPr lang="cs-CZ" sz="1400" spc="-10" dirty="0" err="1">
                <a:latin typeface="+mj-lt"/>
                <a:cs typeface="Calibri"/>
              </a:rPr>
              <a:t>Head</a:t>
            </a:r>
            <a:r>
              <a:rPr lang="cs-CZ" sz="1400" spc="-10" dirty="0">
                <a:latin typeface="+mj-lt"/>
                <a:cs typeface="Calibri"/>
              </a:rPr>
              <a:t> </a:t>
            </a:r>
            <a:r>
              <a:rPr lang="cs-CZ" sz="1400" spc="-10" dirty="0" err="1">
                <a:latin typeface="+mj-lt"/>
                <a:cs typeface="Calibri"/>
              </a:rPr>
              <a:t>of</a:t>
            </a:r>
            <a:r>
              <a:rPr lang="cs-CZ" sz="1400" spc="-10" dirty="0">
                <a:latin typeface="+mj-lt"/>
                <a:cs typeface="Calibri"/>
              </a:rPr>
              <a:t> </a:t>
            </a:r>
            <a:r>
              <a:rPr lang="cs-CZ" sz="1400" spc="-10" dirty="0" err="1">
                <a:latin typeface="+mj-lt"/>
                <a:cs typeface="Calibri"/>
              </a:rPr>
              <a:t>Section</a:t>
            </a:r>
            <a:endParaRPr lang="en-US" sz="1400" dirty="0">
              <a:latin typeface="+mj-lt"/>
              <a:cs typeface="Calibri"/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E96BDB59-D865-401B-84CC-4480BE640049}"/>
              </a:ext>
            </a:extLst>
          </p:cNvPr>
          <p:cNvSpPr txBox="1"/>
          <p:nvPr/>
        </p:nvSpPr>
        <p:spPr>
          <a:xfrm>
            <a:off x="724646" y="3223133"/>
            <a:ext cx="14488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700" dirty="0"/>
              <a:t>Lazarská 13/8, 120 00, Praha 2, Czech Republic</a:t>
            </a:r>
            <a:endParaRPr lang="en-US" sz="700" dirty="0"/>
          </a:p>
          <a:p>
            <a:r>
              <a:rPr lang="en-US" sz="700" dirty="0"/>
              <a:t>| +</a:t>
            </a:r>
            <a:r>
              <a:rPr lang="cs-CZ" sz="700" dirty="0"/>
              <a:t>420 777 686 275 </a:t>
            </a:r>
            <a:r>
              <a:rPr lang="en-US" sz="700" dirty="0"/>
              <a:t>Cell</a:t>
            </a:r>
          </a:p>
        </p:txBody>
      </p:sp>
      <p:pic>
        <p:nvPicPr>
          <p:cNvPr id="25" name="Graphic 10">
            <a:hlinkClick r:id="rId4"/>
            <a:extLst>
              <a:ext uri="{FF2B5EF4-FFF2-40B4-BE49-F238E27FC236}">
                <a16:creationId xmlns:a16="http://schemas.microsoft.com/office/drawing/2014/main" id="{34661257-6697-4604-9D65-C557684AEA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3755" y="3244900"/>
            <a:ext cx="163769" cy="163769"/>
          </a:xfrm>
          <a:prstGeom prst="rect">
            <a:avLst/>
          </a:prstGeom>
        </p:spPr>
      </p:pic>
      <p:sp>
        <p:nvSpPr>
          <p:cNvPr id="26" name="TextBox 19">
            <a:extLst>
              <a:ext uri="{FF2B5EF4-FFF2-40B4-BE49-F238E27FC236}">
                <a16:creationId xmlns:a16="http://schemas.microsoft.com/office/drawing/2014/main" id="{591190DB-B032-41DB-8369-B77E8AC34633}"/>
              </a:ext>
            </a:extLst>
          </p:cNvPr>
          <p:cNvSpPr txBox="1"/>
          <p:nvPr/>
        </p:nvSpPr>
        <p:spPr>
          <a:xfrm>
            <a:off x="3599104" y="3413230"/>
            <a:ext cx="7207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u="sng" dirty="0"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 Us</a:t>
            </a:r>
            <a:endParaRPr lang="en-US" sz="700" b="0" u="sng" dirty="0">
              <a:latin typeface="+mn-lt"/>
            </a:endParaRPr>
          </a:p>
        </p:txBody>
      </p:sp>
      <p:pic>
        <p:nvPicPr>
          <p:cNvPr id="35" name="Grafický objekt 9">
            <a:extLst>
              <a:ext uri="{FF2B5EF4-FFF2-40B4-BE49-F238E27FC236}">
                <a16:creationId xmlns:a16="http://schemas.microsoft.com/office/drawing/2014/main" id="{392399A7-40B7-4686-AA6D-F09EA0115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476" y="1814771"/>
            <a:ext cx="842467" cy="251483"/>
          </a:xfrm>
          <a:prstGeom prst="rect">
            <a:avLst/>
          </a:prstGeom>
        </p:spPr>
      </p:pic>
      <p:sp>
        <p:nvSpPr>
          <p:cNvPr id="36" name="TextBox 19">
            <a:hlinkClick r:id="rId7"/>
            <a:extLst>
              <a:ext uri="{FF2B5EF4-FFF2-40B4-BE49-F238E27FC236}">
                <a16:creationId xmlns:a16="http://schemas.microsoft.com/office/drawing/2014/main" id="{073DA545-F012-4C81-B0CC-DE385B84C8D8}"/>
              </a:ext>
            </a:extLst>
          </p:cNvPr>
          <p:cNvSpPr txBox="1"/>
          <p:nvPr/>
        </p:nvSpPr>
        <p:spPr>
          <a:xfrm>
            <a:off x="3087671" y="3413230"/>
            <a:ext cx="7207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t-LT" sz="700" b="0" u="sng" dirty="0" err="1"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Like</a:t>
            </a:r>
            <a:r>
              <a:rPr lang="en-US" sz="700" b="0" u="sng" dirty="0"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Us</a:t>
            </a:r>
            <a:endParaRPr lang="en-US" sz="700" b="0" u="sng" dirty="0">
              <a:latin typeface="+mn-lt"/>
            </a:endParaRPr>
          </a:p>
        </p:txBody>
      </p:sp>
      <p:pic>
        <p:nvPicPr>
          <p:cNvPr id="37" name="Picture 12" descr="Ico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18B04F34-0E89-4BF1-BC15-FB84114277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402" y="3199332"/>
            <a:ext cx="260652" cy="260652"/>
          </a:xfrm>
          <a:prstGeom prst="rect">
            <a:avLst/>
          </a:prstGeom>
        </p:spPr>
      </p:pic>
      <p:sp>
        <p:nvSpPr>
          <p:cNvPr id="96" name="Freeform 82">
            <a:extLst>
              <a:ext uri="{FF2B5EF4-FFF2-40B4-BE49-F238E27FC236}">
                <a16:creationId xmlns:a16="http://schemas.microsoft.com/office/drawing/2014/main" id="{482AB4DC-2634-4741-A53D-A5946AC79D2E}"/>
              </a:ext>
            </a:extLst>
          </p:cNvPr>
          <p:cNvSpPr>
            <a:spLocks noEditPoints="1"/>
          </p:cNvSpPr>
          <p:nvPr/>
        </p:nvSpPr>
        <p:spPr bwMode="auto">
          <a:xfrm>
            <a:off x="6856816" y="2127918"/>
            <a:ext cx="135851" cy="199583"/>
          </a:xfrm>
          <a:custGeom>
            <a:avLst/>
            <a:gdLst>
              <a:gd name="T0" fmla="*/ 52 w 102"/>
              <a:gd name="T1" fmla="*/ 70 h 149"/>
              <a:gd name="T2" fmla="*/ 29 w 102"/>
              <a:gd name="T3" fmla="*/ 47 h 149"/>
              <a:gd name="T4" fmla="*/ 52 w 102"/>
              <a:gd name="T5" fmla="*/ 25 h 149"/>
              <a:gd name="T6" fmla="*/ 74 w 102"/>
              <a:gd name="T7" fmla="*/ 47 h 149"/>
              <a:gd name="T8" fmla="*/ 52 w 102"/>
              <a:gd name="T9" fmla="*/ 70 h 149"/>
              <a:gd name="T10" fmla="*/ 51 w 102"/>
              <a:gd name="T11" fmla="*/ 0 h 149"/>
              <a:gd name="T12" fmla="*/ 0 w 102"/>
              <a:gd name="T13" fmla="*/ 51 h 149"/>
              <a:gd name="T14" fmla="*/ 51 w 102"/>
              <a:gd name="T15" fmla="*/ 149 h 149"/>
              <a:gd name="T16" fmla="*/ 102 w 102"/>
              <a:gd name="T17" fmla="*/ 51 h 149"/>
              <a:gd name="T18" fmla="*/ 51 w 102"/>
              <a:gd name="T19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2" h="149">
                <a:moveTo>
                  <a:pt x="52" y="70"/>
                </a:moveTo>
                <a:cubicBezTo>
                  <a:pt x="39" y="70"/>
                  <a:pt x="29" y="59"/>
                  <a:pt x="29" y="47"/>
                </a:cubicBezTo>
                <a:cubicBezTo>
                  <a:pt x="29" y="35"/>
                  <a:pt x="39" y="25"/>
                  <a:pt x="52" y="25"/>
                </a:cubicBezTo>
                <a:cubicBezTo>
                  <a:pt x="64" y="25"/>
                  <a:pt x="74" y="35"/>
                  <a:pt x="74" y="47"/>
                </a:cubicBezTo>
                <a:cubicBezTo>
                  <a:pt x="74" y="59"/>
                  <a:pt x="64" y="70"/>
                  <a:pt x="52" y="70"/>
                </a:cubicBezTo>
                <a:moveTo>
                  <a:pt x="51" y="0"/>
                </a:moveTo>
                <a:cubicBezTo>
                  <a:pt x="23" y="0"/>
                  <a:pt x="0" y="23"/>
                  <a:pt x="0" y="51"/>
                </a:cubicBezTo>
                <a:cubicBezTo>
                  <a:pt x="0" y="80"/>
                  <a:pt x="51" y="149"/>
                  <a:pt x="51" y="149"/>
                </a:cubicBezTo>
                <a:cubicBezTo>
                  <a:pt x="51" y="149"/>
                  <a:pt x="102" y="80"/>
                  <a:pt x="102" y="51"/>
                </a:cubicBezTo>
                <a:cubicBezTo>
                  <a:pt x="102" y="23"/>
                  <a:pt x="79" y="0"/>
                  <a:pt x="51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76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E0151A-E5B9-E9E4-DC4E-DC627C4E5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3" b="12883"/>
          <a:stretch/>
        </p:blipFill>
        <p:spPr>
          <a:xfrm>
            <a:off x="0" y="-19110"/>
            <a:ext cx="9144000" cy="51626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2B31AD-0DC2-4923-A307-64FF9D9076AC}"/>
              </a:ext>
            </a:extLst>
          </p:cNvPr>
          <p:cNvSpPr/>
          <p:nvPr/>
        </p:nvSpPr>
        <p:spPr>
          <a:xfrm>
            <a:off x="178279" y="2760530"/>
            <a:ext cx="4726230" cy="1613834"/>
          </a:xfrm>
          <a:prstGeom prst="rect">
            <a:avLst/>
          </a:prstGeom>
          <a:solidFill>
            <a:srgbClr val="F6F4F2">
              <a:alpha val="64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chemeClr val="tx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3BC4EC-D09D-4027-A468-F096FD19E00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19" y="2870200"/>
            <a:ext cx="8304363" cy="1414254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cs-CZ" sz="1600" b="1" dirty="0">
                <a:solidFill>
                  <a:schemeClr val="tx1"/>
                </a:solidFill>
              </a:rPr>
              <a:t>CHARAKTERISTIKA PROJEKTU</a:t>
            </a:r>
            <a:endParaRPr lang="cs-CZ" sz="16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600" b="1" dirty="0">
                <a:solidFill>
                  <a:schemeClr val="tx1"/>
                </a:solidFill>
              </a:rPr>
              <a:t>PŘEPOČET PŮVODNÍHO NÁVRHU</a:t>
            </a:r>
            <a:endParaRPr lang="en-US" sz="16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600" b="1" dirty="0">
                <a:solidFill>
                  <a:schemeClr val="tx1"/>
                </a:solidFill>
              </a:rPr>
              <a:t>DOKUMENTACE RDS</a:t>
            </a:r>
            <a:endParaRPr lang="en-US" sz="16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</a:rPr>
              <a:t>VÝSTAVBA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0" y="613505"/>
            <a:ext cx="8304363" cy="389796"/>
          </a:xfrm>
          <a:solidFill>
            <a:schemeClr val="tx2">
              <a:lumMod val="20000"/>
              <a:lumOff val="80000"/>
              <a:alpha val="65000"/>
            </a:schemeClr>
          </a:solidFill>
        </p:spPr>
        <p:txBody>
          <a:bodyPr/>
          <a:lstStyle/>
          <a:p>
            <a:r>
              <a:rPr lang="cs-CZ" dirty="0"/>
              <a:t>DARGA RIVER BRIDGE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35AB9-5B3B-4A44-969A-9C9C089E8787}" type="datetime3">
              <a:rPr lang="en-US" smtClean="0">
                <a:solidFill>
                  <a:schemeClr val="bg1"/>
                </a:solidFill>
              </a:rPr>
              <a:t>16 June 2022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KONFERENCE MOSTY 2022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>
                <a:solidFill>
                  <a:schemeClr val="bg1"/>
                </a:solidFill>
              </a:rPr>
              <a:pPr/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F902BD-2634-A036-3491-14BDA1D9999C}"/>
              </a:ext>
            </a:extLst>
          </p:cNvPr>
          <p:cNvSpPr txBox="1"/>
          <p:nvPr/>
        </p:nvSpPr>
        <p:spPr>
          <a:xfrm>
            <a:off x="7531100" y="3967980"/>
            <a:ext cx="1191700" cy="2616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cs typeface="Arial" panose="020B0604020202020204" pitchFamily="34" charset="0"/>
              </a:rPr>
              <a:t>P</a:t>
            </a:r>
            <a:r>
              <a:rPr lang="cs-CZ" sz="1100" dirty="0" err="1">
                <a:solidFill>
                  <a:schemeClr val="bg1"/>
                </a:solidFill>
                <a:cs typeface="Arial" panose="020B0604020202020204" pitchFamily="34" charset="0"/>
              </a:rPr>
              <a:t>ier</a:t>
            </a:r>
            <a:r>
              <a:rPr lang="cs-CZ" sz="1100" dirty="0">
                <a:solidFill>
                  <a:schemeClr val="bg1"/>
                </a:solidFill>
                <a:cs typeface="Arial" panose="020B0604020202020204" pitchFamily="34" charset="0"/>
              </a:rPr>
              <a:t> C Casting</a:t>
            </a:r>
            <a:endParaRPr lang="en-US" sz="11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88B54A-F32B-4CD1-A7F0-5DC4D4A10B91}"/>
              </a:ext>
            </a:extLst>
          </p:cNvPr>
          <p:cNvCxnSpPr/>
          <p:nvPr/>
        </p:nvCxnSpPr>
        <p:spPr>
          <a:xfrm>
            <a:off x="644101" y="4522157"/>
            <a:ext cx="0" cy="221581"/>
          </a:xfrm>
          <a:prstGeom prst="line">
            <a:avLst/>
          </a:prstGeom>
          <a:ln w="317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title="COWIlogo">
            <a:extLst>
              <a:ext uri="{FF2B5EF4-FFF2-40B4-BE49-F238E27FC236}">
                <a16:creationId xmlns:a16="http://schemas.microsoft.com/office/drawing/2014/main" id="{3C8A0919-FAF6-4A5C-A65A-B02C86E27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600" y="4529187"/>
            <a:ext cx="655200" cy="1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8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0" y="162236"/>
            <a:ext cx="4901480" cy="288954"/>
          </a:xfrm>
        </p:spPr>
        <p:txBody>
          <a:bodyPr/>
          <a:lstStyle/>
          <a:p>
            <a:r>
              <a:rPr lang="cs-CZ" dirty="0"/>
              <a:t>CHARAKTERISTIKA PROJEKTU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F3B-F945-4281-AC5F-54939CE9D55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984D05-5B59-A5FC-4562-46723EB86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6" y="1804521"/>
            <a:ext cx="4548144" cy="227407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D9CD2F-A68C-CD1F-B20F-37C8C8D5F1F9}"/>
              </a:ext>
            </a:extLst>
          </p:cNvPr>
          <p:cNvSpPr/>
          <p:nvPr/>
        </p:nvSpPr>
        <p:spPr>
          <a:xfrm>
            <a:off x="2782323" y="3051055"/>
            <a:ext cx="377835" cy="7122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5E3FFF-2502-D5A5-6DBC-02748EB5A098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160158" y="3018029"/>
            <a:ext cx="320674" cy="389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9F86F4B-5355-9D99-93A8-6F0B010DDD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289"/>
          <a:stretch/>
        </p:blipFill>
        <p:spPr>
          <a:xfrm>
            <a:off x="3480833" y="1576134"/>
            <a:ext cx="1462232" cy="2797984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DBD9569-D6EB-7358-33C6-3DC8451C329A}"/>
              </a:ext>
            </a:extLst>
          </p:cNvPr>
          <p:cNvSpPr/>
          <p:nvPr/>
        </p:nvSpPr>
        <p:spPr>
          <a:xfrm>
            <a:off x="3504303" y="3431181"/>
            <a:ext cx="883824" cy="19219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cs-CZ" sz="1050" b="1" dirty="0">
                <a:solidFill>
                  <a:schemeClr val="tx1"/>
                </a:solidFill>
                <a:cs typeface="Arial" panose="020B0604020202020204" pitchFamily="34" charset="0"/>
              </a:rPr>
              <a:t>Jeruzalém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3D7E5B-175C-D3EB-5250-445A81F115DF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3946215" y="2810369"/>
            <a:ext cx="242312" cy="62081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76FD47D-6024-495E-4C6A-8136A3876766}"/>
              </a:ext>
            </a:extLst>
          </p:cNvPr>
          <p:cNvSpPr/>
          <p:nvPr/>
        </p:nvSpPr>
        <p:spPr>
          <a:xfrm>
            <a:off x="3581400" y="2029319"/>
            <a:ext cx="756396" cy="19219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cs-CZ" sz="1050" b="1" dirty="0">
                <a:solidFill>
                  <a:schemeClr val="tx1"/>
                </a:solidFill>
                <a:cs typeface="Arial" panose="020B0604020202020204" pitchFamily="34" charset="0"/>
              </a:rPr>
              <a:t>Tel Aviv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37F55E-9A72-1786-2F5B-99CF41273250}"/>
              </a:ext>
            </a:extLst>
          </p:cNvPr>
          <p:cNvSpPr/>
          <p:nvPr/>
        </p:nvSpPr>
        <p:spPr>
          <a:xfrm>
            <a:off x="3910353" y="2446316"/>
            <a:ext cx="756397" cy="5717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E75A93F-8D55-D149-E630-329C8C58168E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4666750" y="2732173"/>
            <a:ext cx="350347" cy="24295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735B6D2-6C3E-0AE3-4FA4-7A52B63ED7FB}"/>
              </a:ext>
            </a:extLst>
          </p:cNvPr>
          <p:cNvCxnSpPr>
            <a:cxnSpLocks/>
          </p:cNvCxnSpPr>
          <p:nvPr/>
        </p:nvCxnSpPr>
        <p:spPr>
          <a:xfrm>
            <a:off x="3910353" y="2211346"/>
            <a:ext cx="128247" cy="30349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D318C46-399B-C23E-0E91-15D402877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097" y="1594135"/>
            <a:ext cx="3960000" cy="2779983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739FDCD-E37C-3D07-F7FF-49EABF4AD4BD}"/>
              </a:ext>
            </a:extLst>
          </p:cNvPr>
          <p:cNvSpPr/>
          <p:nvPr/>
        </p:nvSpPr>
        <p:spPr>
          <a:xfrm>
            <a:off x="7160078" y="3178273"/>
            <a:ext cx="488950" cy="1149350"/>
          </a:xfrm>
          <a:custGeom>
            <a:avLst/>
            <a:gdLst>
              <a:gd name="connsiteX0" fmla="*/ 488950 w 488950"/>
              <a:gd name="connsiteY0" fmla="*/ 0 h 1149350"/>
              <a:gd name="connsiteX1" fmla="*/ 473075 w 488950"/>
              <a:gd name="connsiteY1" fmla="*/ 28575 h 1149350"/>
              <a:gd name="connsiteX2" fmla="*/ 466725 w 488950"/>
              <a:gd name="connsiteY2" fmla="*/ 47625 h 1149350"/>
              <a:gd name="connsiteX3" fmla="*/ 454025 w 488950"/>
              <a:gd name="connsiteY3" fmla="*/ 53975 h 1149350"/>
              <a:gd name="connsiteX4" fmla="*/ 425450 w 488950"/>
              <a:gd name="connsiteY4" fmla="*/ 69850 h 1149350"/>
              <a:gd name="connsiteX5" fmla="*/ 400050 w 488950"/>
              <a:gd name="connsiteY5" fmla="*/ 73025 h 1149350"/>
              <a:gd name="connsiteX6" fmla="*/ 387350 w 488950"/>
              <a:gd name="connsiteY6" fmla="*/ 79375 h 1149350"/>
              <a:gd name="connsiteX7" fmla="*/ 374650 w 488950"/>
              <a:gd name="connsiteY7" fmla="*/ 88900 h 1149350"/>
              <a:gd name="connsiteX8" fmla="*/ 352425 w 488950"/>
              <a:gd name="connsiteY8" fmla="*/ 98425 h 1149350"/>
              <a:gd name="connsiteX9" fmla="*/ 339725 w 488950"/>
              <a:gd name="connsiteY9" fmla="*/ 104775 h 1149350"/>
              <a:gd name="connsiteX10" fmla="*/ 333375 w 488950"/>
              <a:gd name="connsiteY10" fmla="*/ 123825 h 1149350"/>
              <a:gd name="connsiteX11" fmla="*/ 330200 w 488950"/>
              <a:gd name="connsiteY11" fmla="*/ 139700 h 1149350"/>
              <a:gd name="connsiteX12" fmla="*/ 304800 w 488950"/>
              <a:gd name="connsiteY12" fmla="*/ 142875 h 1149350"/>
              <a:gd name="connsiteX13" fmla="*/ 292100 w 488950"/>
              <a:gd name="connsiteY13" fmla="*/ 158750 h 1149350"/>
              <a:gd name="connsiteX14" fmla="*/ 288925 w 488950"/>
              <a:gd name="connsiteY14" fmla="*/ 174625 h 1149350"/>
              <a:gd name="connsiteX15" fmla="*/ 276225 w 488950"/>
              <a:gd name="connsiteY15" fmla="*/ 180975 h 1149350"/>
              <a:gd name="connsiteX16" fmla="*/ 254000 w 488950"/>
              <a:gd name="connsiteY16" fmla="*/ 196850 h 1149350"/>
              <a:gd name="connsiteX17" fmla="*/ 231775 w 488950"/>
              <a:gd name="connsiteY17" fmla="*/ 206375 h 1149350"/>
              <a:gd name="connsiteX18" fmla="*/ 225425 w 488950"/>
              <a:gd name="connsiteY18" fmla="*/ 222250 h 1149350"/>
              <a:gd name="connsiteX19" fmla="*/ 209550 w 488950"/>
              <a:gd name="connsiteY19" fmla="*/ 247650 h 1149350"/>
              <a:gd name="connsiteX20" fmla="*/ 215900 w 488950"/>
              <a:gd name="connsiteY20" fmla="*/ 257175 h 1149350"/>
              <a:gd name="connsiteX21" fmla="*/ 228600 w 488950"/>
              <a:gd name="connsiteY21" fmla="*/ 263525 h 1149350"/>
              <a:gd name="connsiteX22" fmla="*/ 234950 w 488950"/>
              <a:gd name="connsiteY22" fmla="*/ 282575 h 1149350"/>
              <a:gd name="connsiteX23" fmla="*/ 225425 w 488950"/>
              <a:gd name="connsiteY23" fmla="*/ 298450 h 1149350"/>
              <a:gd name="connsiteX24" fmla="*/ 215900 w 488950"/>
              <a:gd name="connsiteY24" fmla="*/ 311150 h 1149350"/>
              <a:gd name="connsiteX25" fmla="*/ 209550 w 488950"/>
              <a:gd name="connsiteY25" fmla="*/ 330200 h 1149350"/>
              <a:gd name="connsiteX26" fmla="*/ 190500 w 488950"/>
              <a:gd name="connsiteY26" fmla="*/ 342900 h 1149350"/>
              <a:gd name="connsiteX27" fmla="*/ 165100 w 488950"/>
              <a:gd name="connsiteY27" fmla="*/ 355600 h 1149350"/>
              <a:gd name="connsiteX28" fmla="*/ 155575 w 488950"/>
              <a:gd name="connsiteY28" fmla="*/ 368300 h 1149350"/>
              <a:gd name="connsiteX29" fmla="*/ 142875 w 488950"/>
              <a:gd name="connsiteY29" fmla="*/ 374650 h 1149350"/>
              <a:gd name="connsiteX30" fmla="*/ 158750 w 488950"/>
              <a:gd name="connsiteY30" fmla="*/ 425450 h 1149350"/>
              <a:gd name="connsiteX31" fmla="*/ 165100 w 488950"/>
              <a:gd name="connsiteY31" fmla="*/ 485775 h 1149350"/>
              <a:gd name="connsiteX32" fmla="*/ 123825 w 488950"/>
              <a:gd name="connsiteY32" fmla="*/ 501650 h 1149350"/>
              <a:gd name="connsiteX33" fmla="*/ 98425 w 488950"/>
              <a:gd name="connsiteY33" fmla="*/ 514350 h 1149350"/>
              <a:gd name="connsiteX34" fmla="*/ 95250 w 488950"/>
              <a:gd name="connsiteY34" fmla="*/ 635000 h 1149350"/>
              <a:gd name="connsiteX35" fmla="*/ 82550 w 488950"/>
              <a:gd name="connsiteY35" fmla="*/ 647700 h 1149350"/>
              <a:gd name="connsiteX36" fmla="*/ 50800 w 488950"/>
              <a:gd name="connsiteY36" fmla="*/ 654050 h 1149350"/>
              <a:gd name="connsiteX37" fmla="*/ 34925 w 488950"/>
              <a:gd name="connsiteY37" fmla="*/ 660400 h 1149350"/>
              <a:gd name="connsiteX38" fmla="*/ 9525 w 488950"/>
              <a:gd name="connsiteY38" fmla="*/ 682625 h 1149350"/>
              <a:gd name="connsiteX39" fmla="*/ 6350 w 488950"/>
              <a:gd name="connsiteY39" fmla="*/ 730250 h 1149350"/>
              <a:gd name="connsiteX40" fmla="*/ 3175 w 488950"/>
              <a:gd name="connsiteY40" fmla="*/ 739775 h 1149350"/>
              <a:gd name="connsiteX41" fmla="*/ 0 w 488950"/>
              <a:gd name="connsiteY41" fmla="*/ 758825 h 1149350"/>
              <a:gd name="connsiteX42" fmla="*/ 9525 w 488950"/>
              <a:gd name="connsiteY42" fmla="*/ 787400 h 1149350"/>
              <a:gd name="connsiteX43" fmla="*/ 28575 w 488950"/>
              <a:gd name="connsiteY43" fmla="*/ 800100 h 1149350"/>
              <a:gd name="connsiteX44" fmla="*/ 34925 w 488950"/>
              <a:gd name="connsiteY44" fmla="*/ 809625 h 1149350"/>
              <a:gd name="connsiteX45" fmla="*/ 47625 w 488950"/>
              <a:gd name="connsiteY45" fmla="*/ 835025 h 1149350"/>
              <a:gd name="connsiteX46" fmla="*/ 66675 w 488950"/>
              <a:gd name="connsiteY46" fmla="*/ 844550 h 1149350"/>
              <a:gd name="connsiteX47" fmla="*/ 73025 w 488950"/>
              <a:gd name="connsiteY47" fmla="*/ 857250 h 1149350"/>
              <a:gd name="connsiteX48" fmla="*/ 85725 w 488950"/>
              <a:gd name="connsiteY48" fmla="*/ 873125 h 1149350"/>
              <a:gd name="connsiteX49" fmla="*/ 76200 w 488950"/>
              <a:gd name="connsiteY49" fmla="*/ 904875 h 1149350"/>
              <a:gd name="connsiteX50" fmla="*/ 57150 w 488950"/>
              <a:gd name="connsiteY50" fmla="*/ 917575 h 1149350"/>
              <a:gd name="connsiteX51" fmla="*/ 50800 w 488950"/>
              <a:gd name="connsiteY51" fmla="*/ 933450 h 1149350"/>
              <a:gd name="connsiteX52" fmla="*/ 47625 w 488950"/>
              <a:gd name="connsiteY52" fmla="*/ 942975 h 1149350"/>
              <a:gd name="connsiteX53" fmla="*/ 60325 w 488950"/>
              <a:gd name="connsiteY53" fmla="*/ 949325 h 1149350"/>
              <a:gd name="connsiteX54" fmla="*/ 95250 w 488950"/>
              <a:gd name="connsiteY54" fmla="*/ 968375 h 1149350"/>
              <a:gd name="connsiteX55" fmla="*/ 107950 w 488950"/>
              <a:gd name="connsiteY55" fmla="*/ 971550 h 1149350"/>
              <a:gd name="connsiteX56" fmla="*/ 120650 w 488950"/>
              <a:gd name="connsiteY56" fmla="*/ 990600 h 1149350"/>
              <a:gd name="connsiteX57" fmla="*/ 107950 w 488950"/>
              <a:gd name="connsiteY57" fmla="*/ 1089025 h 1149350"/>
              <a:gd name="connsiteX58" fmla="*/ 101600 w 488950"/>
              <a:gd name="connsiteY58" fmla="*/ 1098550 h 1149350"/>
              <a:gd name="connsiteX59" fmla="*/ 98425 w 488950"/>
              <a:gd name="connsiteY59" fmla="*/ 11493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88950" h="1149350">
                <a:moveTo>
                  <a:pt x="488950" y="0"/>
                </a:moveTo>
                <a:cubicBezTo>
                  <a:pt x="484117" y="8056"/>
                  <a:pt x="476719" y="19465"/>
                  <a:pt x="473075" y="28575"/>
                </a:cubicBezTo>
                <a:cubicBezTo>
                  <a:pt x="470589" y="34790"/>
                  <a:pt x="472712" y="44632"/>
                  <a:pt x="466725" y="47625"/>
                </a:cubicBezTo>
                <a:cubicBezTo>
                  <a:pt x="462492" y="49742"/>
                  <a:pt x="458039" y="51467"/>
                  <a:pt x="454025" y="53975"/>
                </a:cubicBezTo>
                <a:cubicBezTo>
                  <a:pt x="439579" y="63004"/>
                  <a:pt x="443209" y="65752"/>
                  <a:pt x="425450" y="69850"/>
                </a:cubicBezTo>
                <a:cubicBezTo>
                  <a:pt x="417136" y="71769"/>
                  <a:pt x="408517" y="71967"/>
                  <a:pt x="400050" y="73025"/>
                </a:cubicBezTo>
                <a:cubicBezTo>
                  <a:pt x="395817" y="75142"/>
                  <a:pt x="391364" y="76867"/>
                  <a:pt x="387350" y="79375"/>
                </a:cubicBezTo>
                <a:cubicBezTo>
                  <a:pt x="382863" y="82180"/>
                  <a:pt x="379296" y="86366"/>
                  <a:pt x="374650" y="88900"/>
                </a:cubicBezTo>
                <a:cubicBezTo>
                  <a:pt x="367574" y="92760"/>
                  <a:pt x="359763" y="95090"/>
                  <a:pt x="352425" y="98425"/>
                </a:cubicBezTo>
                <a:cubicBezTo>
                  <a:pt x="348116" y="100384"/>
                  <a:pt x="343958" y="102658"/>
                  <a:pt x="339725" y="104775"/>
                </a:cubicBezTo>
                <a:cubicBezTo>
                  <a:pt x="337608" y="111125"/>
                  <a:pt x="334688" y="117261"/>
                  <a:pt x="333375" y="123825"/>
                </a:cubicBezTo>
                <a:cubicBezTo>
                  <a:pt x="332317" y="129117"/>
                  <a:pt x="334690" y="136707"/>
                  <a:pt x="330200" y="139700"/>
                </a:cubicBezTo>
                <a:cubicBezTo>
                  <a:pt x="323100" y="144433"/>
                  <a:pt x="313267" y="141817"/>
                  <a:pt x="304800" y="142875"/>
                </a:cubicBezTo>
                <a:cubicBezTo>
                  <a:pt x="300567" y="148167"/>
                  <a:pt x="295131" y="152689"/>
                  <a:pt x="292100" y="158750"/>
                </a:cubicBezTo>
                <a:cubicBezTo>
                  <a:pt x="289687" y="163577"/>
                  <a:pt x="292062" y="170234"/>
                  <a:pt x="288925" y="174625"/>
                </a:cubicBezTo>
                <a:cubicBezTo>
                  <a:pt x="286174" y="178476"/>
                  <a:pt x="280334" y="178627"/>
                  <a:pt x="276225" y="180975"/>
                </a:cubicBezTo>
                <a:cubicBezTo>
                  <a:pt x="260552" y="189931"/>
                  <a:pt x="272172" y="185493"/>
                  <a:pt x="254000" y="196850"/>
                </a:cubicBezTo>
                <a:cubicBezTo>
                  <a:pt x="245032" y="202455"/>
                  <a:pt x="241034" y="203289"/>
                  <a:pt x="231775" y="206375"/>
                </a:cubicBezTo>
                <a:cubicBezTo>
                  <a:pt x="229658" y="211667"/>
                  <a:pt x="228446" y="217417"/>
                  <a:pt x="225425" y="222250"/>
                </a:cubicBezTo>
                <a:cubicBezTo>
                  <a:pt x="202833" y="258397"/>
                  <a:pt x="229038" y="198930"/>
                  <a:pt x="209550" y="247650"/>
                </a:cubicBezTo>
                <a:cubicBezTo>
                  <a:pt x="211667" y="250825"/>
                  <a:pt x="212969" y="254732"/>
                  <a:pt x="215900" y="257175"/>
                </a:cubicBezTo>
                <a:cubicBezTo>
                  <a:pt x="219536" y="260205"/>
                  <a:pt x="225760" y="259739"/>
                  <a:pt x="228600" y="263525"/>
                </a:cubicBezTo>
                <a:cubicBezTo>
                  <a:pt x="232616" y="268880"/>
                  <a:pt x="234950" y="282575"/>
                  <a:pt x="234950" y="282575"/>
                </a:cubicBezTo>
                <a:cubicBezTo>
                  <a:pt x="231775" y="287867"/>
                  <a:pt x="228848" y="293315"/>
                  <a:pt x="225425" y="298450"/>
                </a:cubicBezTo>
                <a:cubicBezTo>
                  <a:pt x="222490" y="302853"/>
                  <a:pt x="218267" y="306417"/>
                  <a:pt x="215900" y="311150"/>
                </a:cubicBezTo>
                <a:cubicBezTo>
                  <a:pt x="212907" y="317137"/>
                  <a:pt x="215119" y="326487"/>
                  <a:pt x="209550" y="330200"/>
                </a:cubicBezTo>
                <a:cubicBezTo>
                  <a:pt x="203200" y="334433"/>
                  <a:pt x="197326" y="339487"/>
                  <a:pt x="190500" y="342900"/>
                </a:cubicBezTo>
                <a:lnTo>
                  <a:pt x="165100" y="355600"/>
                </a:lnTo>
                <a:cubicBezTo>
                  <a:pt x="161925" y="359833"/>
                  <a:pt x="159593" y="364856"/>
                  <a:pt x="155575" y="368300"/>
                </a:cubicBezTo>
                <a:cubicBezTo>
                  <a:pt x="151981" y="371380"/>
                  <a:pt x="143747" y="369998"/>
                  <a:pt x="142875" y="374650"/>
                </a:cubicBezTo>
                <a:cubicBezTo>
                  <a:pt x="134747" y="418001"/>
                  <a:pt x="136473" y="414311"/>
                  <a:pt x="158750" y="425450"/>
                </a:cubicBezTo>
                <a:cubicBezTo>
                  <a:pt x="163474" y="441984"/>
                  <a:pt x="180702" y="467944"/>
                  <a:pt x="165100" y="485775"/>
                </a:cubicBezTo>
                <a:cubicBezTo>
                  <a:pt x="152836" y="499792"/>
                  <a:pt x="139522" y="493801"/>
                  <a:pt x="123825" y="501650"/>
                </a:cubicBezTo>
                <a:lnTo>
                  <a:pt x="98425" y="514350"/>
                </a:lnTo>
                <a:cubicBezTo>
                  <a:pt x="97367" y="554567"/>
                  <a:pt x="100006" y="595051"/>
                  <a:pt x="95250" y="635000"/>
                </a:cubicBezTo>
                <a:cubicBezTo>
                  <a:pt x="94542" y="640945"/>
                  <a:pt x="88053" y="645342"/>
                  <a:pt x="82550" y="647700"/>
                </a:cubicBezTo>
                <a:cubicBezTo>
                  <a:pt x="72630" y="651952"/>
                  <a:pt x="60821" y="650042"/>
                  <a:pt x="50800" y="654050"/>
                </a:cubicBezTo>
                <a:cubicBezTo>
                  <a:pt x="45508" y="656167"/>
                  <a:pt x="39812" y="657468"/>
                  <a:pt x="34925" y="660400"/>
                </a:cubicBezTo>
                <a:cubicBezTo>
                  <a:pt x="25234" y="666214"/>
                  <a:pt x="17421" y="674729"/>
                  <a:pt x="9525" y="682625"/>
                </a:cubicBezTo>
                <a:cubicBezTo>
                  <a:pt x="8467" y="698500"/>
                  <a:pt x="8107" y="714437"/>
                  <a:pt x="6350" y="730250"/>
                </a:cubicBezTo>
                <a:cubicBezTo>
                  <a:pt x="5980" y="733576"/>
                  <a:pt x="3901" y="736508"/>
                  <a:pt x="3175" y="739775"/>
                </a:cubicBezTo>
                <a:cubicBezTo>
                  <a:pt x="1778" y="746059"/>
                  <a:pt x="1058" y="752475"/>
                  <a:pt x="0" y="758825"/>
                </a:cubicBezTo>
                <a:cubicBezTo>
                  <a:pt x="1761" y="769392"/>
                  <a:pt x="814" y="779778"/>
                  <a:pt x="9525" y="787400"/>
                </a:cubicBezTo>
                <a:cubicBezTo>
                  <a:pt x="15268" y="792426"/>
                  <a:pt x="28575" y="800100"/>
                  <a:pt x="28575" y="800100"/>
                </a:cubicBezTo>
                <a:cubicBezTo>
                  <a:pt x="30692" y="803275"/>
                  <a:pt x="33098" y="806275"/>
                  <a:pt x="34925" y="809625"/>
                </a:cubicBezTo>
                <a:cubicBezTo>
                  <a:pt x="39458" y="817935"/>
                  <a:pt x="38645" y="832032"/>
                  <a:pt x="47625" y="835025"/>
                </a:cubicBezTo>
                <a:cubicBezTo>
                  <a:pt x="60770" y="839407"/>
                  <a:pt x="54365" y="836344"/>
                  <a:pt x="66675" y="844550"/>
                </a:cubicBezTo>
                <a:cubicBezTo>
                  <a:pt x="68792" y="848783"/>
                  <a:pt x="70400" y="853312"/>
                  <a:pt x="73025" y="857250"/>
                </a:cubicBezTo>
                <a:cubicBezTo>
                  <a:pt x="76784" y="862889"/>
                  <a:pt x="85274" y="866363"/>
                  <a:pt x="85725" y="873125"/>
                </a:cubicBezTo>
                <a:cubicBezTo>
                  <a:pt x="86460" y="884150"/>
                  <a:pt x="82175" y="895581"/>
                  <a:pt x="76200" y="904875"/>
                </a:cubicBezTo>
                <a:cubicBezTo>
                  <a:pt x="72073" y="911295"/>
                  <a:pt x="57150" y="917575"/>
                  <a:pt x="57150" y="917575"/>
                </a:cubicBezTo>
                <a:cubicBezTo>
                  <a:pt x="55033" y="922867"/>
                  <a:pt x="52801" y="928114"/>
                  <a:pt x="50800" y="933450"/>
                </a:cubicBezTo>
                <a:cubicBezTo>
                  <a:pt x="49625" y="936584"/>
                  <a:pt x="45903" y="940105"/>
                  <a:pt x="47625" y="942975"/>
                </a:cubicBezTo>
                <a:cubicBezTo>
                  <a:pt x="50060" y="947034"/>
                  <a:pt x="56188" y="947026"/>
                  <a:pt x="60325" y="949325"/>
                </a:cubicBezTo>
                <a:cubicBezTo>
                  <a:pt x="74834" y="957385"/>
                  <a:pt x="79256" y="961977"/>
                  <a:pt x="95250" y="968375"/>
                </a:cubicBezTo>
                <a:cubicBezTo>
                  <a:pt x="99302" y="969996"/>
                  <a:pt x="103717" y="970492"/>
                  <a:pt x="107950" y="971550"/>
                </a:cubicBezTo>
                <a:cubicBezTo>
                  <a:pt x="117520" y="977930"/>
                  <a:pt x="120650" y="976932"/>
                  <a:pt x="120650" y="990600"/>
                </a:cubicBezTo>
                <a:cubicBezTo>
                  <a:pt x="120650" y="1047289"/>
                  <a:pt x="126376" y="1052173"/>
                  <a:pt x="107950" y="1089025"/>
                </a:cubicBezTo>
                <a:cubicBezTo>
                  <a:pt x="106243" y="1092438"/>
                  <a:pt x="103717" y="1095375"/>
                  <a:pt x="101600" y="1098550"/>
                </a:cubicBezTo>
                <a:cubicBezTo>
                  <a:pt x="95345" y="1123571"/>
                  <a:pt x="98425" y="1106886"/>
                  <a:pt x="98425" y="114935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EF70D1-D1AD-F0A3-4459-601E3A649C2C}"/>
              </a:ext>
            </a:extLst>
          </p:cNvPr>
          <p:cNvSpPr/>
          <p:nvPr/>
        </p:nvSpPr>
        <p:spPr>
          <a:xfrm>
            <a:off x="7391401" y="2522098"/>
            <a:ext cx="872810" cy="1921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cs-CZ" sz="1050" b="1" dirty="0">
                <a:solidFill>
                  <a:schemeClr val="tx1"/>
                </a:solidFill>
                <a:cs typeface="Arial" panose="020B0604020202020204" pitchFamily="34" charset="0"/>
              </a:rPr>
              <a:t>Jeruzalém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CAF8C74-B7FE-3B1B-11B8-33CC439AA645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7696200" y="2714297"/>
            <a:ext cx="131606" cy="3326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0E146749-27EE-3E15-F1CE-3CBD943EB5E1}"/>
              </a:ext>
            </a:extLst>
          </p:cNvPr>
          <p:cNvSpPr/>
          <p:nvPr/>
        </p:nvSpPr>
        <p:spPr>
          <a:xfrm>
            <a:off x="6012916" y="4135424"/>
            <a:ext cx="756397" cy="1921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cs-CZ" sz="1050" b="1" dirty="0" err="1">
                <a:solidFill>
                  <a:schemeClr val="tx1"/>
                </a:solidFill>
                <a:cs typeface="Arial" panose="020B0604020202020204" pitchFamily="34" charset="0"/>
              </a:rPr>
              <a:t>Hebron</a:t>
            </a:r>
            <a:endParaRPr lang="cs-CZ" sz="105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3B6B109-00BD-5A11-C6B3-E532F96F19F9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6769313" y="4231524"/>
            <a:ext cx="39076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4A5DA5DE-0E7C-4960-3933-7538E45E40E4}"/>
              </a:ext>
            </a:extLst>
          </p:cNvPr>
          <p:cNvSpPr/>
          <p:nvPr/>
        </p:nvSpPr>
        <p:spPr>
          <a:xfrm>
            <a:off x="5984287" y="1837120"/>
            <a:ext cx="756397" cy="1921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cs-CZ" sz="1050" b="1" dirty="0">
                <a:solidFill>
                  <a:schemeClr val="tx1"/>
                </a:solidFill>
                <a:cs typeface="Arial" panose="020B0604020202020204" pitchFamily="34" charset="0"/>
              </a:rPr>
              <a:t>Tel Aviv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8138215-53A3-DD32-5BDE-47C679CC4A6A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5715000" y="1837120"/>
            <a:ext cx="269287" cy="961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40EF61E-D49E-6DB6-25CC-468AEC9A852F}"/>
              </a:ext>
            </a:extLst>
          </p:cNvPr>
          <p:cNvSpPr/>
          <p:nvPr/>
        </p:nvSpPr>
        <p:spPr>
          <a:xfrm>
            <a:off x="6225627" y="3018029"/>
            <a:ext cx="756397" cy="34735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cs-CZ" sz="1050" b="1" dirty="0">
                <a:solidFill>
                  <a:srgbClr val="FF0000"/>
                </a:solidFill>
                <a:cs typeface="Arial" panose="020B0604020202020204" pitchFamily="34" charset="0"/>
              </a:rPr>
              <a:t>Místo Výstavby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182E56A-3CDA-4C10-511F-A26EAD4A2CE2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6982024" y="3191706"/>
            <a:ext cx="409376" cy="1547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38E47771-4E90-CC88-5B86-4220EB9AB82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18" y="606816"/>
            <a:ext cx="1853482" cy="930169"/>
          </a:xfrm>
        </p:spPr>
        <p:txBody>
          <a:bodyPr>
            <a:normAutofit/>
          </a:bodyPr>
          <a:lstStyle/>
          <a:p>
            <a:pPr marL="171450" lvl="1" indent="-171450">
              <a:buClr>
                <a:schemeClr val="accent3"/>
              </a:buClr>
            </a:pPr>
            <a:r>
              <a:rPr lang="cs-CZ" sz="1200" dirty="0"/>
              <a:t>INVESTOR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E9042-E837-2B43-5517-0C4AEC90A1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536" y="843969"/>
            <a:ext cx="819838" cy="819838"/>
          </a:xfrm>
          <a:prstGeom prst="rect">
            <a:avLst/>
          </a:prstGeom>
        </p:spPr>
      </p:pic>
      <p:sp>
        <p:nvSpPr>
          <p:cNvPr id="41" name="Content Placeholder 4">
            <a:extLst>
              <a:ext uri="{FF2B5EF4-FFF2-40B4-BE49-F238E27FC236}">
                <a16:creationId xmlns:a16="http://schemas.microsoft.com/office/drawing/2014/main" id="{710F28D6-DC0D-572F-0139-CA4F80BD9743}"/>
              </a:ext>
            </a:extLst>
          </p:cNvPr>
          <p:cNvSpPr txBox="1">
            <a:spLocks/>
          </p:cNvSpPr>
          <p:nvPr/>
        </p:nvSpPr>
        <p:spPr>
          <a:xfrm>
            <a:off x="1814478" y="632490"/>
            <a:ext cx="2296938" cy="9301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6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4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2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611313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>
              <a:buClr>
                <a:schemeClr val="accent3"/>
              </a:buClr>
            </a:pPr>
            <a:r>
              <a:rPr lang="cs-CZ" sz="1200" dirty="0"/>
              <a:t>PROJEKTANT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1766A244-6FAF-17A5-12EA-375EED2CA34A}"/>
              </a:ext>
            </a:extLst>
          </p:cNvPr>
          <p:cNvSpPr txBox="1">
            <a:spLocks/>
          </p:cNvSpPr>
          <p:nvPr/>
        </p:nvSpPr>
        <p:spPr>
          <a:xfrm>
            <a:off x="4032968" y="606816"/>
            <a:ext cx="1853482" cy="9301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6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4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2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611313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>
              <a:buClr>
                <a:schemeClr val="accent3"/>
              </a:buClr>
            </a:pPr>
            <a:r>
              <a:rPr lang="cs-CZ" sz="1200" dirty="0"/>
              <a:t>ZHOTOVITEL</a:t>
            </a:r>
          </a:p>
        </p:txBody>
      </p:sp>
      <p:pic>
        <p:nvPicPr>
          <p:cNvPr id="44" name="Picture 4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F86B1C-B285-8FC9-CE62-29139931C9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68" y="826532"/>
            <a:ext cx="1782907" cy="579219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A82CC7-6064-61D5-FC18-D22DF245BF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78" y="843969"/>
            <a:ext cx="1354698" cy="585447"/>
          </a:xfrm>
          <a:prstGeom prst="rect">
            <a:avLst/>
          </a:prstGeom>
        </p:spPr>
      </p:pic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178EBB22-7C83-FECE-9D77-0AF329BE1037}"/>
              </a:ext>
            </a:extLst>
          </p:cNvPr>
          <p:cNvSpPr txBox="1">
            <a:spLocks/>
          </p:cNvSpPr>
          <p:nvPr/>
        </p:nvSpPr>
        <p:spPr>
          <a:xfrm>
            <a:off x="6402781" y="606816"/>
            <a:ext cx="1853482" cy="9301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5" indent="-1809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6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4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96938" indent="-18256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2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2541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611313" indent="-1714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F04E23"/>
              </a:buClr>
              <a:buFont typeface="Verdana" pitchFamily="34" charset="0"/>
              <a:buChar char="›"/>
              <a:defRPr sz="1100" b="0" kern="1200" baseline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 indent="-171450">
              <a:buClr>
                <a:schemeClr val="accent3"/>
              </a:buClr>
            </a:pPr>
            <a:r>
              <a:rPr lang="cs-CZ" sz="1200" dirty="0"/>
              <a:t>DODAVATEL RDS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8D9A2460-6030-6618-6ADA-E60BB15553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t="17564" r="17838" b="16458"/>
          <a:stretch/>
        </p:blipFill>
        <p:spPr>
          <a:xfrm>
            <a:off x="6434381" y="815877"/>
            <a:ext cx="725697" cy="595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2E1A5-7F1D-B4DF-0D9A-014A697C8A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860048"/>
            <a:ext cx="1190791" cy="4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6" grpId="0" animBg="1"/>
      <p:bldP spid="27" grpId="0" animBg="1"/>
      <p:bldP spid="31" grpId="0" animBg="1"/>
      <p:bldP spid="32" grpId="0" animBg="1"/>
      <p:bldP spid="34" grpId="0" animBg="1"/>
      <p:bldP spid="36" grpId="0" animBg="1"/>
      <p:bldP spid="38" grpId="0" animBg="1"/>
      <p:bldP spid="40" grpId="0" uiExpand="1" build="p"/>
      <p:bldP spid="41" grpId="0" uiExpand="1" build="p"/>
      <p:bldP spid="43" grpId="0" uiExpand="1" build="p"/>
      <p:bldP spid="4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0" y="162244"/>
            <a:ext cx="4901480" cy="288954"/>
          </a:xfrm>
        </p:spPr>
        <p:txBody>
          <a:bodyPr/>
          <a:lstStyle/>
          <a:p>
            <a:r>
              <a:rPr lang="cs-CZ" dirty="0"/>
              <a:t>CHARAKTERISTIKA PROJEKTU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F3B-F945-4281-AC5F-54939CE9D55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914DFCF9-751B-2FD6-7743-3937AD1306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18" y="606816"/>
            <a:ext cx="7993850" cy="1472789"/>
          </a:xfrm>
        </p:spPr>
        <p:txBody>
          <a:bodyPr>
            <a:normAutofit/>
          </a:bodyPr>
          <a:lstStyle/>
          <a:p>
            <a:pPr marL="171450" lvl="1" indent="-171450">
              <a:buClr>
                <a:schemeClr val="accent3"/>
              </a:buClr>
            </a:pPr>
            <a:r>
              <a:rPr lang="cs-CZ" sz="1200" dirty="0"/>
              <a:t>Délka mostu 231 m, rozpětí hlavního pole 96 m přes údolí </a:t>
            </a:r>
            <a:r>
              <a:rPr lang="cs-CZ" sz="1200" dirty="0" err="1"/>
              <a:t>wádí</a:t>
            </a:r>
            <a:r>
              <a:rPr lang="cs-CZ" sz="1200" dirty="0"/>
              <a:t> </a:t>
            </a:r>
            <a:r>
              <a:rPr lang="cs-CZ" sz="1200" dirty="0" err="1"/>
              <a:t>Darga</a:t>
            </a:r>
            <a:endParaRPr lang="cs-CZ" sz="1200" dirty="0"/>
          </a:p>
          <a:p>
            <a:pPr marL="171450" lvl="1" indent="-171450">
              <a:buClr>
                <a:schemeClr val="accent3"/>
              </a:buClr>
            </a:pPr>
            <a:r>
              <a:rPr lang="cs-CZ" sz="1200" dirty="0"/>
              <a:t>Letmo betonovaná segmentová konstrukce</a:t>
            </a:r>
          </a:p>
          <a:p>
            <a:pPr marL="171450" lvl="1" indent="-171450">
              <a:buClr>
                <a:schemeClr val="accent3"/>
              </a:buClr>
            </a:pPr>
            <a:r>
              <a:rPr lang="cs-CZ" sz="1200" dirty="0"/>
              <a:t>Návrh RDS dle Eurokódu, zatížení a detaily dle IDS.</a:t>
            </a:r>
          </a:p>
          <a:p>
            <a:pPr marL="171450" lvl="1" indent="-171450">
              <a:buClr>
                <a:schemeClr val="accent3"/>
              </a:buClr>
            </a:pPr>
            <a:endParaRPr lang="cs-CZ" sz="1200" dirty="0"/>
          </a:p>
          <a:p>
            <a:pPr marL="171450" lvl="1" indent="-171450">
              <a:buClr>
                <a:schemeClr val="accent3"/>
              </a:buClr>
            </a:pPr>
            <a:endParaRPr lang="cs-CZ" sz="1200" dirty="0"/>
          </a:p>
          <a:p>
            <a:pPr marL="180975" lvl="1" indent="-180975">
              <a:buClr>
                <a:schemeClr val="accent3"/>
              </a:buClr>
            </a:pPr>
            <a:endParaRPr lang="en-GB" sz="1200" dirty="0"/>
          </a:p>
        </p:txBody>
      </p:sp>
      <p:pic>
        <p:nvPicPr>
          <p:cNvPr id="9" name="Picture 8" descr="A high angle view of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A469A53E-777A-15D8-A3A9-B5DAE77AC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44" y="1187016"/>
            <a:ext cx="4135280" cy="310146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A01DDE-8080-05C7-863F-D0B6067FCD24}"/>
              </a:ext>
            </a:extLst>
          </p:cNvPr>
          <p:cNvCxnSpPr>
            <a:cxnSpLocks/>
          </p:cNvCxnSpPr>
          <p:nvPr/>
        </p:nvCxnSpPr>
        <p:spPr>
          <a:xfrm flipV="1">
            <a:off x="7754587" y="2885704"/>
            <a:ext cx="0" cy="1258784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4C6829C-F617-110D-5B98-99276BF6ED86}"/>
              </a:ext>
            </a:extLst>
          </p:cNvPr>
          <p:cNvSpPr txBox="1"/>
          <p:nvPr/>
        </p:nvSpPr>
        <p:spPr>
          <a:xfrm>
            <a:off x="7901683" y="3330430"/>
            <a:ext cx="79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21.0</a:t>
            </a:r>
            <a:endParaRPr lang="en-US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026321D-7B32-508A-1146-761C56BF1909}"/>
              </a:ext>
            </a:extLst>
          </p:cNvPr>
          <p:cNvCxnSpPr>
            <a:cxnSpLocks/>
          </p:cNvCxnSpPr>
          <p:nvPr/>
        </p:nvCxnSpPr>
        <p:spPr>
          <a:xfrm>
            <a:off x="6548033" y="2090798"/>
            <a:ext cx="1087801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AFEA8BC-BBE4-1695-3573-E4895E4CA8DA}"/>
              </a:ext>
            </a:extLst>
          </p:cNvPr>
          <p:cNvSpPr txBox="1"/>
          <p:nvPr/>
        </p:nvSpPr>
        <p:spPr>
          <a:xfrm>
            <a:off x="6694110" y="1687973"/>
            <a:ext cx="79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16.0</a:t>
            </a:r>
            <a:endParaRPr lang="en-US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93092E7-DE56-F5A0-E538-641FAA202DE6}"/>
              </a:ext>
            </a:extLst>
          </p:cNvPr>
          <p:cNvCxnSpPr>
            <a:cxnSpLocks/>
          </p:cNvCxnSpPr>
          <p:nvPr/>
        </p:nvCxnSpPr>
        <p:spPr>
          <a:xfrm flipV="1">
            <a:off x="7754587" y="2398816"/>
            <a:ext cx="0" cy="46481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12E385B-8B62-2AEF-1B0C-6321C90CCA4E}"/>
              </a:ext>
            </a:extLst>
          </p:cNvPr>
          <p:cNvSpPr txBox="1"/>
          <p:nvPr/>
        </p:nvSpPr>
        <p:spPr>
          <a:xfrm>
            <a:off x="7907621" y="2470582"/>
            <a:ext cx="79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5.35</a:t>
            </a:r>
            <a:endParaRPr lang="en-US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5" name="Picture 44" descr="A picture containing outdoor, sky, mountain, grass&#10;&#10;Description automatically generated">
            <a:extLst>
              <a:ext uri="{FF2B5EF4-FFF2-40B4-BE49-F238E27FC236}">
                <a16:creationId xmlns:a16="http://schemas.microsoft.com/office/drawing/2014/main" id="{ED218E1B-AEF3-5A82-5C39-18B08BFC00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3" y="2007141"/>
            <a:ext cx="4048415" cy="227723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64C4D6-57D3-9C34-C2B7-9970ACEA58A8}"/>
              </a:ext>
            </a:extLst>
          </p:cNvPr>
          <p:cNvCxnSpPr/>
          <p:nvPr/>
        </p:nvCxnSpPr>
        <p:spPr>
          <a:xfrm>
            <a:off x="1876302" y="2268185"/>
            <a:ext cx="0" cy="1514702"/>
          </a:xfrm>
          <a:prstGeom prst="line">
            <a:avLst/>
          </a:prstGeom>
          <a:ln w="38100">
            <a:solidFill>
              <a:srgbClr val="FF0000"/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6FA437-EA60-8B4B-B57D-CB25F4F29240}"/>
              </a:ext>
            </a:extLst>
          </p:cNvPr>
          <p:cNvCxnSpPr/>
          <p:nvPr/>
        </p:nvCxnSpPr>
        <p:spPr>
          <a:xfrm>
            <a:off x="3040083" y="2268185"/>
            <a:ext cx="0" cy="1514702"/>
          </a:xfrm>
          <a:prstGeom prst="line">
            <a:avLst/>
          </a:prstGeom>
          <a:ln w="38100">
            <a:solidFill>
              <a:srgbClr val="FF0000"/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0AD62EF-5828-4483-C5D5-31507D7C23E3}"/>
              </a:ext>
            </a:extLst>
          </p:cNvPr>
          <p:cNvCxnSpPr>
            <a:cxnSpLocks/>
          </p:cNvCxnSpPr>
          <p:nvPr/>
        </p:nvCxnSpPr>
        <p:spPr>
          <a:xfrm>
            <a:off x="1952282" y="2495074"/>
            <a:ext cx="1087801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F62EC06-81E8-AEA5-DD16-959B4DD4F8C7}"/>
              </a:ext>
            </a:extLst>
          </p:cNvPr>
          <p:cNvCxnSpPr/>
          <p:nvPr/>
        </p:nvCxnSpPr>
        <p:spPr>
          <a:xfrm>
            <a:off x="3740727" y="2268185"/>
            <a:ext cx="0" cy="1514702"/>
          </a:xfrm>
          <a:prstGeom prst="line">
            <a:avLst/>
          </a:prstGeom>
          <a:ln w="38100">
            <a:solidFill>
              <a:srgbClr val="FF0000"/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378E8C1-6EC7-9A0E-9CE8-F6385160AF45}"/>
              </a:ext>
            </a:extLst>
          </p:cNvPr>
          <p:cNvCxnSpPr/>
          <p:nvPr/>
        </p:nvCxnSpPr>
        <p:spPr>
          <a:xfrm>
            <a:off x="950026" y="2268185"/>
            <a:ext cx="0" cy="1514702"/>
          </a:xfrm>
          <a:prstGeom prst="line">
            <a:avLst/>
          </a:prstGeom>
          <a:ln w="38100">
            <a:solidFill>
              <a:srgbClr val="FF0000"/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C1CF003-60F2-27F7-5841-2193A22E3128}"/>
              </a:ext>
            </a:extLst>
          </p:cNvPr>
          <p:cNvCxnSpPr>
            <a:cxnSpLocks/>
          </p:cNvCxnSpPr>
          <p:nvPr/>
        </p:nvCxnSpPr>
        <p:spPr>
          <a:xfrm>
            <a:off x="950026" y="2495074"/>
            <a:ext cx="926276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FC73434-14B9-DB2E-7A0A-BA2A0FA3FEC5}"/>
              </a:ext>
            </a:extLst>
          </p:cNvPr>
          <p:cNvCxnSpPr>
            <a:cxnSpLocks/>
          </p:cNvCxnSpPr>
          <p:nvPr/>
        </p:nvCxnSpPr>
        <p:spPr>
          <a:xfrm>
            <a:off x="3040083" y="2483713"/>
            <a:ext cx="700644" cy="11361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3FCBC1A-9C02-E2A4-0FC9-EA52B72D15C4}"/>
              </a:ext>
            </a:extLst>
          </p:cNvPr>
          <p:cNvSpPr txBox="1"/>
          <p:nvPr/>
        </p:nvSpPr>
        <p:spPr>
          <a:xfrm>
            <a:off x="2060785" y="2079994"/>
            <a:ext cx="79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96.0</a:t>
            </a:r>
            <a:endParaRPr lang="en-US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B227457-7D79-3CE0-8729-2A8B8BA325D2}"/>
              </a:ext>
            </a:extLst>
          </p:cNvPr>
          <p:cNvSpPr txBox="1"/>
          <p:nvPr/>
        </p:nvSpPr>
        <p:spPr>
          <a:xfrm>
            <a:off x="3040083" y="2079994"/>
            <a:ext cx="79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67.0</a:t>
            </a:r>
            <a:endParaRPr lang="en-US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C38D37-CF28-6DE9-47C4-52E89A5394A1}"/>
              </a:ext>
            </a:extLst>
          </p:cNvPr>
          <p:cNvSpPr txBox="1"/>
          <p:nvPr/>
        </p:nvSpPr>
        <p:spPr>
          <a:xfrm>
            <a:off x="962319" y="2079994"/>
            <a:ext cx="79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67.0</a:t>
            </a:r>
            <a:endParaRPr lang="en-US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3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0" y="162244"/>
            <a:ext cx="4901480" cy="288954"/>
          </a:xfrm>
        </p:spPr>
        <p:txBody>
          <a:bodyPr/>
          <a:lstStyle/>
          <a:p>
            <a:r>
              <a:rPr lang="cs-CZ" dirty="0"/>
              <a:t>CHARAKTERISTIKA PROJEKTU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F3B-F945-4281-AC5F-54939CE9D55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FE1DF0F-B17B-0DBC-F6C8-8547D6CE2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1" y="730809"/>
            <a:ext cx="5769011" cy="3542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62B947-9CF1-E8DC-5C47-D88681763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598" y="599315"/>
            <a:ext cx="4628562" cy="1754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F99A5CBC-AF48-C388-21A2-A35602409E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7579" y="2548416"/>
            <a:ext cx="2540900" cy="2166894"/>
          </a:xfrm>
        </p:spPr>
        <p:txBody>
          <a:bodyPr>
            <a:normAutofit lnSpcReduction="10000"/>
          </a:bodyPr>
          <a:lstStyle/>
          <a:p>
            <a:pPr marL="171450" lvl="1" indent="-171450">
              <a:buClr>
                <a:schemeClr val="accent3"/>
              </a:buClr>
            </a:pPr>
            <a:r>
              <a:rPr lang="en-US" sz="1200" dirty="0"/>
              <a:t>P</a:t>
            </a:r>
            <a:r>
              <a:rPr lang="cs-CZ" sz="1200" dirty="0" err="1"/>
              <a:t>ředepjatý</a:t>
            </a:r>
            <a:r>
              <a:rPr lang="cs-CZ" sz="1200" dirty="0"/>
              <a:t>, jednokomorový nosník proměnné výšky, šířka horní desky 16.0 m</a:t>
            </a:r>
          </a:p>
          <a:p>
            <a:pPr marL="171450" lvl="1" indent="-171450">
              <a:buClr>
                <a:schemeClr val="accent3"/>
              </a:buClr>
            </a:pPr>
            <a:r>
              <a:rPr lang="cs-CZ" sz="1200" dirty="0"/>
              <a:t>Integrované twin-wall pilíře výšky 21 m</a:t>
            </a:r>
            <a:endParaRPr lang="en-US" sz="1200" dirty="0"/>
          </a:p>
          <a:p>
            <a:pPr marL="528638" lvl="2" indent="-171450">
              <a:buClr>
                <a:schemeClr val="accent3"/>
              </a:buClr>
            </a:pPr>
            <a:r>
              <a:rPr lang="cs-CZ" sz="1000" dirty="0"/>
              <a:t>Absence ložisek</a:t>
            </a:r>
          </a:p>
          <a:p>
            <a:pPr marL="528638" lvl="2" indent="-171450">
              <a:buClr>
                <a:schemeClr val="accent3"/>
              </a:buClr>
            </a:pPr>
            <a:r>
              <a:rPr lang="cs-CZ" sz="1000" dirty="0"/>
              <a:t>Absence provizorních podpor během výstavby</a:t>
            </a:r>
          </a:p>
          <a:p>
            <a:pPr marL="528638" lvl="2" indent="-171450">
              <a:buClr>
                <a:schemeClr val="accent3"/>
              </a:buClr>
            </a:pPr>
            <a:r>
              <a:rPr lang="cs-CZ" sz="1000" dirty="0"/>
              <a:t>Výhodné pro EQ, zároveň dostatečně měkké pro pohyby od tepolty</a:t>
            </a:r>
          </a:p>
          <a:p>
            <a:pPr marL="528638" lvl="2" indent="-171450">
              <a:buClr>
                <a:schemeClr val="accent3"/>
              </a:buClr>
            </a:pPr>
            <a:endParaRPr lang="cs-CZ" sz="1000" dirty="0"/>
          </a:p>
          <a:p>
            <a:pPr marL="171450" lvl="1" indent="-171450">
              <a:buClr>
                <a:schemeClr val="accent3"/>
              </a:buClr>
            </a:pPr>
            <a:endParaRPr lang="cs-CZ" sz="1200" dirty="0"/>
          </a:p>
          <a:p>
            <a:pPr marL="180975" lvl="1" indent="-180975">
              <a:buClr>
                <a:schemeClr val="accent3"/>
              </a:buClr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6772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0" y="162244"/>
            <a:ext cx="4901480" cy="288954"/>
          </a:xfrm>
        </p:spPr>
        <p:txBody>
          <a:bodyPr/>
          <a:lstStyle/>
          <a:p>
            <a:r>
              <a:rPr lang="cs-CZ" dirty="0"/>
              <a:t>CHARAKTERISTIKA PROJEKTU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F3B-F945-4281-AC5F-54939CE9D55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914DFCF9-751B-2FD6-7743-3937AD1306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9818" y="606816"/>
            <a:ext cx="7993850" cy="1634734"/>
          </a:xfrm>
        </p:spPr>
        <p:txBody>
          <a:bodyPr>
            <a:normAutofit/>
          </a:bodyPr>
          <a:lstStyle/>
          <a:p>
            <a:pPr marL="171450" lvl="1" indent="-171450">
              <a:buClr>
                <a:schemeClr val="accent3"/>
              </a:buClr>
            </a:pPr>
            <a:r>
              <a:rPr lang="cs-CZ" sz="1200" dirty="0"/>
              <a:t>Klasické vedení </a:t>
            </a:r>
            <a:r>
              <a:rPr lang="cs-CZ" sz="1200" dirty="0" err="1"/>
              <a:t>předpínacích</a:t>
            </a:r>
            <a:r>
              <a:rPr lang="cs-CZ" sz="1200" dirty="0"/>
              <a:t> kabelů</a:t>
            </a:r>
          </a:p>
          <a:p>
            <a:pPr marL="528638" lvl="2" indent="-171450">
              <a:buClr>
                <a:schemeClr val="accent3"/>
              </a:buClr>
            </a:pPr>
            <a:r>
              <a:rPr lang="en-US" sz="1000" dirty="0"/>
              <a:t>sou</a:t>
            </a:r>
            <a:r>
              <a:rPr lang="cs-CZ" sz="1000" dirty="0" err="1"/>
              <a:t>držné</a:t>
            </a:r>
            <a:r>
              <a:rPr lang="cs-CZ" sz="1000" dirty="0"/>
              <a:t> kabely vahadlové </a:t>
            </a:r>
            <a:r>
              <a:rPr lang="en-US" sz="1000" dirty="0"/>
              <a:t>17-15.7</a:t>
            </a:r>
            <a:endParaRPr lang="cs-CZ" sz="1000" dirty="0"/>
          </a:p>
          <a:p>
            <a:pPr marL="528638" lvl="2" indent="-171450">
              <a:buClr>
                <a:schemeClr val="accent3"/>
              </a:buClr>
            </a:pPr>
            <a:r>
              <a:rPr lang="cs-CZ" sz="1000" dirty="0"/>
              <a:t>kabely spojitosti</a:t>
            </a:r>
            <a:r>
              <a:rPr lang="en-US" sz="1000" dirty="0"/>
              <a:t> 22-15.7</a:t>
            </a:r>
            <a:endParaRPr lang="cs-CZ" sz="1000" dirty="0"/>
          </a:p>
          <a:p>
            <a:pPr marL="171450" lvl="1" indent="-171450">
              <a:buClr>
                <a:schemeClr val="accent3"/>
              </a:buClr>
            </a:pPr>
            <a:r>
              <a:rPr lang="cs-CZ" sz="1200" dirty="0"/>
              <a:t>Dodatečné předpětí ve stojinách segmentů v oblasti podpor</a:t>
            </a:r>
            <a:r>
              <a:rPr lang="en-US" sz="1200" dirty="0"/>
              <a:t> –</a:t>
            </a:r>
            <a:r>
              <a:rPr lang="cs-CZ" sz="1200" dirty="0"/>
              <a:t> </a:t>
            </a:r>
            <a:r>
              <a:rPr lang="cs-CZ" sz="1200" dirty="0" err="1"/>
              <a:t>předpínací</a:t>
            </a:r>
            <a:r>
              <a:rPr lang="cs-CZ" sz="1200" dirty="0"/>
              <a:t> tyče DIA 32</a:t>
            </a:r>
          </a:p>
          <a:p>
            <a:pPr marL="171450" lvl="1" indent="-171450">
              <a:buClr>
                <a:schemeClr val="accent3"/>
              </a:buClr>
            </a:pPr>
            <a:r>
              <a:rPr lang="cs-CZ" sz="1200" dirty="0"/>
              <a:t>Příčné předpětí horní desky</a:t>
            </a:r>
            <a:r>
              <a:rPr lang="en-US" sz="1200" dirty="0"/>
              <a:t> – 4-15.7 @ 1.20 m</a:t>
            </a:r>
            <a:endParaRPr lang="cs-CZ" sz="1200" dirty="0"/>
          </a:p>
          <a:p>
            <a:pPr marL="171450" lvl="1" indent="-171450">
              <a:buClr>
                <a:schemeClr val="accent3"/>
              </a:buClr>
            </a:pPr>
            <a:endParaRPr lang="cs-CZ" sz="1200" dirty="0"/>
          </a:p>
          <a:p>
            <a:pPr marL="171450" lvl="1" indent="-171450">
              <a:buClr>
                <a:schemeClr val="accent3"/>
              </a:buClr>
            </a:pPr>
            <a:endParaRPr lang="cs-CZ" sz="1200" dirty="0"/>
          </a:p>
          <a:p>
            <a:pPr marL="180975" lvl="1" indent="-180975">
              <a:buClr>
                <a:schemeClr val="accent3"/>
              </a:buClr>
            </a:pPr>
            <a:endParaRPr lang="en-GB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64654-47B3-AF71-9C4B-06EFCE79F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96" y="1855446"/>
            <a:ext cx="5474525" cy="1545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4846A0-3D6E-0E82-FE9F-D65C2B57D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97" y="3400675"/>
            <a:ext cx="5474525" cy="1045780"/>
          </a:xfrm>
          <a:prstGeom prst="rect">
            <a:avLst/>
          </a:prstGeom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B3508AA-06F0-8305-0E7C-D98F291FF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6816"/>
            <a:ext cx="2908744" cy="679288"/>
          </a:xfrm>
          <a:prstGeom prst="rect">
            <a:avLst/>
          </a:prstGeom>
        </p:spPr>
      </p:pic>
      <p:pic>
        <p:nvPicPr>
          <p:cNvPr id="11" name="Picture 10" descr="A high angle view of people on a bridge&#10;&#10;Description automatically generated with medium confidence">
            <a:extLst>
              <a:ext uri="{FF2B5EF4-FFF2-40B4-BE49-F238E27FC236}">
                <a16:creationId xmlns:a16="http://schemas.microsoft.com/office/drawing/2014/main" id="{55744E10-B50D-A4BF-78AE-478BC1EFB6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1" t="25548" r="16267"/>
          <a:stretch/>
        </p:blipFill>
        <p:spPr>
          <a:xfrm>
            <a:off x="5683250" y="1689101"/>
            <a:ext cx="3242826" cy="269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F020EF-BEE9-E551-2494-228B1014F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7" y="606816"/>
            <a:ext cx="5746207" cy="3713192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19" y="162244"/>
            <a:ext cx="5434715" cy="288954"/>
          </a:xfrm>
        </p:spPr>
        <p:txBody>
          <a:bodyPr/>
          <a:lstStyle/>
          <a:p>
            <a:r>
              <a:rPr lang="cs-CZ" dirty="0"/>
              <a:t>PŘEPOČET PŮVODNÍHO NÁVRHU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F3B-F945-4281-AC5F-54939CE9D55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914DFCF9-751B-2FD6-7743-3937AD1306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67124" y="199116"/>
            <a:ext cx="3095459" cy="4401319"/>
          </a:xfrm>
        </p:spPr>
        <p:txBody>
          <a:bodyPr>
            <a:noAutofit/>
          </a:bodyPr>
          <a:lstStyle/>
          <a:p>
            <a:pPr marL="342900" lvl="1" indent="-342900">
              <a:buClr>
                <a:schemeClr val="accent3"/>
              </a:buClr>
              <a:buFont typeface="+mj-lt"/>
              <a:buAutoNum type="arabicPeriod"/>
            </a:pPr>
            <a:r>
              <a:rPr lang="cs-CZ" b="1" dirty="0"/>
              <a:t>Nová segmentace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Sjednocení délky na 4.7 m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Snížení počtu z 44 na 36</a:t>
            </a:r>
            <a:r>
              <a:rPr lang="en-US" dirty="0"/>
              <a:t>       </a:t>
            </a:r>
            <a:r>
              <a:rPr lang="cs-CZ" dirty="0"/>
              <a:t>(-20</a:t>
            </a:r>
            <a:r>
              <a:rPr lang="en-DE" dirty="0"/>
              <a:t>%</a:t>
            </a:r>
            <a:r>
              <a:rPr lang="en-US" dirty="0"/>
              <a:t>) </a:t>
            </a:r>
            <a:r>
              <a:rPr lang="cs-CZ" dirty="0"/>
              <a:t>(dopad na P.T., harmonogram)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Navýšení max váhy na 195 tun ze 170 tun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Zkrácení betonáže na skruži</a:t>
            </a:r>
          </a:p>
          <a:p>
            <a:pPr marL="342900" lvl="1" indent="-342900">
              <a:buClr>
                <a:schemeClr val="accent3"/>
              </a:buClr>
              <a:buFont typeface="+mj-lt"/>
              <a:buAutoNum type="arabicPeriod"/>
            </a:pPr>
            <a:r>
              <a:rPr lang="cs-CZ" b="1" dirty="0"/>
              <a:t>Asymetrický pilířový segment: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Snížení momentů při výstavbě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Redukce napětí + výztuže v pilíři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Efektivnější využití pracovních skupin při výstavbě segmentů</a:t>
            </a:r>
          </a:p>
          <a:p>
            <a:pPr marL="342900" lvl="1" indent="-342900">
              <a:buClr>
                <a:schemeClr val="accent3"/>
              </a:buClr>
              <a:buFont typeface="+mj-lt"/>
              <a:buAutoNum type="arabicPeriod"/>
            </a:pPr>
            <a:r>
              <a:rPr lang="cs-CZ" b="1" dirty="0"/>
              <a:t>Oddálení pilířů o 5 m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Lepší distribuce My na konstrukci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Redukce předpětí</a:t>
            </a:r>
          </a:p>
          <a:p>
            <a:pPr marL="171450" lvl="1" indent="-171450">
              <a:buClr>
                <a:schemeClr val="accent3"/>
              </a:buClr>
            </a:pPr>
            <a:endParaRPr lang="cs-CZ" sz="1600" dirty="0"/>
          </a:p>
          <a:p>
            <a:pPr marL="180975" lvl="1" indent="-180975">
              <a:buClr>
                <a:schemeClr val="accent3"/>
              </a:buClr>
            </a:pPr>
            <a:endParaRPr lang="en-GB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CE4A6B7-CBA4-7DF1-E6AB-BDA684B84939}"/>
              </a:ext>
            </a:extLst>
          </p:cNvPr>
          <p:cNvGrpSpPr/>
          <p:nvPr/>
        </p:nvGrpSpPr>
        <p:grpSpPr>
          <a:xfrm>
            <a:off x="3549395" y="3438090"/>
            <a:ext cx="180000" cy="179280"/>
            <a:chOff x="3733545" y="3438090"/>
            <a:chExt cx="180000" cy="17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8770192-7199-FB6F-46FA-B96CC073CF6F}"/>
                    </a:ext>
                  </a:extLst>
                </p14:cNvPr>
                <p14:cNvContentPartPr/>
                <p14:nvPr/>
              </p14:nvContentPartPr>
              <p14:xfrm>
                <a:off x="3733545" y="3522330"/>
                <a:ext cx="180000" cy="17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8770192-7199-FB6F-46FA-B96CC073CF6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24905" y="3513690"/>
                  <a:ext cx="1976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604601A-58A3-E6C0-30AA-416B6D3B6236}"/>
                    </a:ext>
                  </a:extLst>
                </p14:cNvPr>
                <p14:cNvContentPartPr/>
                <p14:nvPr/>
              </p14:nvContentPartPr>
              <p14:xfrm>
                <a:off x="3819225" y="3438090"/>
                <a:ext cx="93600" cy="179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604601A-58A3-E6C0-30AA-416B6D3B623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810585" y="3429450"/>
                  <a:ext cx="111240" cy="196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D1BE666-C31B-A530-89A7-1DC4E7511346}"/>
                  </a:ext>
                </a:extLst>
              </p14:cNvPr>
              <p14:cNvContentPartPr/>
              <p14:nvPr/>
            </p14:nvContentPartPr>
            <p14:xfrm>
              <a:off x="960464" y="1417784"/>
              <a:ext cx="801360" cy="432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D1BE666-C31B-A530-89A7-1DC4E751134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6464" y="1309784"/>
                <a:ext cx="90900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59B1919-2EC0-D0A1-2703-AA81E73D96DA}"/>
                  </a:ext>
                </a:extLst>
              </p14:cNvPr>
              <p14:cNvContentPartPr/>
              <p14:nvPr/>
            </p14:nvContentPartPr>
            <p14:xfrm>
              <a:off x="2106704" y="1403024"/>
              <a:ext cx="815040" cy="15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59B1919-2EC0-D0A1-2703-AA81E73D96D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3064" y="1295384"/>
                <a:ext cx="92268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A3A8A7F-E7EF-69C9-D98C-BC68DD4870FE}"/>
                  </a:ext>
                </a:extLst>
              </p14:cNvPr>
              <p14:cNvContentPartPr/>
              <p14:nvPr/>
            </p14:nvContentPartPr>
            <p14:xfrm>
              <a:off x="3080864" y="1364144"/>
              <a:ext cx="768240" cy="47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A3A8A7F-E7EF-69C9-D98C-BC68DD4870F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26864" y="1256504"/>
                <a:ext cx="87588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CD943F7-9CBE-5CA6-D5AE-4779F3EC9218}"/>
                  </a:ext>
                </a:extLst>
              </p14:cNvPr>
              <p14:cNvContentPartPr/>
              <p14:nvPr/>
            </p14:nvContentPartPr>
            <p14:xfrm>
              <a:off x="4154024" y="1363784"/>
              <a:ext cx="788040" cy="7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CD943F7-9CBE-5CA6-D5AE-4779F3EC92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00384" y="1255784"/>
                <a:ext cx="89568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3AF4960-17B9-2941-D8B6-199CBCF684FC}"/>
                  </a:ext>
                </a:extLst>
              </p14:cNvPr>
              <p14:cNvContentPartPr/>
              <p14:nvPr/>
            </p14:nvContentPartPr>
            <p14:xfrm>
              <a:off x="794864" y="3232904"/>
              <a:ext cx="842400" cy="140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3AF4960-17B9-2941-D8B6-199CBCF684F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0864" y="3124904"/>
                <a:ext cx="9500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1279926-FA41-6798-AA90-82EBB514229F}"/>
                  </a:ext>
                </a:extLst>
              </p14:cNvPr>
              <p14:cNvContentPartPr/>
              <p14:nvPr/>
            </p14:nvContentPartPr>
            <p14:xfrm>
              <a:off x="1921304" y="3213824"/>
              <a:ext cx="815760" cy="39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1279926-FA41-6798-AA90-82EBB514229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67304" y="3105824"/>
                <a:ext cx="92340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5003BBA-8CFA-D9AE-8D68-8E1440785635}"/>
                  </a:ext>
                </a:extLst>
              </p14:cNvPr>
              <p14:cNvContentPartPr/>
              <p14:nvPr/>
            </p14:nvContentPartPr>
            <p14:xfrm>
              <a:off x="2915264" y="3179624"/>
              <a:ext cx="748440" cy="21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5003BBA-8CFA-D9AE-8D68-8E144078563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61624" y="3071624"/>
                <a:ext cx="85608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81F233F-15D9-9B1D-ECA4-D58E119A8D45}"/>
                  </a:ext>
                </a:extLst>
              </p14:cNvPr>
              <p14:cNvContentPartPr/>
              <p14:nvPr/>
            </p14:nvContentPartPr>
            <p14:xfrm>
              <a:off x="4067984" y="3164864"/>
              <a:ext cx="775080" cy="22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81F233F-15D9-9B1D-ECA4-D58E119A8D4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14344" y="3057224"/>
                <a:ext cx="882720" cy="23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F41A868B-9570-601A-DCB9-F6E0C4880764}"/>
              </a:ext>
            </a:extLst>
          </p:cNvPr>
          <p:cNvGrpSpPr/>
          <p:nvPr/>
        </p:nvGrpSpPr>
        <p:grpSpPr>
          <a:xfrm>
            <a:off x="1911935" y="3447810"/>
            <a:ext cx="593396" cy="164880"/>
            <a:chOff x="1981785" y="3447810"/>
            <a:chExt cx="593396" cy="16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B2AB858-4E89-14FD-EB4E-F2168943EDD6}"/>
                    </a:ext>
                  </a:extLst>
                </p14:cNvPr>
                <p14:cNvContentPartPr/>
                <p14:nvPr/>
              </p14:nvContentPartPr>
              <p14:xfrm>
                <a:off x="1981785" y="3542850"/>
                <a:ext cx="22824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B2AB858-4E89-14FD-EB4E-F2168943EDD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72785" y="3534210"/>
                  <a:ext cx="245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45CAD37-0D23-2DA7-2167-ACDE71146940}"/>
                    </a:ext>
                  </a:extLst>
                </p14:cNvPr>
                <p14:cNvContentPartPr/>
                <p14:nvPr/>
              </p14:nvContentPartPr>
              <p14:xfrm>
                <a:off x="1988625" y="3447810"/>
                <a:ext cx="84600" cy="164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45CAD37-0D23-2DA7-2167-ACDE7114694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79625" y="3439170"/>
                  <a:ext cx="1022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63245D1-E01D-B64E-7D08-49AC3EA20F0F}"/>
                    </a:ext>
                  </a:extLst>
                </p14:cNvPr>
                <p14:cNvContentPartPr/>
                <p14:nvPr/>
              </p14:nvContentPartPr>
              <p14:xfrm>
                <a:off x="2278901" y="3480499"/>
                <a:ext cx="82440" cy="108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63245D1-E01D-B64E-7D08-49AC3EA20F0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269901" y="3471859"/>
                  <a:ext cx="1000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3CBA406-C41E-5354-F5EF-B38F3C73B045}"/>
                    </a:ext>
                  </a:extLst>
                </p14:cNvPr>
                <p14:cNvContentPartPr/>
                <p14:nvPr/>
              </p14:nvContentPartPr>
              <p14:xfrm>
                <a:off x="2400221" y="3578779"/>
                <a:ext cx="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3CBA406-C41E-5354-F5EF-B38F3C73B04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91221" y="357013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1D67253-480B-C427-41FF-97E0F5989BFF}"/>
                    </a:ext>
                  </a:extLst>
                </p14:cNvPr>
                <p14:cNvContentPartPr/>
                <p14:nvPr/>
              </p14:nvContentPartPr>
              <p14:xfrm>
                <a:off x="2434421" y="3488419"/>
                <a:ext cx="59760" cy="84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1D67253-480B-C427-41FF-97E0F5989BF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425421" y="3479419"/>
                  <a:ext cx="774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C3A6379-B078-5916-AEA8-A84FFDB129DD}"/>
                    </a:ext>
                  </a:extLst>
                </p14:cNvPr>
                <p14:cNvContentPartPr/>
                <p14:nvPr/>
              </p14:nvContentPartPr>
              <p14:xfrm>
                <a:off x="2438021" y="3471499"/>
                <a:ext cx="70560" cy="14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C3A6379-B078-5916-AEA8-A84FFDB129D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429381" y="3462499"/>
                  <a:ext cx="882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ECC2F12-6CCD-FC4E-9406-6FED1A0D3CA1}"/>
                    </a:ext>
                  </a:extLst>
                </p14:cNvPr>
                <p14:cNvContentPartPr/>
                <p14:nvPr/>
              </p14:nvContentPartPr>
              <p14:xfrm>
                <a:off x="2535221" y="3488059"/>
                <a:ext cx="39960" cy="67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ECC2F12-6CCD-FC4E-9406-6FED1A0D3CA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526581" y="3479059"/>
                  <a:ext cx="57600" cy="8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158E551-E33A-D297-6FB1-179C93C1DE44}"/>
              </a:ext>
            </a:extLst>
          </p:cNvPr>
          <p:cNvGrpSpPr/>
          <p:nvPr/>
        </p:nvGrpSpPr>
        <p:grpSpPr>
          <a:xfrm>
            <a:off x="3216461" y="3463219"/>
            <a:ext cx="282960" cy="104400"/>
            <a:chOff x="3292661" y="3463219"/>
            <a:chExt cx="282960" cy="10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2B22D3F-45B0-8198-6E40-38F8199CF1EF}"/>
                    </a:ext>
                  </a:extLst>
                </p14:cNvPr>
                <p14:cNvContentPartPr/>
                <p14:nvPr/>
              </p14:nvContentPartPr>
              <p14:xfrm>
                <a:off x="3292661" y="3481939"/>
                <a:ext cx="59760" cy="82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2B22D3F-45B0-8198-6E40-38F8199CF1E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284021" y="3473299"/>
                  <a:ext cx="7740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7A0DE3B-0401-CF37-7405-49A77863090D}"/>
                    </a:ext>
                  </a:extLst>
                </p14:cNvPr>
                <p14:cNvContentPartPr/>
                <p14:nvPr/>
              </p14:nvContentPartPr>
              <p14:xfrm>
                <a:off x="3395261" y="3558979"/>
                <a:ext cx="360" cy="1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7A0DE3B-0401-CF37-7405-49A77863090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386621" y="3549979"/>
                  <a:ext cx="180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3BD2377-F3B2-F65F-16A9-F8C9112E9454}"/>
                    </a:ext>
                  </a:extLst>
                </p14:cNvPr>
                <p14:cNvContentPartPr/>
                <p14:nvPr/>
              </p14:nvContentPartPr>
              <p14:xfrm>
                <a:off x="3418301" y="3488419"/>
                <a:ext cx="73800" cy="792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3BD2377-F3B2-F65F-16A9-F8C9112E945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409661" y="3479419"/>
                  <a:ext cx="914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66150BC-A5B6-7B28-F1A9-82B76ABA452B}"/>
                    </a:ext>
                  </a:extLst>
                </p14:cNvPr>
                <p14:cNvContentPartPr/>
                <p14:nvPr/>
              </p14:nvContentPartPr>
              <p14:xfrm>
                <a:off x="3416861" y="3469699"/>
                <a:ext cx="58320" cy="11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66150BC-A5B6-7B28-F1A9-82B76ABA452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407861" y="3460699"/>
                  <a:ext cx="759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368D943-B43A-65D5-F3AA-18F38C4D21A5}"/>
                    </a:ext>
                  </a:extLst>
                </p14:cNvPr>
                <p14:cNvContentPartPr/>
                <p14:nvPr/>
              </p14:nvContentPartPr>
              <p14:xfrm>
                <a:off x="3529541" y="3463219"/>
                <a:ext cx="46080" cy="83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368D943-B43A-65D5-F3AA-18F38C4D21A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520901" y="3454219"/>
                  <a:ext cx="63720" cy="10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0CE8CEA0-EAF3-5025-08E7-01396AF66DB3}"/>
                  </a:ext>
                </a:extLst>
              </p14:cNvPr>
              <p14:cNvContentPartPr/>
              <p14:nvPr/>
            </p14:nvContentPartPr>
            <p14:xfrm>
              <a:off x="1726740" y="3391180"/>
              <a:ext cx="25920" cy="3934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0CE8CEA0-EAF3-5025-08E7-01396AF66DB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691100" y="3319180"/>
                <a:ext cx="97560" cy="53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0FB26B3-E4D8-2A4E-CF0F-1E790E70AB58}"/>
                  </a:ext>
                </a:extLst>
              </p14:cNvPr>
              <p14:cNvContentPartPr/>
              <p14:nvPr/>
            </p14:nvContentPartPr>
            <p14:xfrm>
              <a:off x="3860820" y="3301540"/>
              <a:ext cx="360" cy="3621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0FB26B3-E4D8-2A4E-CF0F-1E790E70AB5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825180" y="3229900"/>
                <a:ext cx="72000" cy="50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443C5164-7BAD-D742-3C7B-611CFC692357}"/>
              </a:ext>
            </a:extLst>
          </p:cNvPr>
          <p:cNvGrpSpPr/>
          <p:nvPr/>
        </p:nvGrpSpPr>
        <p:grpSpPr>
          <a:xfrm>
            <a:off x="2939580" y="1130020"/>
            <a:ext cx="701280" cy="1598040"/>
            <a:chOff x="2939580" y="1130020"/>
            <a:chExt cx="701280" cy="159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C087D17-C1D6-1852-D76C-9F2C9FF781DD}"/>
                    </a:ext>
                  </a:extLst>
                </p14:cNvPr>
                <p14:cNvContentPartPr/>
                <p14:nvPr/>
              </p14:nvContentPartPr>
              <p14:xfrm>
                <a:off x="2983860" y="1130020"/>
                <a:ext cx="83520" cy="1568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C087D17-C1D6-1852-D76C-9F2C9FF781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975220" y="1121020"/>
                  <a:ext cx="101160" cy="158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29E461E-2A8B-91B6-BAB4-327FE4263736}"/>
                    </a:ext>
                  </a:extLst>
                </p14:cNvPr>
                <p14:cNvContentPartPr/>
                <p14:nvPr/>
              </p14:nvContentPartPr>
              <p14:xfrm>
                <a:off x="2939580" y="2603140"/>
                <a:ext cx="126000" cy="1249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29E461E-2A8B-91B6-BAB4-327FE426373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930940" y="2594500"/>
                  <a:ext cx="1436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E275111-88AA-B816-46C7-80CA86A023C3}"/>
                    </a:ext>
                  </a:extLst>
                </p14:cNvPr>
                <p14:cNvContentPartPr/>
                <p14:nvPr/>
              </p14:nvContentPartPr>
              <p14:xfrm>
                <a:off x="3180420" y="2184100"/>
                <a:ext cx="5040" cy="129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E275111-88AA-B816-46C7-80CA86A023C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171780" y="2175100"/>
                  <a:ext cx="2268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5440FE6-0C85-C786-8524-658075C906BB}"/>
                    </a:ext>
                  </a:extLst>
                </p14:cNvPr>
                <p14:cNvContentPartPr/>
                <p14:nvPr/>
              </p14:nvContentPartPr>
              <p14:xfrm>
                <a:off x="3123900" y="2240980"/>
                <a:ext cx="82440" cy="72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5440FE6-0C85-C786-8524-658075C906B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114900" y="2231980"/>
                  <a:ext cx="1000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F205969-D771-89B4-0818-A43E71E26D95}"/>
                    </a:ext>
                  </a:extLst>
                </p14:cNvPr>
                <p14:cNvContentPartPr/>
                <p14:nvPr/>
              </p14:nvContentPartPr>
              <p14:xfrm>
                <a:off x="3272940" y="2165020"/>
                <a:ext cx="104760" cy="129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F205969-D771-89B4-0818-A43E71E26D9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263940" y="2156380"/>
                  <a:ext cx="1224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C36BEDF-13F5-4A15-FD85-20926FB03C45}"/>
                    </a:ext>
                  </a:extLst>
                </p14:cNvPr>
                <p14:cNvContentPartPr/>
                <p14:nvPr/>
              </p14:nvContentPartPr>
              <p14:xfrm>
                <a:off x="3301740" y="2158900"/>
                <a:ext cx="121320" cy="2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C36BEDF-13F5-4A15-FD85-20926FB03C4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292740" y="2149900"/>
                  <a:ext cx="1389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44C74C6-E339-1C70-18CF-FAA31D63109A}"/>
                    </a:ext>
                  </a:extLst>
                </p14:cNvPr>
                <p14:cNvContentPartPr/>
                <p14:nvPr/>
              </p14:nvContentPartPr>
              <p14:xfrm>
                <a:off x="3433860" y="2279140"/>
                <a:ext cx="1440" cy="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44C74C6-E339-1C70-18CF-FAA31D63109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425220" y="2270500"/>
                  <a:ext cx="19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C345533-844C-A3A2-3800-257B109561EB}"/>
                    </a:ext>
                  </a:extLst>
                </p14:cNvPr>
                <p14:cNvContentPartPr/>
                <p14:nvPr/>
              </p14:nvContentPartPr>
              <p14:xfrm>
                <a:off x="3484980" y="2170060"/>
                <a:ext cx="59760" cy="111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C345533-844C-A3A2-3800-257B109561E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476340" y="2161060"/>
                  <a:ext cx="7740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5A5D061-11D5-5F30-6153-2EC1674933D5}"/>
                    </a:ext>
                  </a:extLst>
                </p14:cNvPr>
                <p14:cNvContentPartPr/>
                <p14:nvPr/>
              </p14:nvContentPartPr>
              <p14:xfrm>
                <a:off x="3572820" y="2171140"/>
                <a:ext cx="68040" cy="1108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5A5D061-11D5-5F30-6153-2EC1674933D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564180" y="2162500"/>
                  <a:ext cx="85680" cy="12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DF51614-3554-5CA1-F258-EACF33DADD48}"/>
              </a:ext>
            </a:extLst>
          </p:cNvPr>
          <p:cNvGrpSpPr/>
          <p:nvPr/>
        </p:nvGrpSpPr>
        <p:grpSpPr>
          <a:xfrm>
            <a:off x="4597020" y="1161700"/>
            <a:ext cx="878400" cy="1589040"/>
            <a:chOff x="4597020" y="1161700"/>
            <a:chExt cx="878400" cy="158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A6C6AF5-D244-5716-EF4B-D75C215CA390}"/>
                    </a:ext>
                  </a:extLst>
                </p14:cNvPr>
                <p14:cNvContentPartPr/>
                <p14:nvPr/>
              </p14:nvContentPartPr>
              <p14:xfrm>
                <a:off x="4654260" y="1161700"/>
                <a:ext cx="152640" cy="15721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A6C6AF5-D244-5716-EF4B-D75C215CA39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645620" y="1153060"/>
                  <a:ext cx="170280" cy="158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0F4ABB5-03FB-0AC4-53A4-64E06DCDB7BA}"/>
                    </a:ext>
                  </a:extLst>
                </p14:cNvPr>
                <p14:cNvContentPartPr/>
                <p14:nvPr/>
              </p14:nvContentPartPr>
              <p14:xfrm>
                <a:off x="4597020" y="2622940"/>
                <a:ext cx="161280" cy="127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0F4ABB5-03FB-0AC4-53A4-64E06DCDB7B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588380" y="2614300"/>
                  <a:ext cx="1789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89509E7-1A46-499C-F8D1-4D8D65AE2C06}"/>
                    </a:ext>
                  </a:extLst>
                </p14:cNvPr>
                <p14:cNvContentPartPr/>
                <p14:nvPr/>
              </p14:nvContentPartPr>
              <p14:xfrm>
                <a:off x="4940100" y="2215780"/>
                <a:ext cx="61560" cy="54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89509E7-1A46-499C-F8D1-4D8D65AE2C0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931460" y="2207140"/>
                  <a:ext cx="792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7703C15-8641-5B01-81FC-186F7E1FCCFE}"/>
                    </a:ext>
                  </a:extLst>
                </p14:cNvPr>
                <p14:cNvContentPartPr/>
                <p14:nvPr/>
              </p14:nvContentPartPr>
              <p14:xfrm>
                <a:off x="5052060" y="2145580"/>
                <a:ext cx="111960" cy="1278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7703C15-8641-5B01-81FC-186F7E1FCCF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043420" y="2136940"/>
                  <a:ext cx="1296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DE648FE-AD0D-AB77-16DD-1EFF3E6EF7B4}"/>
                    </a:ext>
                  </a:extLst>
                </p14:cNvPr>
                <p14:cNvContentPartPr/>
                <p14:nvPr/>
              </p14:nvContentPartPr>
              <p14:xfrm>
                <a:off x="5205780" y="2266540"/>
                <a:ext cx="144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DE648FE-AD0D-AB77-16DD-1EFF3E6EF7B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196780" y="2257900"/>
                  <a:ext cx="19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2D05FAC-56A7-6963-BC40-5C47EF1CA0ED}"/>
                    </a:ext>
                  </a:extLst>
                </p14:cNvPr>
                <p14:cNvContentPartPr/>
                <p14:nvPr/>
              </p14:nvContentPartPr>
              <p14:xfrm>
                <a:off x="5237100" y="2152420"/>
                <a:ext cx="104040" cy="128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2D05FAC-56A7-6963-BC40-5C47EF1CA0E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228460" y="2143420"/>
                  <a:ext cx="1216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0E4479E-6D9C-5564-4F6F-71D0B88AD2CC}"/>
                    </a:ext>
                  </a:extLst>
                </p14:cNvPr>
                <p14:cNvContentPartPr/>
                <p14:nvPr/>
              </p14:nvContentPartPr>
              <p14:xfrm>
                <a:off x="5257260" y="2132980"/>
                <a:ext cx="93960" cy="68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0E4479E-6D9C-5564-4F6F-71D0B88AD2C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248620" y="2124340"/>
                  <a:ext cx="1116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27ECBB7-9855-32FF-CCFD-224C959BD51E}"/>
                    </a:ext>
                  </a:extLst>
                </p14:cNvPr>
                <p14:cNvContentPartPr/>
                <p14:nvPr/>
              </p14:nvContentPartPr>
              <p14:xfrm>
                <a:off x="5368860" y="2126140"/>
                <a:ext cx="106560" cy="1303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27ECBB7-9855-32FF-CCFD-224C959BD51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360220" y="2117500"/>
                  <a:ext cx="124200" cy="14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EC550EA-E71C-AD59-5631-341893DB96C8}"/>
              </a:ext>
            </a:extLst>
          </p:cNvPr>
          <p:cNvGrpSpPr/>
          <p:nvPr/>
        </p:nvGrpSpPr>
        <p:grpSpPr>
          <a:xfrm>
            <a:off x="912060" y="1155220"/>
            <a:ext cx="354240" cy="1594080"/>
            <a:chOff x="912060" y="1155220"/>
            <a:chExt cx="354240" cy="159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EC60E93-1DCC-1886-FE0E-51D6940B6ACD}"/>
                    </a:ext>
                  </a:extLst>
                </p14:cNvPr>
                <p14:cNvContentPartPr/>
                <p14:nvPr/>
              </p14:nvContentPartPr>
              <p14:xfrm>
                <a:off x="912060" y="1155220"/>
                <a:ext cx="322920" cy="15858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EC60E93-1DCC-1886-FE0E-51D6940B6AC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03420" y="1146580"/>
                  <a:ext cx="340560" cy="160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41611A3-A965-E1D2-ED90-F2D2F0BBF9F8}"/>
                    </a:ext>
                  </a:extLst>
                </p14:cNvPr>
                <p14:cNvContentPartPr/>
                <p14:nvPr/>
              </p14:nvContentPartPr>
              <p14:xfrm>
                <a:off x="1130220" y="2613940"/>
                <a:ext cx="136080" cy="1353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41611A3-A965-E1D2-ED90-F2D2F0BBF9F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21220" y="2604940"/>
                  <a:ext cx="153720" cy="15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C222131-0A20-567D-B329-4D9CADC284CE}"/>
              </a:ext>
            </a:extLst>
          </p:cNvPr>
          <p:cNvGrpSpPr/>
          <p:nvPr/>
        </p:nvGrpSpPr>
        <p:grpSpPr>
          <a:xfrm>
            <a:off x="1155420" y="2190220"/>
            <a:ext cx="510480" cy="167040"/>
            <a:chOff x="1155420" y="2190220"/>
            <a:chExt cx="510480" cy="16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D458D56-A1FE-8825-95C8-63124BACF911}"/>
                    </a:ext>
                  </a:extLst>
                </p14:cNvPr>
                <p14:cNvContentPartPr/>
                <p14:nvPr/>
              </p14:nvContentPartPr>
              <p14:xfrm>
                <a:off x="1155420" y="2292100"/>
                <a:ext cx="9288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D458D56-A1FE-8825-95C8-63124BACF91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46420" y="2283100"/>
                  <a:ext cx="11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5D70B54-EB4D-0C5D-D0B7-26B3D398E5A8}"/>
                    </a:ext>
                  </a:extLst>
                </p14:cNvPr>
                <p14:cNvContentPartPr/>
                <p14:nvPr/>
              </p14:nvContentPartPr>
              <p14:xfrm>
                <a:off x="1263420" y="2215060"/>
                <a:ext cx="124200" cy="141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5D70B54-EB4D-0C5D-D0B7-26B3D398E5A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254420" y="2206060"/>
                  <a:ext cx="1418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CEEB65B-37B5-7226-B777-FE78E0EAD74D}"/>
                    </a:ext>
                  </a:extLst>
                </p14:cNvPr>
                <p14:cNvContentPartPr/>
                <p14:nvPr/>
              </p14:nvContentPartPr>
              <p14:xfrm>
                <a:off x="1422180" y="2336380"/>
                <a:ext cx="36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CEEB65B-37B5-7226-B777-FE78E0EAD74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413540" y="23277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DCAE4A2-581C-3E11-0C99-BF037FB11094}"/>
                    </a:ext>
                  </a:extLst>
                </p14:cNvPr>
                <p14:cNvContentPartPr/>
                <p14:nvPr/>
              </p14:nvContentPartPr>
              <p14:xfrm>
                <a:off x="1434780" y="2203180"/>
                <a:ext cx="108000" cy="1404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DCAE4A2-581C-3E11-0C99-BF037FB1109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426140" y="2194540"/>
                  <a:ext cx="1256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37B3A4C-D5CC-726B-EA22-11ED78FC3598}"/>
                    </a:ext>
                  </a:extLst>
                </p14:cNvPr>
                <p14:cNvContentPartPr/>
                <p14:nvPr/>
              </p14:nvContentPartPr>
              <p14:xfrm>
                <a:off x="1434780" y="2190220"/>
                <a:ext cx="87120" cy="6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37B3A4C-D5CC-726B-EA22-11ED78FC359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426140" y="2181580"/>
                  <a:ext cx="1047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BB9C34A-AD9A-0A99-7C1E-5857802B2942}"/>
                    </a:ext>
                  </a:extLst>
                </p14:cNvPr>
                <p14:cNvContentPartPr/>
                <p14:nvPr/>
              </p14:nvContentPartPr>
              <p14:xfrm>
                <a:off x="1467900" y="2342860"/>
                <a:ext cx="37080" cy="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BB9C34A-AD9A-0A99-7C1E-5857802B294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459260" y="2334220"/>
                  <a:ext cx="54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11EE379-EA79-1FE2-81E4-ECFE07FF5DD1}"/>
                    </a:ext>
                  </a:extLst>
                </p14:cNvPr>
                <p14:cNvContentPartPr/>
                <p14:nvPr/>
              </p14:nvContentPartPr>
              <p14:xfrm>
                <a:off x="1553940" y="2220460"/>
                <a:ext cx="111960" cy="1368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11EE379-EA79-1FE2-81E4-ECFE07FF5DD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544940" y="2211820"/>
                  <a:ext cx="129600" cy="15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21453D0-D921-D854-EED2-BDC3590054B5}"/>
                  </a:ext>
                </a:extLst>
              </p14:cNvPr>
              <p14:cNvContentPartPr/>
              <p14:nvPr/>
            </p14:nvContentPartPr>
            <p14:xfrm>
              <a:off x="5930460" y="252700"/>
              <a:ext cx="357840" cy="3369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21453D0-D921-D854-EED2-BDC3590054B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921820" y="243700"/>
                <a:ext cx="37548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E58F462D-555D-DAB1-B512-99585423CE17}"/>
                  </a:ext>
                </a:extLst>
              </p14:cNvPr>
              <p14:cNvContentPartPr/>
              <p14:nvPr/>
            </p14:nvContentPartPr>
            <p14:xfrm>
              <a:off x="5930460" y="2067460"/>
              <a:ext cx="354240" cy="3614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E58F462D-555D-DAB1-B512-99585423CE17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921451" y="2058460"/>
                <a:ext cx="371898" cy="3790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FC0CF9D4-F697-4051-916B-F7F2C71CB550}"/>
              </a:ext>
            </a:extLst>
          </p:cNvPr>
          <p:cNvSpPr/>
          <p:nvPr/>
        </p:nvSpPr>
        <p:spPr>
          <a:xfrm>
            <a:off x="1492604" y="1067886"/>
            <a:ext cx="566444" cy="519351"/>
          </a:xfrm>
          <a:prstGeom prst="ellipse">
            <a:avLst/>
          </a:prstGeom>
          <a:solidFill>
            <a:srgbClr val="084D6D">
              <a:alpha val="5000"/>
            </a:srgbClr>
          </a:solidFill>
          <a:ln w="18000">
            <a:solidFill>
              <a:srgbClr val="084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>
              <a:defRPr dirty="0" smtClean="0">
                <a:latin typeface="+mj-lt"/>
                <a:cs typeface="Arial" pitchFamily="34" charset="0"/>
              </a:defRPr>
            </a:pPr>
            <a:endParaRPr lang="en-US" dirty="0">
              <a:solidFill>
                <a:srgbClr val="084D6D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9" name="Elipse 108">
            <a:extLst>
              <a:ext uri="{FF2B5EF4-FFF2-40B4-BE49-F238E27FC236}">
                <a16:creationId xmlns:a16="http://schemas.microsoft.com/office/drawing/2014/main" id="{E8C1FF59-54AC-425A-A6C1-1AC218F36D83}"/>
              </a:ext>
            </a:extLst>
          </p:cNvPr>
          <p:cNvSpPr/>
          <p:nvPr/>
        </p:nvSpPr>
        <p:spPr>
          <a:xfrm>
            <a:off x="1434781" y="2855804"/>
            <a:ext cx="705394" cy="519351"/>
          </a:xfrm>
          <a:prstGeom prst="ellipse">
            <a:avLst/>
          </a:prstGeom>
          <a:solidFill>
            <a:srgbClr val="084D6D">
              <a:alpha val="5000"/>
            </a:srgbClr>
          </a:solidFill>
          <a:ln w="18000">
            <a:solidFill>
              <a:srgbClr val="084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>
              <a:defRPr dirty="0" smtClean="0">
                <a:latin typeface="+mj-lt"/>
                <a:cs typeface="Arial" pitchFamily="34" charset="0"/>
              </a:defRPr>
            </a:pPr>
            <a:endParaRPr lang="es-ES" dirty="0">
              <a:solidFill>
                <a:srgbClr val="084D6D"/>
              </a:solidFill>
              <a:latin typeface="+mj-lt"/>
              <a:cs typeface="Arial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6DEB44C-B79C-429D-B8F5-2ABDC5B086FC}"/>
                  </a:ext>
                </a:extLst>
              </p14:cNvPr>
              <p14:cNvContentPartPr/>
              <p14:nvPr/>
            </p14:nvContentPartPr>
            <p14:xfrm>
              <a:off x="1868024" y="1496984"/>
              <a:ext cx="166320" cy="1381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6DEB44C-B79C-429D-B8F5-2ABDC5B086F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859024" y="1487982"/>
                <a:ext cx="183960" cy="13993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42ED6221-0CA9-CBD3-E96A-FEA1C54E2767}"/>
                  </a:ext>
                </a:extLst>
              </p14:cNvPr>
              <p14:cNvContentPartPr/>
              <p14:nvPr/>
            </p14:nvContentPartPr>
            <p14:xfrm>
              <a:off x="1968300" y="2740500"/>
              <a:ext cx="170640" cy="1360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42ED6221-0CA9-CBD3-E96A-FEA1C54E2767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959300" y="2731500"/>
                <a:ext cx="188280" cy="153720"/>
              </a:xfrm>
              <a:prstGeom prst="rect">
                <a:avLst/>
              </a:prstGeom>
            </p:spPr>
          </p:pic>
        </mc:Fallback>
      </mc:AlternateContent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F299A0E9-7FF7-93D4-D933-A0894A7250EA}"/>
              </a:ext>
            </a:extLst>
          </p:cNvPr>
          <p:cNvSpPr/>
          <p:nvPr/>
        </p:nvSpPr>
        <p:spPr>
          <a:xfrm rot="20419616">
            <a:off x="6459356" y="4333905"/>
            <a:ext cx="1912080" cy="278098"/>
          </a:xfrm>
          <a:prstGeom prst="roundRect">
            <a:avLst>
              <a:gd name="adj" fmla="val 21234"/>
            </a:avLst>
          </a:prstGeom>
          <a:solidFill>
            <a:schemeClr val="bg1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spc="-10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Std" panose="02070409020205020404" pitchFamily="49" charset="0"/>
              </a:rPr>
              <a:t>NOT APPROVED</a:t>
            </a:r>
            <a:endParaRPr lang="en-US" sz="2000" b="1" spc="-100" dirty="0" err="1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urier Std" panose="020704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1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9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19" y="162244"/>
            <a:ext cx="5434715" cy="288954"/>
          </a:xfrm>
        </p:spPr>
        <p:txBody>
          <a:bodyPr/>
          <a:lstStyle/>
          <a:p>
            <a:r>
              <a:rPr lang="cs-CZ" dirty="0"/>
              <a:t>PŘEPOČET PŮVODNÍHO NÁVRHU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F3B-F945-4281-AC5F-54939CE9D55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914DFCF9-751B-2FD6-7743-3937AD1306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797384" y="199116"/>
            <a:ext cx="3208049" cy="4401319"/>
          </a:xfrm>
        </p:spPr>
        <p:txBody>
          <a:bodyPr>
            <a:noAutofit/>
          </a:bodyPr>
          <a:lstStyle/>
          <a:p>
            <a:pPr marL="342900" lvl="1" indent="-342900">
              <a:buClr>
                <a:schemeClr val="accent3"/>
              </a:buClr>
              <a:buFont typeface="+mj-lt"/>
              <a:buAutoNum type="arabicPeriod" startAt="4"/>
            </a:pPr>
            <a:r>
              <a:rPr lang="cs-CZ" b="1" dirty="0"/>
              <a:t>Optimalizace průřezu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Zavedení příčného předpětí 4T15 v horní desce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Snížení tloušťky desky a stojin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u="sng" dirty="0"/>
              <a:t>Redukce objemu betonu o 15%</a:t>
            </a:r>
          </a:p>
          <a:p>
            <a:pPr marL="342900" lvl="1" indent="-342900">
              <a:buClr>
                <a:schemeClr val="accent3"/>
              </a:buClr>
              <a:buFont typeface="+mj-lt"/>
              <a:buAutoNum type="arabicPeriod" startAt="4"/>
            </a:pPr>
            <a:r>
              <a:rPr lang="cs-CZ" b="1" dirty="0"/>
              <a:t>Pozitivní DOMINO efekt: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Nižší váha segmentů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cs-CZ" dirty="0">
                <a:sym typeface="Wingdings" panose="05000000000000000000" pitchFamily="2" charset="2"/>
              </a:rPr>
              <a:t>možná větší délka</a:t>
            </a:r>
            <a:endParaRPr lang="cs-CZ" dirty="0"/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Redukce smyku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cs-CZ" dirty="0">
                <a:sym typeface="Wingdings" panose="05000000000000000000" pitchFamily="2" charset="2"/>
              </a:rPr>
              <a:t>tenčí stojina</a:t>
            </a:r>
            <a:endParaRPr lang="cs-CZ" dirty="0"/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Redukce ohybových momentů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cs-CZ" u="sng" dirty="0">
                <a:sym typeface="Wingdings" panose="05000000000000000000" pitchFamily="2" charset="2"/>
              </a:rPr>
              <a:t>snížení podélného předpětí o 18</a:t>
            </a:r>
            <a:r>
              <a:rPr lang="en-US" u="sng" dirty="0">
                <a:sym typeface="Wingdings" panose="05000000000000000000" pitchFamily="2" charset="2"/>
              </a:rPr>
              <a:t>% (</a:t>
            </a:r>
            <a:r>
              <a:rPr lang="en-US" u="sng" dirty="0" err="1">
                <a:sym typeface="Wingdings" panose="05000000000000000000" pitchFamily="2" charset="2"/>
              </a:rPr>
              <a:t>kotvy</a:t>
            </a:r>
            <a:r>
              <a:rPr lang="en-US" u="sng" dirty="0">
                <a:sym typeface="Wingdings" panose="05000000000000000000" pitchFamily="2" charset="2"/>
              </a:rPr>
              <a:t> + </a:t>
            </a:r>
            <a:r>
              <a:rPr lang="en-US" u="sng" dirty="0" err="1">
                <a:sym typeface="Wingdings" panose="05000000000000000000" pitchFamily="2" charset="2"/>
              </a:rPr>
              <a:t>lana</a:t>
            </a:r>
            <a:r>
              <a:rPr lang="en-US" u="sng" dirty="0">
                <a:sym typeface="Wingdings" panose="05000000000000000000" pitchFamily="2" charset="2"/>
              </a:rPr>
              <a:t>)</a:t>
            </a:r>
            <a:endParaRPr lang="cs-CZ" u="sng" dirty="0">
              <a:sym typeface="Wingdings" panose="05000000000000000000" pitchFamily="2" charset="2"/>
            </a:endParaRP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u="sng" dirty="0">
                <a:sym typeface="Wingdings" panose="05000000000000000000" pitchFamily="2" charset="2"/>
              </a:rPr>
              <a:t>Redukce betonářské výztuže</a:t>
            </a:r>
            <a:r>
              <a:rPr lang="en-US" dirty="0">
                <a:sym typeface="Wingdings" panose="05000000000000000000" pitchFamily="2" charset="2"/>
              </a:rPr>
              <a:t> v NK </a:t>
            </a:r>
            <a:r>
              <a:rPr lang="en-US" dirty="0" err="1">
                <a:sym typeface="Wingdings" panose="05000000000000000000" pitchFamily="2" charset="2"/>
              </a:rPr>
              <a:t>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spodn</a:t>
            </a:r>
            <a:r>
              <a:rPr lang="cs-CZ" dirty="0">
                <a:sym typeface="Wingdings" panose="05000000000000000000" pitchFamily="2" charset="2"/>
              </a:rPr>
              <a:t>í </a:t>
            </a:r>
            <a:r>
              <a:rPr lang="cs-CZ" u="sng" dirty="0">
                <a:sym typeface="Wingdings" panose="05000000000000000000" pitchFamily="2" charset="2"/>
              </a:rPr>
              <a:t>stavbě</a:t>
            </a:r>
            <a:r>
              <a:rPr lang="en-US" u="sng" dirty="0">
                <a:sym typeface="Wingdings" panose="05000000000000000000" pitchFamily="2" charset="2"/>
              </a:rPr>
              <a:t> o 12%</a:t>
            </a:r>
            <a:endParaRPr lang="cs-CZ" u="sng" dirty="0"/>
          </a:p>
          <a:p>
            <a:pPr marL="342900" lvl="1" indent="-342900">
              <a:buClr>
                <a:schemeClr val="accent3"/>
              </a:buClr>
              <a:buFont typeface="+mj-lt"/>
              <a:buAutoNum type="arabicPeriod" startAt="4"/>
            </a:pPr>
            <a:r>
              <a:rPr lang="cs-CZ" b="1" dirty="0"/>
              <a:t>Horní deska předepnutá v obou směrech</a:t>
            </a:r>
          </a:p>
          <a:p>
            <a:pPr marL="700088" lvl="2" indent="-342900">
              <a:buClr>
                <a:schemeClr val="accent3"/>
              </a:buClr>
              <a:buFont typeface="+mj-lt"/>
              <a:buAutoNum type="alphaUcPeriod"/>
            </a:pPr>
            <a:r>
              <a:rPr lang="cs-CZ" dirty="0"/>
              <a:t>Snížení šířky trhlin v SLS</a:t>
            </a:r>
            <a:endParaRPr lang="cs-CZ" sz="1600" dirty="0"/>
          </a:p>
          <a:p>
            <a:pPr marL="180975" lvl="1" indent="-180975">
              <a:buClr>
                <a:schemeClr val="accent3"/>
              </a:buClr>
            </a:pPr>
            <a:endParaRPr lang="en-GB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CF12829-0415-4311-E4F0-7D2E5FA954A0}"/>
                  </a:ext>
                </a:extLst>
              </p14:cNvPr>
              <p14:cNvContentPartPr/>
              <p14:nvPr/>
            </p14:nvContentPartPr>
            <p14:xfrm>
              <a:off x="5746500" y="187900"/>
              <a:ext cx="398160" cy="288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CF12829-0415-4311-E4F0-7D2E5FA954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7860" y="178900"/>
                <a:ext cx="41580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430077E-72D7-1614-A2F9-E5CA6E7E0683}"/>
                  </a:ext>
                </a:extLst>
              </p14:cNvPr>
              <p14:cNvContentPartPr/>
              <p14:nvPr/>
            </p14:nvContentPartPr>
            <p14:xfrm>
              <a:off x="5752620" y="1469860"/>
              <a:ext cx="327240" cy="326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430077E-72D7-1614-A2F9-E5CA6E7E06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43980" y="1460860"/>
                <a:ext cx="34488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9F061F0-48D5-A26B-6749-4F5316D07306}"/>
                  </a:ext>
                </a:extLst>
              </p14:cNvPr>
              <p14:cNvContentPartPr/>
              <p14:nvPr/>
            </p14:nvContentPartPr>
            <p14:xfrm>
              <a:off x="5772060" y="3554260"/>
              <a:ext cx="284400" cy="312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9F061F0-48D5-A26B-6749-4F5316D0730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63060" y="3545620"/>
                <a:ext cx="302040" cy="3304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B5FA135-10E1-00A4-A751-AB6C111E4F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278" y="931530"/>
            <a:ext cx="5411236" cy="27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44C3ECB-299D-48F2-8F7C-ECF5C2DA3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19" y="162244"/>
            <a:ext cx="5434715" cy="288954"/>
          </a:xfrm>
        </p:spPr>
        <p:txBody>
          <a:bodyPr/>
          <a:lstStyle/>
          <a:p>
            <a:r>
              <a:rPr lang="cs-CZ" dirty="0"/>
              <a:t>DOKUMENTACE RDS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FE439F-726F-4649-99EC-217ABE34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63F3B-F945-4281-AC5F-54939CE9D558}" type="datetime3">
              <a:rPr lang="en-US" smtClean="0"/>
              <a:t>16 June 2022</a:t>
            </a:fld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DD1ABEC-EC86-4E4B-8E91-993C8A94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KONFERENCE MOSTY 2022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55FC0E-5339-4F8B-A9E8-0F7368E5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DCC4F-61B3-445B-AC6F-14CA4635A88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065A057-4D74-1094-062D-E0F79C937D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8278" y="605834"/>
            <a:ext cx="7868783" cy="3712484"/>
          </a:xfrm>
        </p:spPr>
        <p:txBody>
          <a:bodyPr>
            <a:noAutofit/>
          </a:bodyPr>
          <a:lstStyle/>
          <a:p>
            <a:pPr marL="342900" lvl="1" indent="-342900">
              <a:buClr>
                <a:schemeClr val="accent3"/>
              </a:buClr>
            </a:pPr>
            <a:r>
              <a:rPr lang="cs-CZ" sz="1200" dirty="0"/>
              <a:t>Přepočet / optimalizace původního návrhu dle BS EN, zatížení dle IDS, posudky na seismicitu zásadní pro návrh spodní stavby</a:t>
            </a:r>
          </a:p>
          <a:p>
            <a:pPr marL="342900" lvl="1" indent="-342900">
              <a:buClr>
                <a:schemeClr val="accent3"/>
              </a:buClr>
            </a:pPr>
            <a:r>
              <a:rPr lang="cs-CZ" sz="1200" dirty="0"/>
              <a:t>Výpočetní model zohledňující přesné vedení předpětí a přesný postup výstavby v programu SOFiSTiK, zatížení při montáži dle AASHTO LRFD.</a:t>
            </a:r>
          </a:p>
          <a:p>
            <a:pPr marL="342900" lvl="1" indent="-342900">
              <a:buClr>
                <a:schemeClr val="accent3"/>
              </a:buClr>
            </a:pPr>
            <a:r>
              <a:rPr lang="cs-CZ" sz="1200" dirty="0"/>
              <a:t>Výpočet nadvýšení a montážní výška pro každý segment</a:t>
            </a:r>
            <a:r>
              <a:rPr lang="en-US" sz="1200" dirty="0"/>
              <a:t>.</a:t>
            </a:r>
            <a:endParaRPr lang="cs-CZ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B0681B-AD85-D10C-0C8B-BB589F0C5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12144" y="1427007"/>
            <a:ext cx="2401896" cy="40370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3EB6B8-5A7B-B1F2-D2EB-55C70541F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6" y="2168355"/>
            <a:ext cx="3314699" cy="21764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9E8209-DA53-7C1B-34F4-E9B5FBECF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105" y="1298427"/>
            <a:ext cx="3134506" cy="3364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C0D334-20FD-0C91-C7C0-27FE4E3E0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041" y="2263070"/>
            <a:ext cx="3510569" cy="22193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D784A4-00B8-BEB3-85A9-B22E68C19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917" y="1809995"/>
            <a:ext cx="5370408" cy="25268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7599A7-1F28-AA45-4869-545D6C0561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737" y="2062190"/>
            <a:ext cx="3997671" cy="2128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B9E8A4B-860A-962F-4E81-8B9F390E9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6352" y="1295098"/>
            <a:ext cx="2978661" cy="31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WI">
  <a:themeElements>
    <a:clrScheme name="Custom 1">
      <a:dk1>
        <a:srgbClr val="000000"/>
      </a:dk1>
      <a:lt1>
        <a:sysClr val="window" lastClr="FFFFFF"/>
      </a:lt1>
      <a:dk2>
        <a:srgbClr val="58595B"/>
      </a:dk2>
      <a:lt2>
        <a:srgbClr val="D0C7BD"/>
      </a:lt2>
      <a:accent1>
        <a:srgbClr val="435A69"/>
      </a:accent1>
      <a:accent2>
        <a:srgbClr val="9DB8AF"/>
      </a:accent2>
      <a:accent3>
        <a:srgbClr val="F04E23"/>
      </a:accent3>
      <a:accent4>
        <a:srgbClr val="B3D455"/>
      </a:accent4>
      <a:accent5>
        <a:srgbClr val="0A6791"/>
      </a:accent5>
      <a:accent6>
        <a:srgbClr val="FADD89"/>
      </a:accent6>
      <a:hlink>
        <a:srgbClr val="0A6791"/>
      </a:hlink>
      <a:folHlink>
        <a:srgbClr val="FADD89"/>
      </a:folHlink>
    </a:clrScheme>
    <a:fontScheme name="COW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2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WI_16_9-current.potx" id="{B3F85278-03AD-46A1-842F-4A8E80E6EBAB}" vid="{6C46D208-815A-421F-B816-2676B03AE17B}"/>
    </a:ext>
  </a:extLst>
</a:theme>
</file>

<file path=ppt/theme/theme2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WI">
      <a:dk1>
        <a:srgbClr val="1F1F1F"/>
      </a:dk1>
      <a:lt1>
        <a:sysClr val="window" lastClr="FFFFFF"/>
      </a:lt1>
      <a:dk2>
        <a:srgbClr val="58595B"/>
      </a:dk2>
      <a:lt2>
        <a:srgbClr val="D0C7BD"/>
      </a:lt2>
      <a:accent1>
        <a:srgbClr val="9F948A"/>
      </a:accent1>
      <a:accent2>
        <a:srgbClr val="44626A"/>
      </a:accent2>
      <a:accent3>
        <a:srgbClr val="F04E23"/>
      </a:accent3>
      <a:accent4>
        <a:srgbClr val="B3D455"/>
      </a:accent4>
      <a:accent5>
        <a:srgbClr val="818B96"/>
      </a:accent5>
      <a:accent6>
        <a:srgbClr val="D0C7BD"/>
      </a:accent6>
      <a:hlink>
        <a:srgbClr val="F04E23"/>
      </a:hlink>
      <a:folHlink>
        <a:srgbClr val="B3D45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COWI_16_9</Template>
  <TotalTime>10762</TotalTime>
  <Words>1069</Words>
  <Application>Microsoft Office PowerPoint</Application>
  <PresentationFormat>On-screen Show (16:9)</PresentationFormat>
  <Paragraphs>220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Courier Std</vt:lpstr>
      <vt:lpstr>Verdana</vt:lpstr>
      <vt:lpstr>COWI</vt:lpstr>
      <vt:lpstr>MOST PŘES ŘEKU DARGA V JERUZALÉMĚ</vt:lpstr>
      <vt:lpstr>DARGA RIVER BRIDGE</vt:lpstr>
      <vt:lpstr>CHARAKTERISTIKA PROJEKTU     </vt:lpstr>
      <vt:lpstr>CHARAKTERISTIKA PROJEKTU     </vt:lpstr>
      <vt:lpstr>CHARAKTERISTIKA PROJEKTU     </vt:lpstr>
      <vt:lpstr>CHARAKTERISTIKA PROJEKTU     </vt:lpstr>
      <vt:lpstr>PŘEPOČET PŮVODNÍHO NÁVRHU     </vt:lpstr>
      <vt:lpstr>PŘEPOČET PŮVODNÍHO NÁVRHU     </vt:lpstr>
      <vt:lpstr>DOKUMENTACE RDS     </vt:lpstr>
      <vt:lpstr>DOKUMENTACE RDS     </vt:lpstr>
      <vt:lpstr>VÝSTAVBA     </vt:lpstr>
      <vt:lpstr>VÝSTAVBA     </vt:lpstr>
      <vt:lpstr>VÝSTAVBA     </vt:lpstr>
      <vt:lpstr>VÝSTAVBA     </vt:lpstr>
      <vt:lpstr>ZÁVĚR - PODĚKOVÁNÍ</vt:lpstr>
      <vt:lpstr>DĚKUJI ZA POZORNOST!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COWI Powerpoint presentation</dc:title>
  <dc:creator>Milda Laurinaviciene</dc:creator>
  <cp:lastModifiedBy>23A_Potůček Mikuláš</cp:lastModifiedBy>
  <cp:revision>89</cp:revision>
  <dcterms:created xsi:type="dcterms:W3CDTF">2022-04-29T08:35:48Z</dcterms:created>
  <dcterms:modified xsi:type="dcterms:W3CDTF">2022-06-16T10:07:42Z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wiTitle">
    <vt:lpwstr>COWI Powerpoint presentation</vt:lpwstr>
  </property>
  <property fmtid="{D5CDD505-2E9C-101B-9397-08002B2CF9AE}" pid="3" name="Language">
    <vt:lpwstr>English [UK]</vt:lpwstr>
  </property>
  <property fmtid="{D5CDD505-2E9C-101B-9397-08002B2CF9AE}" pid="4" name="_AdHocReviewCycleID">
    <vt:i4>1250012901</vt:i4>
  </property>
  <property fmtid="{D5CDD505-2E9C-101B-9397-08002B2CF9AE}" pid="5" name="_NewReviewCycle">
    <vt:lpwstr/>
  </property>
  <property fmtid="{D5CDD505-2E9C-101B-9397-08002B2CF9AE}" pid="6" name="_EmailSubject">
    <vt:lpwstr>Our new PP template</vt:lpwstr>
  </property>
  <property fmtid="{D5CDD505-2E9C-101B-9397-08002B2CF9AE}" pid="7" name="_AuthorEmail">
    <vt:lpwstr>KE@cowi.dk</vt:lpwstr>
  </property>
  <property fmtid="{D5CDD505-2E9C-101B-9397-08002B2CF9AE}" pid="8" name="_AuthorEmailDisplayName">
    <vt:lpwstr>Karsten Enevoldsen</vt:lpwstr>
  </property>
  <property fmtid="{D5CDD505-2E9C-101B-9397-08002B2CF9AE}" pid="9" name="_PreviousAdHocReviewCycleID">
    <vt:i4>1763366725</vt:i4>
  </property>
  <property fmtid="{D5CDD505-2E9C-101B-9397-08002B2CF9AE}" pid="10" name="Date completed">
    <vt:lpwstr>29 balandis 2022</vt:lpwstr>
  </property>
</Properties>
</file>