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4"/>
  </p:sldMasterIdLst>
  <p:notesMasterIdLst>
    <p:notesMasterId r:id="rId21"/>
  </p:notesMasterIdLst>
  <p:handoutMasterIdLst>
    <p:handoutMasterId r:id="rId22"/>
  </p:handoutMasterIdLst>
  <p:sldIdLst>
    <p:sldId id="275" r:id="rId5"/>
    <p:sldId id="346" r:id="rId6"/>
    <p:sldId id="336" r:id="rId7"/>
    <p:sldId id="347" r:id="rId8"/>
    <p:sldId id="359" r:id="rId9"/>
    <p:sldId id="358" r:id="rId10"/>
    <p:sldId id="348" r:id="rId11"/>
    <p:sldId id="349" r:id="rId12"/>
    <p:sldId id="355" r:id="rId13"/>
    <p:sldId id="356" r:id="rId14"/>
    <p:sldId id="350" r:id="rId15"/>
    <p:sldId id="351" r:id="rId16"/>
    <p:sldId id="357" r:id="rId17"/>
    <p:sldId id="352" r:id="rId18"/>
    <p:sldId id="353" r:id="rId19"/>
    <p:sldId id="300" r:id="rId20"/>
  </p:sldIdLst>
  <p:sldSz cx="9144000" cy="5143500" type="screen16x9"/>
  <p:notesSz cx="6797675" cy="9926638"/>
  <p:custDataLst>
    <p:tags r:id="rId2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124" userDrawn="1">
          <p15:clr>
            <a:srgbClr val="A4A3A4"/>
          </p15:clr>
        </p15:guide>
        <p15:guide id="15" pos="4740">
          <p15:clr>
            <a:srgbClr val="A4A3A4"/>
          </p15:clr>
        </p15:guide>
        <p15:guide id="16" pos="2925">
          <p15:clr>
            <a:srgbClr val="A4A3A4"/>
          </p15:clr>
        </p15:guide>
        <p15:guide id="17" pos="204" userDrawn="1">
          <p15:clr>
            <a:srgbClr val="A4A3A4"/>
          </p15:clr>
        </p15:guide>
        <p15:guide id="18" pos="3832" userDrawn="1">
          <p15:clr>
            <a:srgbClr val="A4A3A4"/>
          </p15:clr>
        </p15:guide>
        <p15:guide id="23" pos="2018" userDrawn="1">
          <p15:clr>
            <a:srgbClr val="A4A3A4"/>
          </p15:clr>
        </p15:guide>
        <p15:guide id="26" pos="2880">
          <p15:clr>
            <a:srgbClr val="A4A3A4"/>
          </p15:clr>
        </p15:guide>
        <p15:guide id="28" orient="horz" pos="1620" userDrawn="1">
          <p15:clr>
            <a:srgbClr val="A4A3A4"/>
          </p15:clr>
        </p15:guide>
        <p15:guide id="34" pos="2835" userDrawn="1">
          <p15:clr>
            <a:srgbClr val="A4A3A4"/>
          </p15:clr>
        </p15:guide>
        <p15:guide id="35" orient="horz" pos="594" userDrawn="1">
          <p15:clr>
            <a:srgbClr val="A4A3A4"/>
          </p15:clr>
        </p15:guide>
        <p15:guide id="39" pos="1020">
          <p15:clr>
            <a:srgbClr val="A4A3A4"/>
          </p15:clr>
        </p15:guide>
        <p15:guide id="46" pos="5554" userDrawn="1">
          <p15:clr>
            <a:srgbClr val="A4A3A4"/>
          </p15:clr>
        </p15:guide>
        <p15:guide id="49" orient="horz" pos="2074" userDrawn="1">
          <p15:clr>
            <a:srgbClr val="A4A3A4"/>
          </p15:clr>
        </p15:guide>
        <p15:guide id="50" orient="horz" pos="2016" userDrawn="1">
          <p15:clr>
            <a:srgbClr val="A4A3A4"/>
          </p15:clr>
        </p15:guide>
        <p15:guide id="51" orient="horz" pos="2760" userDrawn="1">
          <p15:clr>
            <a:srgbClr val="A4A3A4"/>
          </p15:clr>
        </p15:guide>
        <p15:guide id="52" orient="horz" pos="1711" userDrawn="1">
          <p15:clr>
            <a:srgbClr val="A4A3A4"/>
          </p15:clr>
        </p15:guide>
        <p15:guide id="54" orient="horz" pos="1272" userDrawn="1">
          <p15:clr>
            <a:srgbClr val="A4A3A4"/>
          </p15:clr>
        </p15:guide>
        <p15:guide id="56" orient="horz" pos="3099" userDrawn="1">
          <p15:clr>
            <a:srgbClr val="A4A3A4"/>
          </p15:clr>
        </p15:guide>
        <p15:guide id="57" pos="4649">
          <p15:clr>
            <a:srgbClr val="A4A3A4"/>
          </p15:clr>
        </p15:guide>
        <p15:guide id="58" pos="3740" userDrawn="1">
          <p15:clr>
            <a:srgbClr val="A4A3A4"/>
          </p15:clr>
        </p15:guide>
        <p15:guide id="59" pos="1927" userDrawn="1">
          <p15:clr>
            <a:srgbClr val="A4A3A4"/>
          </p15:clr>
        </p15:guide>
        <p15:guide id="60" pos="1114" userDrawn="1">
          <p15:clr>
            <a:srgbClr val="A4A3A4"/>
          </p15:clr>
        </p15:guide>
        <p15:guide id="61" orient="horz" pos="713" userDrawn="1">
          <p15:clr>
            <a:srgbClr val="A4A3A4"/>
          </p15:clr>
        </p15:guide>
        <p15:guide id="62" orient="horz" pos="1348" userDrawn="1">
          <p15:clr>
            <a:srgbClr val="A4A3A4"/>
          </p15:clr>
        </p15:guide>
        <p15:guide id="63" orient="horz" pos="2028">
          <p15:clr>
            <a:srgbClr val="A4A3A4"/>
          </p15:clr>
        </p15:guide>
        <p15:guide id="64" orient="horz" pos="2754">
          <p15:clr>
            <a:srgbClr val="A4A3A4"/>
          </p15:clr>
        </p15:guide>
        <p15:guide id="66" orient="horz" pos="1257">
          <p15:clr>
            <a:srgbClr val="A4A3A4"/>
          </p15:clr>
        </p15:guide>
        <p15:guide id="67" orient="horz" pos="3117">
          <p15:clr>
            <a:srgbClr val="A4A3A4"/>
          </p15:clr>
        </p15:guide>
        <p15:guide id="69" pos="5556">
          <p15:clr>
            <a:srgbClr val="A4A3A4"/>
          </p15:clr>
        </p15:guide>
        <p15:guide id="70" pos="37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ey Stewart" initials="LNS" lastIdx="1" clrIdx="0"/>
  <p:cmAuthor id="1" name="Christina Drimmel" initials="CD" lastIdx="8" clrIdx="1"/>
  <p:cmAuthor id="2" name="Verena Claasen" initials="VC" lastIdx="1" clrIdx="2"/>
  <p:cmAuthor id="3" name="Birgit Kuemmel" initials="BK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622"/>
    <a:srgbClr val="35383A"/>
    <a:srgbClr val="7C8286"/>
    <a:srgbClr val="8F979B"/>
    <a:srgbClr val="A3ACB2"/>
    <a:srgbClr val="B5BFC5"/>
    <a:srgbClr val="C8D3D9"/>
    <a:srgbClr val="000000"/>
    <a:srgbClr val="4E5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2D7CA-95D3-407A-93FA-4C50A20C66C0}" v="4" dt="2022-06-14T08:30:18.187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87882" autoAdjust="0"/>
  </p:normalViewPr>
  <p:slideViewPr>
    <p:cSldViewPr snapToObjects="1" showGuides="1">
      <p:cViewPr varScale="1">
        <p:scale>
          <a:sx n="113" d="100"/>
          <a:sy n="113" d="100"/>
        </p:scale>
        <p:origin x="619" y="91"/>
      </p:cViewPr>
      <p:guideLst>
        <p:guide orient="horz" pos="124"/>
        <p:guide pos="4740"/>
        <p:guide pos="2925"/>
        <p:guide pos="204"/>
        <p:guide pos="3832"/>
        <p:guide pos="2018"/>
        <p:guide pos="2880"/>
        <p:guide orient="horz" pos="1620"/>
        <p:guide pos="2835"/>
        <p:guide orient="horz" pos="594"/>
        <p:guide pos="1020"/>
        <p:guide pos="5554"/>
        <p:guide orient="horz" pos="2074"/>
        <p:guide orient="horz" pos="2016"/>
        <p:guide orient="horz" pos="2760"/>
        <p:guide orient="horz" pos="1711"/>
        <p:guide orient="horz" pos="1272"/>
        <p:guide orient="horz" pos="3099"/>
        <p:guide pos="4649"/>
        <p:guide pos="3740"/>
        <p:guide pos="1927"/>
        <p:guide pos="1114"/>
        <p:guide orient="horz" pos="713"/>
        <p:guide orient="horz" pos="1348"/>
        <p:guide orient="horz" pos="2028"/>
        <p:guide orient="horz" pos="2754"/>
        <p:guide orient="horz" pos="1257"/>
        <p:guide orient="horz" pos="3117"/>
        <p:guide pos="5556"/>
        <p:guide pos="374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4614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11" y="0"/>
            <a:ext cx="2946144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algn="r"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428165"/>
            <a:ext cx="294614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11" y="9428165"/>
            <a:ext cx="2946144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algn="r"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fld id="{F991E37C-73E6-425E-9633-46C0C8D45D88}" type="slidenum">
              <a:rPr lang="de-AT" altLang="de-DE" smtClean="0"/>
              <a:pPr>
                <a:defRPr/>
              </a:pPr>
              <a:t>‹#›</a:t>
            </a:fld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2407860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4614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11" y="0"/>
            <a:ext cx="2946144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>
            <a:lvl1pPr algn="r"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54" y="4714878"/>
            <a:ext cx="543716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noProof="0" dirty="0"/>
              <a:t>Textmasterformate durch Klicken bearbeiten</a:t>
            </a:r>
          </a:p>
          <a:p>
            <a:pPr lvl="1"/>
            <a:r>
              <a:rPr lang="de-AT" altLang="de-DE" noProof="0" dirty="0"/>
              <a:t>Zweite Ebene</a:t>
            </a:r>
          </a:p>
          <a:p>
            <a:pPr lvl="2"/>
            <a:r>
              <a:rPr lang="de-AT" altLang="de-DE" noProof="0" dirty="0"/>
              <a:t>Dritte Ebene</a:t>
            </a:r>
          </a:p>
          <a:p>
            <a:pPr lvl="3"/>
            <a:r>
              <a:rPr lang="de-AT" altLang="de-DE" noProof="0" dirty="0"/>
              <a:t>Vierte Ebene</a:t>
            </a:r>
          </a:p>
          <a:p>
            <a:pPr lvl="4"/>
            <a:r>
              <a:rPr lang="de-AT" altLang="de-DE" noProof="0" dirty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8165"/>
            <a:ext cx="294614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11" y="9428165"/>
            <a:ext cx="2946144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33" tIns="46217" rIns="92433" bIns="46217" numCol="1" anchor="b" anchorCtr="0" compatLnSpc="1">
            <a:prstTxWarp prst="textNoShape">
              <a:avLst/>
            </a:prstTxWarp>
          </a:bodyPr>
          <a:lstStyle>
            <a:lvl1pPr algn="r" defTabSz="924866">
              <a:defRPr sz="1300">
                <a:latin typeface="Arial" charset="0"/>
              </a:defRPr>
            </a:lvl1pPr>
          </a:lstStyle>
          <a:p>
            <a:pPr>
              <a:defRPr/>
            </a:pPr>
            <a:fld id="{BB921AAA-AE65-4325-9145-9FFC1C08C907}" type="slidenum">
              <a:rPr lang="de-AT" altLang="de-DE" smtClean="0"/>
              <a:pPr>
                <a:defRPr/>
              </a:pPr>
              <a:t>‹#›</a:t>
            </a:fld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1214133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/>
          <p:cNvSpPr>
            <a:spLocks noGrp="1"/>
          </p:cNvSpPr>
          <p:nvPr>
            <p:ph type="pic" sz="quarter" idx="24"/>
          </p:nvPr>
        </p:nvSpPr>
        <p:spPr>
          <a:xfrm>
            <a:off x="4641056" y="1096170"/>
            <a:ext cx="4502682" cy="3704950"/>
          </a:xfrm>
          <a:custGeom>
            <a:avLst/>
            <a:gdLst>
              <a:gd name="connsiteX0" fmla="*/ 0 w 6843713"/>
              <a:gd name="connsiteY0" fmla="*/ 0 h 7483475"/>
              <a:gd name="connsiteX1" fmla="*/ 6843713 w 6843713"/>
              <a:gd name="connsiteY1" fmla="*/ 0 h 7483475"/>
              <a:gd name="connsiteX2" fmla="*/ 6843713 w 6843713"/>
              <a:gd name="connsiteY2" fmla="*/ 7483475 h 7483475"/>
              <a:gd name="connsiteX3" fmla="*/ 0 w 6843713"/>
              <a:gd name="connsiteY3" fmla="*/ 7483475 h 7483475"/>
              <a:gd name="connsiteX4" fmla="*/ 0 w 6843713"/>
              <a:gd name="connsiteY4" fmla="*/ 0 h 7483475"/>
              <a:gd name="connsiteX0" fmla="*/ 0 w 6843713"/>
              <a:gd name="connsiteY0" fmla="*/ 0 h 7485254"/>
              <a:gd name="connsiteX1" fmla="*/ 6843713 w 6843713"/>
              <a:gd name="connsiteY1" fmla="*/ 0 h 7485254"/>
              <a:gd name="connsiteX2" fmla="*/ 6843713 w 6843713"/>
              <a:gd name="connsiteY2" fmla="*/ 7483475 h 7485254"/>
              <a:gd name="connsiteX3" fmla="*/ 6663532 w 6843713"/>
              <a:gd name="connsiteY3" fmla="*/ 7485062 h 7485254"/>
              <a:gd name="connsiteX4" fmla="*/ 0 w 6843713"/>
              <a:gd name="connsiteY4" fmla="*/ 7483475 h 7485254"/>
              <a:gd name="connsiteX5" fmla="*/ 0 w 6843713"/>
              <a:gd name="connsiteY5" fmla="*/ 0 h 7485254"/>
              <a:gd name="connsiteX0" fmla="*/ 0 w 6843713"/>
              <a:gd name="connsiteY0" fmla="*/ 0 h 7485254"/>
              <a:gd name="connsiteX1" fmla="*/ 6843713 w 6843713"/>
              <a:gd name="connsiteY1" fmla="*/ 0 h 7485254"/>
              <a:gd name="connsiteX2" fmla="*/ 6843713 w 6843713"/>
              <a:gd name="connsiteY2" fmla="*/ 7483475 h 7485254"/>
              <a:gd name="connsiteX3" fmla="*/ 6663532 w 6843713"/>
              <a:gd name="connsiteY3" fmla="*/ 7485062 h 7485254"/>
              <a:gd name="connsiteX4" fmla="*/ 6658770 w 6843713"/>
              <a:gd name="connsiteY4" fmla="*/ 6613524 h 7485254"/>
              <a:gd name="connsiteX5" fmla="*/ 0 w 6843713"/>
              <a:gd name="connsiteY5" fmla="*/ 7483475 h 7485254"/>
              <a:gd name="connsiteX6" fmla="*/ 0 w 6843713"/>
              <a:gd name="connsiteY6" fmla="*/ 0 h 7485254"/>
              <a:gd name="connsiteX0" fmla="*/ 0 w 6843713"/>
              <a:gd name="connsiteY0" fmla="*/ 0 h 7485254"/>
              <a:gd name="connsiteX1" fmla="*/ 6843713 w 6843713"/>
              <a:gd name="connsiteY1" fmla="*/ 0 h 7485254"/>
              <a:gd name="connsiteX2" fmla="*/ 6843713 w 6843713"/>
              <a:gd name="connsiteY2" fmla="*/ 7483475 h 7485254"/>
              <a:gd name="connsiteX3" fmla="*/ 6663532 w 6843713"/>
              <a:gd name="connsiteY3" fmla="*/ 7485062 h 7485254"/>
              <a:gd name="connsiteX4" fmla="*/ 6658770 w 6843713"/>
              <a:gd name="connsiteY4" fmla="*/ 6613524 h 7485254"/>
              <a:gd name="connsiteX5" fmla="*/ 4946651 w 6843713"/>
              <a:gd name="connsiteY5" fmla="*/ 6618286 h 7485254"/>
              <a:gd name="connsiteX6" fmla="*/ 0 w 6843713"/>
              <a:gd name="connsiteY6" fmla="*/ 7483475 h 7485254"/>
              <a:gd name="connsiteX7" fmla="*/ 0 w 6843713"/>
              <a:gd name="connsiteY7" fmla="*/ 0 h 7485254"/>
              <a:gd name="connsiteX0" fmla="*/ 0 w 6843713"/>
              <a:gd name="connsiteY0" fmla="*/ 0 h 7813674"/>
              <a:gd name="connsiteX1" fmla="*/ 6843713 w 6843713"/>
              <a:gd name="connsiteY1" fmla="*/ 0 h 7813674"/>
              <a:gd name="connsiteX2" fmla="*/ 6843713 w 6843713"/>
              <a:gd name="connsiteY2" fmla="*/ 7483475 h 7813674"/>
              <a:gd name="connsiteX3" fmla="*/ 6663532 w 6843713"/>
              <a:gd name="connsiteY3" fmla="*/ 7485062 h 7813674"/>
              <a:gd name="connsiteX4" fmla="*/ 6658770 w 6843713"/>
              <a:gd name="connsiteY4" fmla="*/ 6613524 h 7813674"/>
              <a:gd name="connsiteX5" fmla="*/ 4946651 w 6843713"/>
              <a:gd name="connsiteY5" fmla="*/ 6618286 h 7813674"/>
              <a:gd name="connsiteX6" fmla="*/ 4944270 w 6843713"/>
              <a:gd name="connsiteY6" fmla="*/ 7813674 h 7813674"/>
              <a:gd name="connsiteX7" fmla="*/ 0 w 6843713"/>
              <a:gd name="connsiteY7" fmla="*/ 7483475 h 7813674"/>
              <a:gd name="connsiteX8" fmla="*/ 0 w 6843713"/>
              <a:gd name="connsiteY8" fmla="*/ 0 h 7813674"/>
              <a:gd name="connsiteX0" fmla="*/ 0 w 6843713"/>
              <a:gd name="connsiteY0" fmla="*/ 0 h 7813674"/>
              <a:gd name="connsiteX1" fmla="*/ 6843713 w 6843713"/>
              <a:gd name="connsiteY1" fmla="*/ 0 h 7813674"/>
              <a:gd name="connsiteX2" fmla="*/ 6843713 w 6843713"/>
              <a:gd name="connsiteY2" fmla="*/ 7483475 h 7813674"/>
              <a:gd name="connsiteX3" fmla="*/ 6663532 w 6843713"/>
              <a:gd name="connsiteY3" fmla="*/ 7485062 h 7813674"/>
              <a:gd name="connsiteX4" fmla="*/ 6658770 w 6843713"/>
              <a:gd name="connsiteY4" fmla="*/ 6613524 h 7813674"/>
              <a:gd name="connsiteX5" fmla="*/ 4946651 w 6843713"/>
              <a:gd name="connsiteY5" fmla="*/ 6618286 h 7813674"/>
              <a:gd name="connsiteX6" fmla="*/ 4944270 w 6843713"/>
              <a:gd name="connsiteY6" fmla="*/ 7813674 h 7813674"/>
              <a:gd name="connsiteX7" fmla="*/ 0 w 6843713"/>
              <a:gd name="connsiteY7" fmla="*/ 7483475 h 7813674"/>
              <a:gd name="connsiteX8" fmla="*/ 0 w 6843713"/>
              <a:gd name="connsiteY8" fmla="*/ 0 h 7813674"/>
              <a:gd name="connsiteX0" fmla="*/ 0 w 6843713"/>
              <a:gd name="connsiteY0" fmla="*/ 0 h 7486014"/>
              <a:gd name="connsiteX1" fmla="*/ 6843713 w 6843713"/>
              <a:gd name="connsiteY1" fmla="*/ 0 h 7486014"/>
              <a:gd name="connsiteX2" fmla="*/ 6843713 w 6843713"/>
              <a:gd name="connsiteY2" fmla="*/ 7483475 h 7486014"/>
              <a:gd name="connsiteX3" fmla="*/ 6663532 w 6843713"/>
              <a:gd name="connsiteY3" fmla="*/ 7485062 h 7486014"/>
              <a:gd name="connsiteX4" fmla="*/ 6658770 w 6843713"/>
              <a:gd name="connsiteY4" fmla="*/ 6613524 h 7486014"/>
              <a:gd name="connsiteX5" fmla="*/ 4946651 w 6843713"/>
              <a:gd name="connsiteY5" fmla="*/ 6618286 h 7486014"/>
              <a:gd name="connsiteX6" fmla="*/ 4921410 w 6843713"/>
              <a:gd name="connsiteY6" fmla="*/ 7486014 h 7486014"/>
              <a:gd name="connsiteX7" fmla="*/ 0 w 6843713"/>
              <a:gd name="connsiteY7" fmla="*/ 7483475 h 7486014"/>
              <a:gd name="connsiteX8" fmla="*/ 0 w 6843713"/>
              <a:gd name="connsiteY8" fmla="*/ 0 h 7486014"/>
              <a:gd name="connsiteX0" fmla="*/ 0 w 6843713"/>
              <a:gd name="connsiteY0" fmla="*/ 0 h 7486014"/>
              <a:gd name="connsiteX1" fmla="*/ 6843713 w 6843713"/>
              <a:gd name="connsiteY1" fmla="*/ 0 h 7486014"/>
              <a:gd name="connsiteX2" fmla="*/ 6843713 w 6843713"/>
              <a:gd name="connsiteY2" fmla="*/ 7483475 h 7486014"/>
              <a:gd name="connsiteX3" fmla="*/ 6663532 w 6843713"/>
              <a:gd name="connsiteY3" fmla="*/ 7485062 h 7486014"/>
              <a:gd name="connsiteX4" fmla="*/ 6658770 w 6843713"/>
              <a:gd name="connsiteY4" fmla="*/ 6613524 h 7486014"/>
              <a:gd name="connsiteX5" fmla="*/ 4946651 w 6843713"/>
              <a:gd name="connsiteY5" fmla="*/ 6618286 h 7486014"/>
              <a:gd name="connsiteX6" fmla="*/ 4921410 w 6843713"/>
              <a:gd name="connsiteY6" fmla="*/ 7486014 h 7486014"/>
              <a:gd name="connsiteX7" fmla="*/ 0 w 6843713"/>
              <a:gd name="connsiteY7" fmla="*/ 7483475 h 7486014"/>
              <a:gd name="connsiteX8" fmla="*/ 0 w 6843713"/>
              <a:gd name="connsiteY8" fmla="*/ 0 h 7486014"/>
              <a:gd name="connsiteX0" fmla="*/ 0 w 6843713"/>
              <a:gd name="connsiteY0" fmla="*/ 0 h 7489189"/>
              <a:gd name="connsiteX1" fmla="*/ 6843713 w 6843713"/>
              <a:gd name="connsiteY1" fmla="*/ 0 h 7489189"/>
              <a:gd name="connsiteX2" fmla="*/ 6843713 w 6843713"/>
              <a:gd name="connsiteY2" fmla="*/ 7483475 h 7489189"/>
              <a:gd name="connsiteX3" fmla="*/ 6663532 w 6843713"/>
              <a:gd name="connsiteY3" fmla="*/ 7485062 h 7489189"/>
              <a:gd name="connsiteX4" fmla="*/ 6658770 w 6843713"/>
              <a:gd name="connsiteY4" fmla="*/ 6613524 h 7489189"/>
              <a:gd name="connsiteX5" fmla="*/ 4946651 w 6843713"/>
              <a:gd name="connsiteY5" fmla="*/ 6618286 h 7489189"/>
              <a:gd name="connsiteX6" fmla="*/ 4956335 w 6843713"/>
              <a:gd name="connsiteY6" fmla="*/ 7489189 h 7489189"/>
              <a:gd name="connsiteX7" fmla="*/ 0 w 6843713"/>
              <a:gd name="connsiteY7" fmla="*/ 7483475 h 7489189"/>
              <a:gd name="connsiteX8" fmla="*/ 0 w 6843713"/>
              <a:gd name="connsiteY8" fmla="*/ 0 h 7489189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58770 w 6843713"/>
              <a:gd name="connsiteY4" fmla="*/ 6613524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5062 h 7486807"/>
              <a:gd name="connsiteX4" fmla="*/ 6663532 w 6843713"/>
              <a:gd name="connsiteY4" fmla="*/ 6620668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5913 w 6843713"/>
              <a:gd name="connsiteY3" fmla="*/ 7482681 h 7486807"/>
              <a:gd name="connsiteX4" fmla="*/ 6663532 w 6843713"/>
              <a:gd name="connsiteY4" fmla="*/ 6620668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5913 w 6843713"/>
              <a:gd name="connsiteY3" fmla="*/ 7482681 h 7486807"/>
              <a:gd name="connsiteX4" fmla="*/ 6663532 w 6843713"/>
              <a:gd name="connsiteY4" fmla="*/ 6618287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5913 w 6843713"/>
              <a:gd name="connsiteY3" fmla="*/ 7482681 h 7486807"/>
              <a:gd name="connsiteX4" fmla="*/ 6663532 w 6843713"/>
              <a:gd name="connsiteY4" fmla="*/ 6618287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0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2681 h 7486807"/>
              <a:gd name="connsiteX4" fmla="*/ 6663532 w 6843713"/>
              <a:gd name="connsiteY4" fmla="*/ 6618287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0 w 6843713"/>
              <a:gd name="connsiteY8" fmla="*/ 0 h 7486807"/>
              <a:gd name="connsiteX0" fmla="*/ 3243301 w 6843713"/>
              <a:gd name="connsiteY0" fmla="*/ 0 h 7486807"/>
              <a:gd name="connsiteX1" fmla="*/ 6843713 w 6843713"/>
              <a:gd name="connsiteY1" fmla="*/ 0 h 7486807"/>
              <a:gd name="connsiteX2" fmla="*/ 6843713 w 6843713"/>
              <a:gd name="connsiteY2" fmla="*/ 7483475 h 7486807"/>
              <a:gd name="connsiteX3" fmla="*/ 6663532 w 6843713"/>
              <a:gd name="connsiteY3" fmla="*/ 7482681 h 7486807"/>
              <a:gd name="connsiteX4" fmla="*/ 6663532 w 6843713"/>
              <a:gd name="connsiteY4" fmla="*/ 6618287 h 7486807"/>
              <a:gd name="connsiteX5" fmla="*/ 4946651 w 6843713"/>
              <a:gd name="connsiteY5" fmla="*/ 6618286 h 7486807"/>
              <a:gd name="connsiteX6" fmla="*/ 4946810 w 6843713"/>
              <a:gd name="connsiteY6" fmla="*/ 7486807 h 7486807"/>
              <a:gd name="connsiteX7" fmla="*/ 0 w 6843713"/>
              <a:gd name="connsiteY7" fmla="*/ 7483475 h 7486807"/>
              <a:gd name="connsiteX8" fmla="*/ 3243301 w 6843713"/>
              <a:gd name="connsiteY8" fmla="*/ 0 h 7486807"/>
              <a:gd name="connsiteX0" fmla="*/ 0 w 3600412"/>
              <a:gd name="connsiteY0" fmla="*/ 0 h 7496175"/>
              <a:gd name="connsiteX1" fmla="*/ 3600412 w 3600412"/>
              <a:gd name="connsiteY1" fmla="*/ 0 h 7496175"/>
              <a:gd name="connsiteX2" fmla="*/ 3600412 w 3600412"/>
              <a:gd name="connsiteY2" fmla="*/ 7483475 h 7496175"/>
              <a:gd name="connsiteX3" fmla="*/ 3420231 w 3600412"/>
              <a:gd name="connsiteY3" fmla="*/ 7482681 h 7496175"/>
              <a:gd name="connsiteX4" fmla="*/ 3420231 w 3600412"/>
              <a:gd name="connsiteY4" fmla="*/ 6618287 h 7496175"/>
              <a:gd name="connsiteX5" fmla="*/ 1703350 w 3600412"/>
              <a:gd name="connsiteY5" fmla="*/ 6618286 h 7496175"/>
              <a:gd name="connsiteX6" fmla="*/ 1703509 w 3600412"/>
              <a:gd name="connsiteY6" fmla="*/ 7486807 h 7496175"/>
              <a:gd name="connsiteX7" fmla="*/ 25338 w 3600412"/>
              <a:gd name="connsiteY7" fmla="*/ 7496175 h 7496175"/>
              <a:gd name="connsiteX8" fmla="*/ 0 w 3600412"/>
              <a:gd name="connsiteY8" fmla="*/ 0 h 7496175"/>
              <a:gd name="connsiteX0" fmla="*/ 1266915 w 3575074"/>
              <a:gd name="connsiteY0" fmla="*/ 3340100 h 7496175"/>
              <a:gd name="connsiteX1" fmla="*/ 3575074 w 3575074"/>
              <a:gd name="connsiteY1" fmla="*/ 0 h 7496175"/>
              <a:gd name="connsiteX2" fmla="*/ 3575074 w 3575074"/>
              <a:gd name="connsiteY2" fmla="*/ 7483475 h 7496175"/>
              <a:gd name="connsiteX3" fmla="*/ 3394893 w 3575074"/>
              <a:gd name="connsiteY3" fmla="*/ 7482681 h 7496175"/>
              <a:gd name="connsiteX4" fmla="*/ 3394893 w 3575074"/>
              <a:gd name="connsiteY4" fmla="*/ 6618287 h 7496175"/>
              <a:gd name="connsiteX5" fmla="*/ 1678012 w 3575074"/>
              <a:gd name="connsiteY5" fmla="*/ 6618286 h 7496175"/>
              <a:gd name="connsiteX6" fmla="*/ 1678171 w 3575074"/>
              <a:gd name="connsiteY6" fmla="*/ 7486807 h 7496175"/>
              <a:gd name="connsiteX7" fmla="*/ 0 w 3575074"/>
              <a:gd name="connsiteY7" fmla="*/ 7496175 h 7496175"/>
              <a:gd name="connsiteX8" fmla="*/ 1266915 w 3575074"/>
              <a:gd name="connsiteY8" fmla="*/ 3340100 h 7496175"/>
              <a:gd name="connsiteX0" fmla="*/ 1266915 w 3575074"/>
              <a:gd name="connsiteY0" fmla="*/ 25400 h 4181475"/>
              <a:gd name="connsiteX1" fmla="*/ 3562405 w 3575074"/>
              <a:gd name="connsiteY1" fmla="*/ 0 h 4181475"/>
              <a:gd name="connsiteX2" fmla="*/ 3575074 w 3575074"/>
              <a:gd name="connsiteY2" fmla="*/ 4168775 h 4181475"/>
              <a:gd name="connsiteX3" fmla="*/ 3394893 w 3575074"/>
              <a:gd name="connsiteY3" fmla="*/ 4167981 h 4181475"/>
              <a:gd name="connsiteX4" fmla="*/ 3394893 w 3575074"/>
              <a:gd name="connsiteY4" fmla="*/ 3303587 h 4181475"/>
              <a:gd name="connsiteX5" fmla="*/ 1678012 w 3575074"/>
              <a:gd name="connsiteY5" fmla="*/ 3303586 h 4181475"/>
              <a:gd name="connsiteX6" fmla="*/ 1678171 w 3575074"/>
              <a:gd name="connsiteY6" fmla="*/ 4172107 h 4181475"/>
              <a:gd name="connsiteX7" fmla="*/ 0 w 3575074"/>
              <a:gd name="connsiteY7" fmla="*/ 4181475 h 4181475"/>
              <a:gd name="connsiteX8" fmla="*/ 1266915 w 3575074"/>
              <a:gd name="connsiteY8" fmla="*/ 25400 h 4181475"/>
              <a:gd name="connsiteX0" fmla="*/ 1 w 2308160"/>
              <a:gd name="connsiteY0" fmla="*/ 25400 h 4194175"/>
              <a:gd name="connsiteX1" fmla="*/ 2295491 w 2308160"/>
              <a:gd name="connsiteY1" fmla="*/ 0 h 4194175"/>
              <a:gd name="connsiteX2" fmla="*/ 2308160 w 2308160"/>
              <a:gd name="connsiteY2" fmla="*/ 4168775 h 4194175"/>
              <a:gd name="connsiteX3" fmla="*/ 2127979 w 2308160"/>
              <a:gd name="connsiteY3" fmla="*/ 4167981 h 4194175"/>
              <a:gd name="connsiteX4" fmla="*/ 2127979 w 2308160"/>
              <a:gd name="connsiteY4" fmla="*/ 3303587 h 4194175"/>
              <a:gd name="connsiteX5" fmla="*/ 411098 w 2308160"/>
              <a:gd name="connsiteY5" fmla="*/ 3303586 h 4194175"/>
              <a:gd name="connsiteX6" fmla="*/ 411257 w 2308160"/>
              <a:gd name="connsiteY6" fmla="*/ 4172107 h 4194175"/>
              <a:gd name="connsiteX7" fmla="*/ 0 w 2308160"/>
              <a:gd name="connsiteY7" fmla="*/ 4194175 h 4194175"/>
              <a:gd name="connsiteX8" fmla="*/ 1 w 2308160"/>
              <a:gd name="connsiteY8" fmla="*/ 25400 h 4194175"/>
              <a:gd name="connsiteX0" fmla="*/ 23755 w 2308160"/>
              <a:gd name="connsiteY0" fmla="*/ 0 h 4211638"/>
              <a:gd name="connsiteX1" fmla="*/ 2295491 w 2308160"/>
              <a:gd name="connsiteY1" fmla="*/ 17463 h 4211638"/>
              <a:gd name="connsiteX2" fmla="*/ 2308160 w 2308160"/>
              <a:gd name="connsiteY2" fmla="*/ 4186238 h 4211638"/>
              <a:gd name="connsiteX3" fmla="*/ 2127979 w 2308160"/>
              <a:gd name="connsiteY3" fmla="*/ 4185444 h 4211638"/>
              <a:gd name="connsiteX4" fmla="*/ 2127979 w 2308160"/>
              <a:gd name="connsiteY4" fmla="*/ 3321050 h 4211638"/>
              <a:gd name="connsiteX5" fmla="*/ 411098 w 2308160"/>
              <a:gd name="connsiteY5" fmla="*/ 3321049 h 4211638"/>
              <a:gd name="connsiteX6" fmla="*/ 411257 w 2308160"/>
              <a:gd name="connsiteY6" fmla="*/ 4189570 h 4211638"/>
              <a:gd name="connsiteX7" fmla="*/ 0 w 2308160"/>
              <a:gd name="connsiteY7" fmla="*/ 4211638 h 4211638"/>
              <a:gd name="connsiteX8" fmla="*/ 23755 w 2308160"/>
              <a:gd name="connsiteY8" fmla="*/ 0 h 4211638"/>
              <a:gd name="connsiteX0" fmla="*/ 28507 w 2308160"/>
              <a:gd name="connsiteY0" fmla="*/ 0 h 4206875"/>
              <a:gd name="connsiteX1" fmla="*/ 2295491 w 2308160"/>
              <a:gd name="connsiteY1" fmla="*/ 12700 h 4206875"/>
              <a:gd name="connsiteX2" fmla="*/ 2308160 w 2308160"/>
              <a:gd name="connsiteY2" fmla="*/ 4181475 h 4206875"/>
              <a:gd name="connsiteX3" fmla="*/ 2127979 w 2308160"/>
              <a:gd name="connsiteY3" fmla="*/ 4180681 h 4206875"/>
              <a:gd name="connsiteX4" fmla="*/ 2127979 w 2308160"/>
              <a:gd name="connsiteY4" fmla="*/ 3316287 h 4206875"/>
              <a:gd name="connsiteX5" fmla="*/ 411098 w 2308160"/>
              <a:gd name="connsiteY5" fmla="*/ 3316286 h 4206875"/>
              <a:gd name="connsiteX6" fmla="*/ 411257 w 2308160"/>
              <a:gd name="connsiteY6" fmla="*/ 4184807 h 4206875"/>
              <a:gd name="connsiteX7" fmla="*/ 0 w 2308160"/>
              <a:gd name="connsiteY7" fmla="*/ 4206875 h 4206875"/>
              <a:gd name="connsiteX8" fmla="*/ 28507 w 2308160"/>
              <a:gd name="connsiteY8" fmla="*/ 0 h 4206875"/>
              <a:gd name="connsiteX0" fmla="*/ 28507 w 2314495"/>
              <a:gd name="connsiteY0" fmla="*/ 1587 h 4208462"/>
              <a:gd name="connsiteX1" fmla="*/ 2314495 w 2314495"/>
              <a:gd name="connsiteY1" fmla="*/ 0 h 4208462"/>
              <a:gd name="connsiteX2" fmla="*/ 2308160 w 2314495"/>
              <a:gd name="connsiteY2" fmla="*/ 4183062 h 4208462"/>
              <a:gd name="connsiteX3" fmla="*/ 2127979 w 2314495"/>
              <a:gd name="connsiteY3" fmla="*/ 4182268 h 4208462"/>
              <a:gd name="connsiteX4" fmla="*/ 2127979 w 2314495"/>
              <a:gd name="connsiteY4" fmla="*/ 3317874 h 4208462"/>
              <a:gd name="connsiteX5" fmla="*/ 411098 w 2314495"/>
              <a:gd name="connsiteY5" fmla="*/ 3317873 h 4208462"/>
              <a:gd name="connsiteX6" fmla="*/ 411257 w 2314495"/>
              <a:gd name="connsiteY6" fmla="*/ 4186394 h 4208462"/>
              <a:gd name="connsiteX7" fmla="*/ 0 w 2314495"/>
              <a:gd name="connsiteY7" fmla="*/ 4208462 h 4208462"/>
              <a:gd name="connsiteX8" fmla="*/ 28507 w 2314495"/>
              <a:gd name="connsiteY8" fmla="*/ 1587 h 4208462"/>
              <a:gd name="connsiteX0" fmla="*/ 28507 w 2308543"/>
              <a:gd name="connsiteY0" fmla="*/ 0 h 4206875"/>
              <a:gd name="connsiteX1" fmla="*/ 2304993 w 2308543"/>
              <a:gd name="connsiteY1" fmla="*/ 3176 h 4206875"/>
              <a:gd name="connsiteX2" fmla="*/ 2308160 w 2308543"/>
              <a:gd name="connsiteY2" fmla="*/ 4181475 h 4206875"/>
              <a:gd name="connsiteX3" fmla="*/ 2127979 w 2308543"/>
              <a:gd name="connsiteY3" fmla="*/ 4180681 h 4206875"/>
              <a:gd name="connsiteX4" fmla="*/ 2127979 w 2308543"/>
              <a:gd name="connsiteY4" fmla="*/ 3316287 h 4206875"/>
              <a:gd name="connsiteX5" fmla="*/ 411098 w 2308543"/>
              <a:gd name="connsiteY5" fmla="*/ 3316286 h 4206875"/>
              <a:gd name="connsiteX6" fmla="*/ 411257 w 2308543"/>
              <a:gd name="connsiteY6" fmla="*/ 4184807 h 4206875"/>
              <a:gd name="connsiteX7" fmla="*/ 0 w 2308543"/>
              <a:gd name="connsiteY7" fmla="*/ 4206875 h 4206875"/>
              <a:gd name="connsiteX8" fmla="*/ 28507 w 2308543"/>
              <a:gd name="connsiteY8" fmla="*/ 0 h 4206875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099472 w 2280036"/>
              <a:gd name="connsiteY3" fmla="*/ 4180681 h 4184807"/>
              <a:gd name="connsiteX4" fmla="*/ 2099472 w 2280036"/>
              <a:gd name="connsiteY4" fmla="*/ 3316287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73538 h 4184807"/>
              <a:gd name="connsiteX8" fmla="*/ 0 w 2280036"/>
              <a:gd name="connsiteY8" fmla="*/ 0 h 4184807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099472 w 2280036"/>
              <a:gd name="connsiteY3" fmla="*/ 4180681 h 4184807"/>
              <a:gd name="connsiteX4" fmla="*/ 2099472 w 2280036"/>
              <a:gd name="connsiteY4" fmla="*/ 3316287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83063 h 4184807"/>
              <a:gd name="connsiteX8" fmla="*/ 0 w 2280036"/>
              <a:gd name="connsiteY8" fmla="*/ 0 h 4184807"/>
              <a:gd name="connsiteX0" fmla="*/ 0 w 2280036"/>
              <a:gd name="connsiteY0" fmla="*/ 0 h 4190206"/>
              <a:gd name="connsiteX1" fmla="*/ 2276486 w 2280036"/>
              <a:gd name="connsiteY1" fmla="*/ 3176 h 4190206"/>
              <a:gd name="connsiteX2" fmla="*/ 2279653 w 2280036"/>
              <a:gd name="connsiteY2" fmla="*/ 4181475 h 4190206"/>
              <a:gd name="connsiteX3" fmla="*/ 2104222 w 2280036"/>
              <a:gd name="connsiteY3" fmla="*/ 4190206 h 4190206"/>
              <a:gd name="connsiteX4" fmla="*/ 2099472 w 2280036"/>
              <a:gd name="connsiteY4" fmla="*/ 3316287 h 4190206"/>
              <a:gd name="connsiteX5" fmla="*/ 382591 w 2280036"/>
              <a:gd name="connsiteY5" fmla="*/ 3316286 h 4190206"/>
              <a:gd name="connsiteX6" fmla="*/ 382750 w 2280036"/>
              <a:gd name="connsiteY6" fmla="*/ 4184807 h 4190206"/>
              <a:gd name="connsiteX7" fmla="*/ 4750 w 2280036"/>
              <a:gd name="connsiteY7" fmla="*/ 4183063 h 4190206"/>
              <a:gd name="connsiteX8" fmla="*/ 0 w 2280036"/>
              <a:gd name="connsiteY8" fmla="*/ 0 h 4190206"/>
              <a:gd name="connsiteX0" fmla="*/ 0 w 2280036"/>
              <a:gd name="connsiteY0" fmla="*/ 0 h 4190206"/>
              <a:gd name="connsiteX1" fmla="*/ 2276486 w 2280036"/>
              <a:gd name="connsiteY1" fmla="*/ 3176 h 4190206"/>
              <a:gd name="connsiteX2" fmla="*/ 2279653 w 2280036"/>
              <a:gd name="connsiteY2" fmla="*/ 4181475 h 4190206"/>
              <a:gd name="connsiteX3" fmla="*/ 2104222 w 2280036"/>
              <a:gd name="connsiteY3" fmla="*/ 4190206 h 4190206"/>
              <a:gd name="connsiteX4" fmla="*/ 2106598 w 2280036"/>
              <a:gd name="connsiteY4" fmla="*/ 3311525 h 4190206"/>
              <a:gd name="connsiteX5" fmla="*/ 382591 w 2280036"/>
              <a:gd name="connsiteY5" fmla="*/ 3316286 h 4190206"/>
              <a:gd name="connsiteX6" fmla="*/ 382750 w 2280036"/>
              <a:gd name="connsiteY6" fmla="*/ 4184807 h 4190206"/>
              <a:gd name="connsiteX7" fmla="*/ 4750 w 2280036"/>
              <a:gd name="connsiteY7" fmla="*/ 4183063 h 4190206"/>
              <a:gd name="connsiteX8" fmla="*/ 0 w 2280036"/>
              <a:gd name="connsiteY8" fmla="*/ 0 h 4190206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101847 w 2280036"/>
              <a:gd name="connsiteY3" fmla="*/ 4180681 h 4184807"/>
              <a:gd name="connsiteX4" fmla="*/ 2106598 w 2280036"/>
              <a:gd name="connsiteY4" fmla="*/ 3311525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83063 h 4184807"/>
              <a:gd name="connsiteX8" fmla="*/ 0 w 2280036"/>
              <a:gd name="connsiteY8" fmla="*/ 0 h 4184807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101847 w 2280036"/>
              <a:gd name="connsiteY3" fmla="*/ 4180681 h 4184807"/>
              <a:gd name="connsiteX4" fmla="*/ 2106598 w 2280036"/>
              <a:gd name="connsiteY4" fmla="*/ 3311525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83063 h 4184807"/>
              <a:gd name="connsiteX8" fmla="*/ 0 w 2280036"/>
              <a:gd name="connsiteY8" fmla="*/ 0 h 4184807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101847 w 2280036"/>
              <a:gd name="connsiteY3" fmla="*/ 4180681 h 4184807"/>
              <a:gd name="connsiteX4" fmla="*/ 2106598 w 2280036"/>
              <a:gd name="connsiteY4" fmla="*/ 3311525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83063 h 4184807"/>
              <a:gd name="connsiteX8" fmla="*/ 0 w 2280036"/>
              <a:gd name="connsiteY8" fmla="*/ 0 h 4184807"/>
              <a:gd name="connsiteX0" fmla="*/ 0 w 2280036"/>
              <a:gd name="connsiteY0" fmla="*/ 0 h 4184807"/>
              <a:gd name="connsiteX1" fmla="*/ 2276486 w 2280036"/>
              <a:gd name="connsiteY1" fmla="*/ 3176 h 4184807"/>
              <a:gd name="connsiteX2" fmla="*/ 2279653 w 2280036"/>
              <a:gd name="connsiteY2" fmla="*/ 4181475 h 4184807"/>
              <a:gd name="connsiteX3" fmla="*/ 2101847 w 2280036"/>
              <a:gd name="connsiteY3" fmla="*/ 4180681 h 4184807"/>
              <a:gd name="connsiteX4" fmla="*/ 2101847 w 2280036"/>
              <a:gd name="connsiteY4" fmla="*/ 3316288 h 4184807"/>
              <a:gd name="connsiteX5" fmla="*/ 382591 w 2280036"/>
              <a:gd name="connsiteY5" fmla="*/ 3316286 h 4184807"/>
              <a:gd name="connsiteX6" fmla="*/ 382750 w 2280036"/>
              <a:gd name="connsiteY6" fmla="*/ 4184807 h 4184807"/>
              <a:gd name="connsiteX7" fmla="*/ 4750 w 2280036"/>
              <a:gd name="connsiteY7" fmla="*/ 4183063 h 4184807"/>
              <a:gd name="connsiteX8" fmla="*/ 0 w 2280036"/>
              <a:gd name="connsiteY8" fmla="*/ 0 h 4184807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1847 w 2280036"/>
              <a:gd name="connsiteY4" fmla="*/ 3316288 h 4183063"/>
              <a:gd name="connsiteX5" fmla="*/ 382591 w 2280036"/>
              <a:gd name="connsiteY5" fmla="*/ 3316286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1847 w 2280036"/>
              <a:gd name="connsiteY4" fmla="*/ 3316288 h 4183063"/>
              <a:gd name="connsiteX5" fmla="*/ 392093 w 2280036"/>
              <a:gd name="connsiteY5" fmla="*/ 33186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1847 w 2280036"/>
              <a:gd name="connsiteY4" fmla="*/ 3316288 h 4183063"/>
              <a:gd name="connsiteX5" fmla="*/ 395260 w 2280036"/>
              <a:gd name="connsiteY5" fmla="*/ 37885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014 w 2280036"/>
              <a:gd name="connsiteY4" fmla="*/ 3808413 h 4183063"/>
              <a:gd name="connsiteX5" fmla="*/ 395260 w 2280036"/>
              <a:gd name="connsiteY5" fmla="*/ 37885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014 w 2280036"/>
              <a:gd name="connsiteY4" fmla="*/ 3808413 h 4183063"/>
              <a:gd name="connsiteX5" fmla="*/ 395260 w 2280036"/>
              <a:gd name="connsiteY5" fmla="*/ 37885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01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01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21289 w 2280036"/>
              <a:gd name="connsiteY4" fmla="*/ 4059236 h 4183063"/>
              <a:gd name="connsiteX5" fmla="*/ 2105014 w 2280036"/>
              <a:gd name="connsiteY5" fmla="*/ 3808413 h 4183063"/>
              <a:gd name="connsiteX6" fmla="*/ 392093 w 2280036"/>
              <a:gd name="connsiteY6" fmla="*/ 3813967 h 4183063"/>
              <a:gd name="connsiteX7" fmla="*/ 389876 w 2280036"/>
              <a:gd name="connsiteY7" fmla="*/ 4180045 h 4183063"/>
              <a:gd name="connsiteX8" fmla="*/ 4750 w 2280036"/>
              <a:gd name="connsiteY8" fmla="*/ 4183063 h 4183063"/>
              <a:gd name="connsiteX9" fmla="*/ 0 w 2280036"/>
              <a:gd name="connsiteY9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21289 w 2280036"/>
              <a:gd name="connsiteY4" fmla="*/ 4059236 h 4183063"/>
              <a:gd name="connsiteX5" fmla="*/ 2105014 w 2280036"/>
              <a:gd name="connsiteY5" fmla="*/ 3808413 h 4183063"/>
              <a:gd name="connsiteX6" fmla="*/ 392093 w 2280036"/>
              <a:gd name="connsiteY6" fmla="*/ 3813967 h 4183063"/>
              <a:gd name="connsiteX7" fmla="*/ 389876 w 2280036"/>
              <a:gd name="connsiteY7" fmla="*/ 4180045 h 4183063"/>
              <a:gd name="connsiteX8" fmla="*/ 4750 w 2280036"/>
              <a:gd name="connsiteY8" fmla="*/ 4183063 h 4183063"/>
              <a:gd name="connsiteX9" fmla="*/ 0 w 2280036"/>
              <a:gd name="connsiteY9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21289 w 2280036"/>
              <a:gd name="connsiteY4" fmla="*/ 4059236 h 4183063"/>
              <a:gd name="connsiteX5" fmla="*/ 2090762 w 2280036"/>
              <a:gd name="connsiteY5" fmla="*/ 3808413 h 4183063"/>
              <a:gd name="connsiteX6" fmla="*/ 392093 w 2280036"/>
              <a:gd name="connsiteY6" fmla="*/ 3813967 h 4183063"/>
              <a:gd name="connsiteX7" fmla="*/ 389876 w 2280036"/>
              <a:gd name="connsiteY7" fmla="*/ 4180045 h 4183063"/>
              <a:gd name="connsiteX8" fmla="*/ 4750 w 2280036"/>
              <a:gd name="connsiteY8" fmla="*/ 4183063 h 4183063"/>
              <a:gd name="connsiteX9" fmla="*/ 0 w 2280036"/>
              <a:gd name="connsiteY9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21289 w 2280036"/>
              <a:gd name="connsiteY4" fmla="*/ 4059236 h 4183063"/>
              <a:gd name="connsiteX5" fmla="*/ 2090762 w 2280036"/>
              <a:gd name="connsiteY5" fmla="*/ 3808413 h 4183063"/>
              <a:gd name="connsiteX6" fmla="*/ 392093 w 2280036"/>
              <a:gd name="connsiteY6" fmla="*/ 3813967 h 4183063"/>
              <a:gd name="connsiteX7" fmla="*/ 389876 w 2280036"/>
              <a:gd name="connsiteY7" fmla="*/ 4180045 h 4183063"/>
              <a:gd name="connsiteX8" fmla="*/ 4750 w 2280036"/>
              <a:gd name="connsiteY8" fmla="*/ 4183063 h 4183063"/>
              <a:gd name="connsiteX9" fmla="*/ 0 w 2280036"/>
              <a:gd name="connsiteY9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54546 w 2280036"/>
              <a:gd name="connsiteY4" fmla="*/ 4104480 h 4183063"/>
              <a:gd name="connsiteX5" fmla="*/ 2090762 w 2280036"/>
              <a:gd name="connsiteY5" fmla="*/ 3808413 h 4183063"/>
              <a:gd name="connsiteX6" fmla="*/ 392093 w 2280036"/>
              <a:gd name="connsiteY6" fmla="*/ 3813967 h 4183063"/>
              <a:gd name="connsiteX7" fmla="*/ 389876 w 2280036"/>
              <a:gd name="connsiteY7" fmla="*/ 4180045 h 4183063"/>
              <a:gd name="connsiteX8" fmla="*/ 4750 w 2280036"/>
              <a:gd name="connsiteY8" fmla="*/ 4183063 h 4183063"/>
              <a:gd name="connsiteX9" fmla="*/ 0 w 2280036"/>
              <a:gd name="connsiteY9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0762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0762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0762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2639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806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5806 w 2280036"/>
              <a:gd name="connsiteY4" fmla="*/ 3806032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630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630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630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6304 w 2280036"/>
              <a:gd name="connsiteY4" fmla="*/ 380841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8680 w 2280036"/>
              <a:gd name="connsiteY4" fmla="*/ 3867944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8680 w 2280036"/>
              <a:gd name="connsiteY4" fmla="*/ 3867944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098680 w 2280036"/>
              <a:gd name="connsiteY4" fmla="*/ 3867944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847 w 2280036"/>
              <a:gd name="connsiteY3" fmla="*/ 4180681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047211 w 2280036"/>
              <a:gd name="connsiteY3" fmla="*/ 4161631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1997327 w 2280036"/>
              <a:gd name="connsiteY3" fmla="*/ 4118768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1964071 w 2280036"/>
              <a:gd name="connsiteY3" fmla="*/ 4130674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1975950 w 2280036"/>
              <a:gd name="connsiteY3" fmla="*/ 4104480 h 4183063"/>
              <a:gd name="connsiteX4" fmla="*/ 2101055 w 2280036"/>
              <a:gd name="connsiteY4" fmla="*/ 3813175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1055 w 2280036"/>
              <a:gd name="connsiteY3" fmla="*/ 3813175 h 4183063"/>
              <a:gd name="connsiteX4" fmla="*/ 392093 w 2280036"/>
              <a:gd name="connsiteY4" fmla="*/ 3813967 h 4183063"/>
              <a:gd name="connsiteX5" fmla="*/ 389876 w 2280036"/>
              <a:gd name="connsiteY5" fmla="*/ 4180045 h 4183063"/>
              <a:gd name="connsiteX6" fmla="*/ 4750 w 2280036"/>
              <a:gd name="connsiteY6" fmla="*/ 4183063 h 4183063"/>
              <a:gd name="connsiteX7" fmla="*/ 0 w 2280036"/>
              <a:gd name="connsiteY7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103430 w 2280036"/>
              <a:gd name="connsiteY3" fmla="*/ 3810793 h 4183063"/>
              <a:gd name="connsiteX4" fmla="*/ 392093 w 2280036"/>
              <a:gd name="connsiteY4" fmla="*/ 3813967 h 4183063"/>
              <a:gd name="connsiteX5" fmla="*/ 389876 w 2280036"/>
              <a:gd name="connsiteY5" fmla="*/ 4180045 h 4183063"/>
              <a:gd name="connsiteX6" fmla="*/ 4750 w 2280036"/>
              <a:gd name="connsiteY6" fmla="*/ 4183063 h 4183063"/>
              <a:gd name="connsiteX7" fmla="*/ 0 w 2280036"/>
              <a:gd name="connsiteY7" fmla="*/ 0 h 4183063"/>
              <a:gd name="connsiteX0" fmla="*/ 0 w 2280036"/>
              <a:gd name="connsiteY0" fmla="*/ 0 h 4191618"/>
              <a:gd name="connsiteX1" fmla="*/ 2276486 w 2280036"/>
              <a:gd name="connsiteY1" fmla="*/ 3176 h 4191618"/>
              <a:gd name="connsiteX2" fmla="*/ 2279653 w 2280036"/>
              <a:gd name="connsiteY2" fmla="*/ 4181475 h 4191618"/>
              <a:gd name="connsiteX3" fmla="*/ 2099910 w 2280036"/>
              <a:gd name="connsiteY3" fmla="*/ 4180680 h 4191618"/>
              <a:gd name="connsiteX4" fmla="*/ 2103430 w 2280036"/>
              <a:gd name="connsiteY4" fmla="*/ 3810793 h 4191618"/>
              <a:gd name="connsiteX5" fmla="*/ 392093 w 2280036"/>
              <a:gd name="connsiteY5" fmla="*/ 3813967 h 4191618"/>
              <a:gd name="connsiteX6" fmla="*/ 389876 w 2280036"/>
              <a:gd name="connsiteY6" fmla="*/ 4180045 h 4191618"/>
              <a:gd name="connsiteX7" fmla="*/ 4750 w 2280036"/>
              <a:gd name="connsiteY7" fmla="*/ 4183063 h 4191618"/>
              <a:gd name="connsiteX8" fmla="*/ 0 w 2280036"/>
              <a:gd name="connsiteY8" fmla="*/ 0 h 4191618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099910 w 2280036"/>
              <a:gd name="connsiteY3" fmla="*/ 4180680 h 4183063"/>
              <a:gd name="connsiteX4" fmla="*/ 2103430 w 2280036"/>
              <a:gd name="connsiteY4" fmla="*/ 381079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80036"/>
              <a:gd name="connsiteY0" fmla="*/ 0 h 4183063"/>
              <a:gd name="connsiteX1" fmla="*/ 2276486 w 2280036"/>
              <a:gd name="connsiteY1" fmla="*/ 3176 h 4183063"/>
              <a:gd name="connsiteX2" fmla="*/ 2279653 w 2280036"/>
              <a:gd name="connsiteY2" fmla="*/ 4181475 h 4183063"/>
              <a:gd name="connsiteX3" fmla="*/ 2099910 w 2280036"/>
              <a:gd name="connsiteY3" fmla="*/ 4180680 h 4183063"/>
              <a:gd name="connsiteX4" fmla="*/ 2103430 w 2280036"/>
              <a:gd name="connsiteY4" fmla="*/ 3810793 h 4183063"/>
              <a:gd name="connsiteX5" fmla="*/ 392093 w 2280036"/>
              <a:gd name="connsiteY5" fmla="*/ 3813967 h 4183063"/>
              <a:gd name="connsiteX6" fmla="*/ 389876 w 2280036"/>
              <a:gd name="connsiteY6" fmla="*/ 4180045 h 4183063"/>
              <a:gd name="connsiteX7" fmla="*/ 4750 w 2280036"/>
              <a:gd name="connsiteY7" fmla="*/ 4183063 h 4183063"/>
              <a:gd name="connsiteX8" fmla="*/ 0 w 2280036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3430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5805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5805 w 2279653"/>
              <a:gd name="connsiteY4" fmla="*/ 3810793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1827876 w 2279653"/>
              <a:gd name="connsiteY4" fmla="*/ 3915568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6486 w 2279653"/>
              <a:gd name="connsiteY1" fmla="*/ 3176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1055 w 2279653"/>
              <a:gd name="connsiteY4" fmla="*/ 3813174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9653"/>
              <a:gd name="connsiteY0" fmla="*/ 0 h 4183063"/>
              <a:gd name="connsiteX1" fmla="*/ 2278863 w 2279653"/>
              <a:gd name="connsiteY1" fmla="*/ 794 h 4183063"/>
              <a:gd name="connsiteX2" fmla="*/ 2279653 w 2279653"/>
              <a:gd name="connsiteY2" fmla="*/ 4181475 h 4183063"/>
              <a:gd name="connsiteX3" fmla="*/ 2099910 w 2279653"/>
              <a:gd name="connsiteY3" fmla="*/ 4180680 h 4183063"/>
              <a:gd name="connsiteX4" fmla="*/ 2101055 w 2279653"/>
              <a:gd name="connsiteY4" fmla="*/ 3813174 h 4183063"/>
              <a:gd name="connsiteX5" fmla="*/ 392093 w 2279653"/>
              <a:gd name="connsiteY5" fmla="*/ 3813967 h 4183063"/>
              <a:gd name="connsiteX6" fmla="*/ 389876 w 2279653"/>
              <a:gd name="connsiteY6" fmla="*/ 4180045 h 4183063"/>
              <a:gd name="connsiteX7" fmla="*/ 4750 w 2279653"/>
              <a:gd name="connsiteY7" fmla="*/ 4183063 h 4183063"/>
              <a:gd name="connsiteX8" fmla="*/ 0 w 2279653"/>
              <a:gd name="connsiteY8" fmla="*/ 0 h 4183063"/>
              <a:gd name="connsiteX0" fmla="*/ 0 w 2277276"/>
              <a:gd name="connsiteY0" fmla="*/ 0 h 4185445"/>
              <a:gd name="connsiteX1" fmla="*/ 2276486 w 2277276"/>
              <a:gd name="connsiteY1" fmla="*/ 3176 h 4185445"/>
              <a:gd name="connsiteX2" fmla="*/ 2277276 w 2277276"/>
              <a:gd name="connsiteY2" fmla="*/ 4183857 h 4185445"/>
              <a:gd name="connsiteX3" fmla="*/ 2097533 w 2277276"/>
              <a:gd name="connsiteY3" fmla="*/ 4183062 h 4185445"/>
              <a:gd name="connsiteX4" fmla="*/ 2098678 w 2277276"/>
              <a:gd name="connsiteY4" fmla="*/ 3815556 h 4185445"/>
              <a:gd name="connsiteX5" fmla="*/ 389716 w 2277276"/>
              <a:gd name="connsiteY5" fmla="*/ 3816349 h 4185445"/>
              <a:gd name="connsiteX6" fmla="*/ 387499 w 2277276"/>
              <a:gd name="connsiteY6" fmla="*/ 4182427 h 4185445"/>
              <a:gd name="connsiteX7" fmla="*/ 2373 w 2277276"/>
              <a:gd name="connsiteY7" fmla="*/ 4185445 h 4185445"/>
              <a:gd name="connsiteX8" fmla="*/ 0 w 2277276"/>
              <a:gd name="connsiteY8" fmla="*/ 0 h 4185445"/>
              <a:gd name="connsiteX0" fmla="*/ 461 w 2275360"/>
              <a:gd name="connsiteY0" fmla="*/ 0 h 4183063"/>
              <a:gd name="connsiteX1" fmla="*/ 2274570 w 2275360"/>
              <a:gd name="connsiteY1" fmla="*/ 794 h 4183063"/>
              <a:gd name="connsiteX2" fmla="*/ 2275360 w 2275360"/>
              <a:gd name="connsiteY2" fmla="*/ 4181475 h 4183063"/>
              <a:gd name="connsiteX3" fmla="*/ 2095617 w 2275360"/>
              <a:gd name="connsiteY3" fmla="*/ 4180680 h 4183063"/>
              <a:gd name="connsiteX4" fmla="*/ 2096762 w 2275360"/>
              <a:gd name="connsiteY4" fmla="*/ 3813174 h 4183063"/>
              <a:gd name="connsiteX5" fmla="*/ 387800 w 2275360"/>
              <a:gd name="connsiteY5" fmla="*/ 3813967 h 4183063"/>
              <a:gd name="connsiteX6" fmla="*/ 385583 w 2275360"/>
              <a:gd name="connsiteY6" fmla="*/ 4180045 h 4183063"/>
              <a:gd name="connsiteX7" fmla="*/ 457 w 2275360"/>
              <a:gd name="connsiteY7" fmla="*/ 4183063 h 4183063"/>
              <a:gd name="connsiteX8" fmla="*/ 461 w 2275360"/>
              <a:gd name="connsiteY8" fmla="*/ 0 h 4183063"/>
              <a:gd name="connsiteX0" fmla="*/ 4 w 2274903"/>
              <a:gd name="connsiteY0" fmla="*/ 0 h 4183063"/>
              <a:gd name="connsiteX1" fmla="*/ 2274113 w 2274903"/>
              <a:gd name="connsiteY1" fmla="*/ 794 h 4183063"/>
              <a:gd name="connsiteX2" fmla="*/ 2274903 w 2274903"/>
              <a:gd name="connsiteY2" fmla="*/ 4181475 h 4183063"/>
              <a:gd name="connsiteX3" fmla="*/ 2095160 w 2274903"/>
              <a:gd name="connsiteY3" fmla="*/ 4180680 h 4183063"/>
              <a:gd name="connsiteX4" fmla="*/ 2096305 w 2274903"/>
              <a:gd name="connsiteY4" fmla="*/ 3813174 h 4183063"/>
              <a:gd name="connsiteX5" fmla="*/ 387343 w 2274903"/>
              <a:gd name="connsiteY5" fmla="*/ 3813967 h 4183063"/>
              <a:gd name="connsiteX6" fmla="*/ 385126 w 2274903"/>
              <a:gd name="connsiteY6" fmla="*/ 4180045 h 4183063"/>
              <a:gd name="connsiteX7" fmla="*/ 0 w 2274903"/>
              <a:gd name="connsiteY7" fmla="*/ 4183063 h 4183063"/>
              <a:gd name="connsiteX8" fmla="*/ 4 w 2274903"/>
              <a:gd name="connsiteY8" fmla="*/ 0 h 4183063"/>
              <a:gd name="connsiteX0" fmla="*/ 4 w 2274903"/>
              <a:gd name="connsiteY0" fmla="*/ 0 h 4183063"/>
              <a:gd name="connsiteX1" fmla="*/ 2274113 w 2274903"/>
              <a:gd name="connsiteY1" fmla="*/ 794 h 4183063"/>
              <a:gd name="connsiteX2" fmla="*/ 2274903 w 2274903"/>
              <a:gd name="connsiteY2" fmla="*/ 4181475 h 4183063"/>
              <a:gd name="connsiteX3" fmla="*/ 2095160 w 2274903"/>
              <a:gd name="connsiteY3" fmla="*/ 4180680 h 4183063"/>
              <a:gd name="connsiteX4" fmla="*/ 2096305 w 2274903"/>
              <a:gd name="connsiteY4" fmla="*/ 3813174 h 4183063"/>
              <a:gd name="connsiteX5" fmla="*/ 289915 w 2274903"/>
              <a:gd name="connsiteY5" fmla="*/ 3737738 h 4183063"/>
              <a:gd name="connsiteX6" fmla="*/ 385126 w 2274903"/>
              <a:gd name="connsiteY6" fmla="*/ 4180045 h 4183063"/>
              <a:gd name="connsiteX7" fmla="*/ 0 w 2274903"/>
              <a:gd name="connsiteY7" fmla="*/ 4183063 h 4183063"/>
              <a:gd name="connsiteX8" fmla="*/ 4 w 2274903"/>
              <a:gd name="connsiteY8" fmla="*/ 0 h 4183063"/>
              <a:gd name="connsiteX0" fmla="*/ 4 w 2274903"/>
              <a:gd name="connsiteY0" fmla="*/ 0 h 4183063"/>
              <a:gd name="connsiteX1" fmla="*/ 2274113 w 2274903"/>
              <a:gd name="connsiteY1" fmla="*/ 794 h 4183063"/>
              <a:gd name="connsiteX2" fmla="*/ 2274903 w 2274903"/>
              <a:gd name="connsiteY2" fmla="*/ 4181475 h 4183063"/>
              <a:gd name="connsiteX3" fmla="*/ 2095160 w 2274903"/>
              <a:gd name="connsiteY3" fmla="*/ 4180680 h 4183063"/>
              <a:gd name="connsiteX4" fmla="*/ 2096305 w 2274903"/>
              <a:gd name="connsiteY4" fmla="*/ 3813174 h 4183063"/>
              <a:gd name="connsiteX5" fmla="*/ 384966 w 2274903"/>
              <a:gd name="connsiteY5" fmla="*/ 3813967 h 4183063"/>
              <a:gd name="connsiteX6" fmla="*/ 385126 w 2274903"/>
              <a:gd name="connsiteY6" fmla="*/ 4180045 h 4183063"/>
              <a:gd name="connsiteX7" fmla="*/ 0 w 2274903"/>
              <a:gd name="connsiteY7" fmla="*/ 4183063 h 4183063"/>
              <a:gd name="connsiteX8" fmla="*/ 4 w 2274903"/>
              <a:gd name="connsiteY8" fmla="*/ 0 h 4183063"/>
              <a:gd name="connsiteX0" fmla="*/ 4 w 2274903"/>
              <a:gd name="connsiteY0" fmla="*/ 0 h 4183063"/>
              <a:gd name="connsiteX1" fmla="*/ 2274113 w 2274903"/>
              <a:gd name="connsiteY1" fmla="*/ 794 h 4183063"/>
              <a:gd name="connsiteX2" fmla="*/ 2274903 w 2274903"/>
              <a:gd name="connsiteY2" fmla="*/ 4181475 h 4183063"/>
              <a:gd name="connsiteX3" fmla="*/ 2097536 w 2274903"/>
              <a:gd name="connsiteY3" fmla="*/ 4183063 h 4183063"/>
              <a:gd name="connsiteX4" fmla="*/ 2096305 w 2274903"/>
              <a:gd name="connsiteY4" fmla="*/ 3813174 h 4183063"/>
              <a:gd name="connsiteX5" fmla="*/ 384966 w 2274903"/>
              <a:gd name="connsiteY5" fmla="*/ 3813967 h 4183063"/>
              <a:gd name="connsiteX6" fmla="*/ 385126 w 2274903"/>
              <a:gd name="connsiteY6" fmla="*/ 4180045 h 4183063"/>
              <a:gd name="connsiteX7" fmla="*/ 0 w 2274903"/>
              <a:gd name="connsiteY7" fmla="*/ 4183063 h 4183063"/>
              <a:gd name="connsiteX8" fmla="*/ 4 w 2274903"/>
              <a:gd name="connsiteY8" fmla="*/ 0 h 4183063"/>
              <a:gd name="connsiteX0" fmla="*/ 4 w 2274903"/>
              <a:gd name="connsiteY0" fmla="*/ 0 h 4183063"/>
              <a:gd name="connsiteX1" fmla="*/ 2274113 w 2274903"/>
              <a:gd name="connsiteY1" fmla="*/ 794 h 4183063"/>
              <a:gd name="connsiteX2" fmla="*/ 2274903 w 2274903"/>
              <a:gd name="connsiteY2" fmla="*/ 4181475 h 4183063"/>
              <a:gd name="connsiteX3" fmla="*/ 2097536 w 2274903"/>
              <a:gd name="connsiteY3" fmla="*/ 4183063 h 4183063"/>
              <a:gd name="connsiteX4" fmla="*/ 2096305 w 2274903"/>
              <a:gd name="connsiteY4" fmla="*/ 3813174 h 4183063"/>
              <a:gd name="connsiteX5" fmla="*/ 384966 w 2274903"/>
              <a:gd name="connsiteY5" fmla="*/ 3813967 h 4183063"/>
              <a:gd name="connsiteX6" fmla="*/ 385126 w 2274903"/>
              <a:gd name="connsiteY6" fmla="*/ 4180045 h 4183063"/>
              <a:gd name="connsiteX7" fmla="*/ 0 w 2274903"/>
              <a:gd name="connsiteY7" fmla="*/ 4183063 h 4183063"/>
              <a:gd name="connsiteX8" fmla="*/ 4 w 2274903"/>
              <a:gd name="connsiteY8" fmla="*/ 0 h 4183063"/>
              <a:gd name="connsiteX0" fmla="*/ 4 w 2274903"/>
              <a:gd name="connsiteY0" fmla="*/ 0 h 4192592"/>
              <a:gd name="connsiteX1" fmla="*/ 2274113 w 2274903"/>
              <a:gd name="connsiteY1" fmla="*/ 794 h 4192592"/>
              <a:gd name="connsiteX2" fmla="*/ 2274903 w 2274903"/>
              <a:gd name="connsiteY2" fmla="*/ 4181475 h 4192592"/>
              <a:gd name="connsiteX3" fmla="*/ 2097536 w 2274903"/>
              <a:gd name="connsiteY3" fmla="*/ 4183063 h 4192592"/>
              <a:gd name="connsiteX4" fmla="*/ 2096305 w 2274903"/>
              <a:gd name="connsiteY4" fmla="*/ 3813174 h 4192592"/>
              <a:gd name="connsiteX5" fmla="*/ 384966 w 2274903"/>
              <a:gd name="connsiteY5" fmla="*/ 3813967 h 4192592"/>
              <a:gd name="connsiteX6" fmla="*/ 385126 w 2274903"/>
              <a:gd name="connsiteY6" fmla="*/ 4180045 h 4192592"/>
              <a:gd name="connsiteX7" fmla="*/ 0 w 2274903"/>
              <a:gd name="connsiteY7" fmla="*/ 4192592 h 4192592"/>
              <a:gd name="connsiteX8" fmla="*/ 4 w 2274903"/>
              <a:gd name="connsiteY8" fmla="*/ 0 h 4192592"/>
              <a:gd name="connsiteX0" fmla="*/ 4 w 2274903"/>
              <a:gd name="connsiteY0" fmla="*/ 0 h 4196052"/>
              <a:gd name="connsiteX1" fmla="*/ 2274113 w 2274903"/>
              <a:gd name="connsiteY1" fmla="*/ 794 h 4196052"/>
              <a:gd name="connsiteX2" fmla="*/ 2274903 w 2274903"/>
              <a:gd name="connsiteY2" fmla="*/ 4181475 h 4196052"/>
              <a:gd name="connsiteX3" fmla="*/ 2097536 w 2274903"/>
              <a:gd name="connsiteY3" fmla="*/ 4183063 h 4196052"/>
              <a:gd name="connsiteX4" fmla="*/ 2096305 w 2274903"/>
              <a:gd name="connsiteY4" fmla="*/ 3813174 h 4196052"/>
              <a:gd name="connsiteX5" fmla="*/ 384966 w 2274903"/>
              <a:gd name="connsiteY5" fmla="*/ 3813967 h 4196052"/>
              <a:gd name="connsiteX6" fmla="*/ 163339 w 2274903"/>
              <a:gd name="connsiteY6" fmla="*/ 4195926 h 4196052"/>
              <a:gd name="connsiteX7" fmla="*/ 0 w 2274903"/>
              <a:gd name="connsiteY7" fmla="*/ 4192592 h 4196052"/>
              <a:gd name="connsiteX8" fmla="*/ 4 w 2274903"/>
              <a:gd name="connsiteY8" fmla="*/ 0 h 4196052"/>
              <a:gd name="connsiteX0" fmla="*/ 4 w 2274903"/>
              <a:gd name="connsiteY0" fmla="*/ 0 h 4196052"/>
              <a:gd name="connsiteX1" fmla="*/ 2274113 w 2274903"/>
              <a:gd name="connsiteY1" fmla="*/ 794 h 4196052"/>
              <a:gd name="connsiteX2" fmla="*/ 2274903 w 2274903"/>
              <a:gd name="connsiteY2" fmla="*/ 4181475 h 4196052"/>
              <a:gd name="connsiteX3" fmla="*/ 2097536 w 2274903"/>
              <a:gd name="connsiteY3" fmla="*/ 4183063 h 4196052"/>
              <a:gd name="connsiteX4" fmla="*/ 2096305 w 2274903"/>
              <a:gd name="connsiteY4" fmla="*/ 3813174 h 4196052"/>
              <a:gd name="connsiteX5" fmla="*/ 166348 w 2274903"/>
              <a:gd name="connsiteY5" fmla="*/ 3763148 h 4196052"/>
              <a:gd name="connsiteX6" fmla="*/ 163339 w 2274903"/>
              <a:gd name="connsiteY6" fmla="*/ 4195926 h 4196052"/>
              <a:gd name="connsiteX7" fmla="*/ 0 w 2274903"/>
              <a:gd name="connsiteY7" fmla="*/ 4192592 h 4196052"/>
              <a:gd name="connsiteX8" fmla="*/ 4 w 2274903"/>
              <a:gd name="connsiteY8" fmla="*/ 0 h 4196052"/>
              <a:gd name="connsiteX0" fmla="*/ 4 w 2274903"/>
              <a:gd name="connsiteY0" fmla="*/ 0 h 4196052"/>
              <a:gd name="connsiteX1" fmla="*/ 2274113 w 2274903"/>
              <a:gd name="connsiteY1" fmla="*/ 794 h 4196052"/>
              <a:gd name="connsiteX2" fmla="*/ 2274903 w 2274903"/>
              <a:gd name="connsiteY2" fmla="*/ 4181475 h 4196052"/>
              <a:gd name="connsiteX3" fmla="*/ 2097536 w 2274903"/>
              <a:gd name="connsiteY3" fmla="*/ 4183063 h 4196052"/>
              <a:gd name="connsiteX4" fmla="*/ 2121652 w 2274903"/>
              <a:gd name="connsiteY4" fmla="*/ 3762355 h 4196052"/>
              <a:gd name="connsiteX5" fmla="*/ 166348 w 2274903"/>
              <a:gd name="connsiteY5" fmla="*/ 3763148 h 4196052"/>
              <a:gd name="connsiteX6" fmla="*/ 163339 w 2274903"/>
              <a:gd name="connsiteY6" fmla="*/ 4195926 h 4196052"/>
              <a:gd name="connsiteX7" fmla="*/ 0 w 2274903"/>
              <a:gd name="connsiteY7" fmla="*/ 4192592 h 4196052"/>
              <a:gd name="connsiteX8" fmla="*/ 4 w 2274903"/>
              <a:gd name="connsiteY8" fmla="*/ 0 h 4196052"/>
              <a:gd name="connsiteX0" fmla="*/ 4 w 2274903"/>
              <a:gd name="connsiteY0" fmla="*/ 0 h 4196052"/>
              <a:gd name="connsiteX1" fmla="*/ 2274113 w 2274903"/>
              <a:gd name="connsiteY1" fmla="*/ 794 h 4196052"/>
              <a:gd name="connsiteX2" fmla="*/ 2274903 w 2274903"/>
              <a:gd name="connsiteY2" fmla="*/ 4181475 h 4196052"/>
              <a:gd name="connsiteX3" fmla="*/ 2116547 w 2274903"/>
              <a:gd name="connsiteY3" fmla="*/ 4189415 h 4196052"/>
              <a:gd name="connsiteX4" fmla="*/ 2121652 w 2274903"/>
              <a:gd name="connsiteY4" fmla="*/ 3762355 h 4196052"/>
              <a:gd name="connsiteX5" fmla="*/ 166348 w 2274903"/>
              <a:gd name="connsiteY5" fmla="*/ 3763148 h 4196052"/>
              <a:gd name="connsiteX6" fmla="*/ 163339 w 2274903"/>
              <a:gd name="connsiteY6" fmla="*/ 4195926 h 4196052"/>
              <a:gd name="connsiteX7" fmla="*/ 0 w 2274903"/>
              <a:gd name="connsiteY7" fmla="*/ 4192592 h 4196052"/>
              <a:gd name="connsiteX8" fmla="*/ 4 w 2274903"/>
              <a:gd name="connsiteY8" fmla="*/ 0 h 4196052"/>
              <a:gd name="connsiteX0" fmla="*/ 4 w 2274275"/>
              <a:gd name="connsiteY0" fmla="*/ 0 h 4196052"/>
              <a:gd name="connsiteX1" fmla="*/ 2274113 w 2274275"/>
              <a:gd name="connsiteY1" fmla="*/ 794 h 4196052"/>
              <a:gd name="connsiteX2" fmla="*/ 2271735 w 2274275"/>
              <a:gd name="connsiteY2" fmla="*/ 4191004 h 4196052"/>
              <a:gd name="connsiteX3" fmla="*/ 2116547 w 2274275"/>
              <a:gd name="connsiteY3" fmla="*/ 4189415 h 4196052"/>
              <a:gd name="connsiteX4" fmla="*/ 2121652 w 2274275"/>
              <a:gd name="connsiteY4" fmla="*/ 3762355 h 4196052"/>
              <a:gd name="connsiteX5" fmla="*/ 166348 w 2274275"/>
              <a:gd name="connsiteY5" fmla="*/ 3763148 h 4196052"/>
              <a:gd name="connsiteX6" fmla="*/ 163339 w 2274275"/>
              <a:gd name="connsiteY6" fmla="*/ 4195926 h 4196052"/>
              <a:gd name="connsiteX7" fmla="*/ 0 w 2274275"/>
              <a:gd name="connsiteY7" fmla="*/ 4192592 h 4196052"/>
              <a:gd name="connsiteX8" fmla="*/ 4 w 2274275"/>
              <a:gd name="connsiteY8" fmla="*/ 0 h 4196052"/>
              <a:gd name="connsiteX0" fmla="*/ 4 w 2274275"/>
              <a:gd name="connsiteY0" fmla="*/ 0 h 4195926"/>
              <a:gd name="connsiteX1" fmla="*/ 2274113 w 2274275"/>
              <a:gd name="connsiteY1" fmla="*/ 794 h 4195926"/>
              <a:gd name="connsiteX2" fmla="*/ 2271735 w 2274275"/>
              <a:gd name="connsiteY2" fmla="*/ 4191004 h 4195926"/>
              <a:gd name="connsiteX3" fmla="*/ 2116547 w 2274275"/>
              <a:gd name="connsiteY3" fmla="*/ 4189415 h 4195926"/>
              <a:gd name="connsiteX4" fmla="*/ 2121652 w 2274275"/>
              <a:gd name="connsiteY4" fmla="*/ 3762355 h 4195926"/>
              <a:gd name="connsiteX5" fmla="*/ 166348 w 2274275"/>
              <a:gd name="connsiteY5" fmla="*/ 3763148 h 4195926"/>
              <a:gd name="connsiteX6" fmla="*/ 1224677 w 2274275"/>
              <a:gd name="connsiteY6" fmla="*/ 4195926 h 4195926"/>
              <a:gd name="connsiteX7" fmla="*/ 0 w 2274275"/>
              <a:gd name="connsiteY7" fmla="*/ 4192592 h 4195926"/>
              <a:gd name="connsiteX8" fmla="*/ 4 w 2274275"/>
              <a:gd name="connsiteY8" fmla="*/ 0 h 4195926"/>
              <a:gd name="connsiteX0" fmla="*/ 4 w 2274275"/>
              <a:gd name="connsiteY0" fmla="*/ 0 h 4195926"/>
              <a:gd name="connsiteX1" fmla="*/ 2274113 w 2274275"/>
              <a:gd name="connsiteY1" fmla="*/ 794 h 4195926"/>
              <a:gd name="connsiteX2" fmla="*/ 2271735 w 2274275"/>
              <a:gd name="connsiteY2" fmla="*/ 4191004 h 4195926"/>
              <a:gd name="connsiteX3" fmla="*/ 2116547 w 2274275"/>
              <a:gd name="connsiteY3" fmla="*/ 4189415 h 4195926"/>
              <a:gd name="connsiteX4" fmla="*/ 2121652 w 2274275"/>
              <a:gd name="connsiteY4" fmla="*/ 3762355 h 4195926"/>
              <a:gd name="connsiteX5" fmla="*/ 1231143 w 2274275"/>
              <a:gd name="connsiteY5" fmla="*/ 3690948 h 4195926"/>
              <a:gd name="connsiteX6" fmla="*/ 1224677 w 2274275"/>
              <a:gd name="connsiteY6" fmla="*/ 4195926 h 4195926"/>
              <a:gd name="connsiteX7" fmla="*/ 0 w 2274275"/>
              <a:gd name="connsiteY7" fmla="*/ 4192592 h 4195926"/>
              <a:gd name="connsiteX8" fmla="*/ 4 w 2274275"/>
              <a:gd name="connsiteY8" fmla="*/ 0 h 4195926"/>
              <a:gd name="connsiteX0" fmla="*/ 4 w 2274275"/>
              <a:gd name="connsiteY0" fmla="*/ 0 h 4204951"/>
              <a:gd name="connsiteX1" fmla="*/ 2274113 w 2274275"/>
              <a:gd name="connsiteY1" fmla="*/ 794 h 4204951"/>
              <a:gd name="connsiteX2" fmla="*/ 2271735 w 2274275"/>
              <a:gd name="connsiteY2" fmla="*/ 4191004 h 4204951"/>
              <a:gd name="connsiteX3" fmla="*/ 2116547 w 2274275"/>
              <a:gd name="connsiteY3" fmla="*/ 4189415 h 4204951"/>
              <a:gd name="connsiteX4" fmla="*/ 2121652 w 2274275"/>
              <a:gd name="connsiteY4" fmla="*/ 3762355 h 4204951"/>
              <a:gd name="connsiteX5" fmla="*/ 1231143 w 2274275"/>
              <a:gd name="connsiteY5" fmla="*/ 3690948 h 4204951"/>
              <a:gd name="connsiteX6" fmla="*/ 1235048 w 2274275"/>
              <a:gd name="connsiteY6" fmla="*/ 4204951 h 4204951"/>
              <a:gd name="connsiteX7" fmla="*/ 0 w 2274275"/>
              <a:gd name="connsiteY7" fmla="*/ 4192592 h 4204951"/>
              <a:gd name="connsiteX8" fmla="*/ 4 w 2274275"/>
              <a:gd name="connsiteY8" fmla="*/ 0 h 4204951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6547 w 2274275"/>
              <a:gd name="connsiteY3" fmla="*/ 4189415 h 4192592"/>
              <a:gd name="connsiteX4" fmla="*/ 2121652 w 2274275"/>
              <a:gd name="connsiteY4" fmla="*/ 3762355 h 4192592"/>
              <a:gd name="connsiteX5" fmla="*/ 1231143 w 2274275"/>
              <a:gd name="connsiteY5" fmla="*/ 3690948 h 4192592"/>
              <a:gd name="connsiteX6" fmla="*/ 1231591 w 2274275"/>
              <a:gd name="connsiteY6" fmla="*/ 4177876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204951"/>
              <a:gd name="connsiteX1" fmla="*/ 2274113 w 2274275"/>
              <a:gd name="connsiteY1" fmla="*/ 794 h 4204951"/>
              <a:gd name="connsiteX2" fmla="*/ 2271735 w 2274275"/>
              <a:gd name="connsiteY2" fmla="*/ 4191004 h 4204951"/>
              <a:gd name="connsiteX3" fmla="*/ 2116547 w 2274275"/>
              <a:gd name="connsiteY3" fmla="*/ 4189415 h 4204951"/>
              <a:gd name="connsiteX4" fmla="*/ 2121652 w 2274275"/>
              <a:gd name="connsiteY4" fmla="*/ 3762355 h 4204951"/>
              <a:gd name="connsiteX5" fmla="*/ 1231143 w 2274275"/>
              <a:gd name="connsiteY5" fmla="*/ 3690948 h 4204951"/>
              <a:gd name="connsiteX6" fmla="*/ 1231591 w 2274275"/>
              <a:gd name="connsiteY6" fmla="*/ 4204951 h 4204951"/>
              <a:gd name="connsiteX7" fmla="*/ 0 w 2274275"/>
              <a:gd name="connsiteY7" fmla="*/ 4192592 h 4204951"/>
              <a:gd name="connsiteX8" fmla="*/ 4 w 2274275"/>
              <a:gd name="connsiteY8" fmla="*/ 0 h 4204951"/>
              <a:gd name="connsiteX0" fmla="*/ 4 w 2274275"/>
              <a:gd name="connsiteY0" fmla="*/ 0 h 4204951"/>
              <a:gd name="connsiteX1" fmla="*/ 2274113 w 2274275"/>
              <a:gd name="connsiteY1" fmla="*/ 794 h 4204951"/>
              <a:gd name="connsiteX2" fmla="*/ 2271735 w 2274275"/>
              <a:gd name="connsiteY2" fmla="*/ 4191004 h 4204951"/>
              <a:gd name="connsiteX3" fmla="*/ 2116547 w 2274275"/>
              <a:gd name="connsiteY3" fmla="*/ 4189415 h 4204951"/>
              <a:gd name="connsiteX4" fmla="*/ 2121652 w 2274275"/>
              <a:gd name="connsiteY4" fmla="*/ 3762355 h 4204951"/>
              <a:gd name="connsiteX5" fmla="*/ 1231143 w 2274275"/>
              <a:gd name="connsiteY5" fmla="*/ 3284820 h 4204951"/>
              <a:gd name="connsiteX6" fmla="*/ 1231591 w 2274275"/>
              <a:gd name="connsiteY6" fmla="*/ 4204951 h 4204951"/>
              <a:gd name="connsiteX7" fmla="*/ 0 w 2274275"/>
              <a:gd name="connsiteY7" fmla="*/ 4192592 h 4204951"/>
              <a:gd name="connsiteX8" fmla="*/ 4 w 2274275"/>
              <a:gd name="connsiteY8" fmla="*/ 0 h 4204951"/>
              <a:gd name="connsiteX0" fmla="*/ 4 w 2280680"/>
              <a:gd name="connsiteY0" fmla="*/ 0 h 4204951"/>
              <a:gd name="connsiteX1" fmla="*/ 2274113 w 2280680"/>
              <a:gd name="connsiteY1" fmla="*/ 794 h 4204951"/>
              <a:gd name="connsiteX2" fmla="*/ 2271735 w 2280680"/>
              <a:gd name="connsiteY2" fmla="*/ 4191004 h 4204951"/>
              <a:gd name="connsiteX3" fmla="*/ 2116547 w 2280680"/>
              <a:gd name="connsiteY3" fmla="*/ 4189415 h 4204951"/>
              <a:gd name="connsiteX4" fmla="*/ 2280680 w 2280680"/>
              <a:gd name="connsiteY4" fmla="*/ 3275002 h 4204951"/>
              <a:gd name="connsiteX5" fmla="*/ 1231143 w 2280680"/>
              <a:gd name="connsiteY5" fmla="*/ 3284820 h 4204951"/>
              <a:gd name="connsiteX6" fmla="*/ 1231591 w 2280680"/>
              <a:gd name="connsiteY6" fmla="*/ 4204951 h 4204951"/>
              <a:gd name="connsiteX7" fmla="*/ 0 w 2280680"/>
              <a:gd name="connsiteY7" fmla="*/ 4192592 h 4204951"/>
              <a:gd name="connsiteX8" fmla="*/ 4 w 2280680"/>
              <a:gd name="connsiteY8" fmla="*/ 0 h 4204951"/>
              <a:gd name="connsiteX0" fmla="*/ 4 w 2280680"/>
              <a:gd name="connsiteY0" fmla="*/ 0 h 4216490"/>
              <a:gd name="connsiteX1" fmla="*/ 2274113 w 2280680"/>
              <a:gd name="connsiteY1" fmla="*/ 794 h 4216490"/>
              <a:gd name="connsiteX2" fmla="*/ 2271735 w 2280680"/>
              <a:gd name="connsiteY2" fmla="*/ 4191004 h 4216490"/>
              <a:gd name="connsiteX3" fmla="*/ 2268661 w 2280680"/>
              <a:gd name="connsiteY3" fmla="*/ 4216490 h 4216490"/>
              <a:gd name="connsiteX4" fmla="*/ 2280680 w 2280680"/>
              <a:gd name="connsiteY4" fmla="*/ 3275002 h 4216490"/>
              <a:gd name="connsiteX5" fmla="*/ 1231143 w 2280680"/>
              <a:gd name="connsiteY5" fmla="*/ 3284820 h 4216490"/>
              <a:gd name="connsiteX6" fmla="*/ 1231591 w 2280680"/>
              <a:gd name="connsiteY6" fmla="*/ 4204951 h 4216490"/>
              <a:gd name="connsiteX7" fmla="*/ 0 w 2280680"/>
              <a:gd name="connsiteY7" fmla="*/ 4192592 h 4216490"/>
              <a:gd name="connsiteX8" fmla="*/ 4 w 2280680"/>
              <a:gd name="connsiteY8" fmla="*/ 0 h 4216490"/>
              <a:gd name="connsiteX0" fmla="*/ 4 w 2280680"/>
              <a:gd name="connsiteY0" fmla="*/ 0 h 4216490"/>
              <a:gd name="connsiteX1" fmla="*/ 2274113 w 2280680"/>
              <a:gd name="connsiteY1" fmla="*/ 794 h 4216490"/>
              <a:gd name="connsiteX2" fmla="*/ 2271735 w 2280680"/>
              <a:gd name="connsiteY2" fmla="*/ 4191004 h 4216490"/>
              <a:gd name="connsiteX3" fmla="*/ 2268661 w 2280680"/>
              <a:gd name="connsiteY3" fmla="*/ 4216490 h 4216490"/>
              <a:gd name="connsiteX4" fmla="*/ 2280680 w 2280680"/>
              <a:gd name="connsiteY4" fmla="*/ 3275002 h 4216490"/>
              <a:gd name="connsiteX5" fmla="*/ 1231143 w 2280680"/>
              <a:gd name="connsiteY5" fmla="*/ 3284820 h 4216490"/>
              <a:gd name="connsiteX6" fmla="*/ 1139023 w 2280680"/>
              <a:gd name="connsiteY6" fmla="*/ 4195926 h 4216490"/>
              <a:gd name="connsiteX7" fmla="*/ 0 w 2280680"/>
              <a:gd name="connsiteY7" fmla="*/ 4192592 h 4216490"/>
              <a:gd name="connsiteX8" fmla="*/ 4 w 2280680"/>
              <a:gd name="connsiteY8" fmla="*/ 0 h 4216490"/>
              <a:gd name="connsiteX0" fmla="*/ 4 w 2280680"/>
              <a:gd name="connsiteY0" fmla="*/ 0 h 4216490"/>
              <a:gd name="connsiteX1" fmla="*/ 2274113 w 2280680"/>
              <a:gd name="connsiteY1" fmla="*/ 794 h 4216490"/>
              <a:gd name="connsiteX2" fmla="*/ 2271735 w 2280680"/>
              <a:gd name="connsiteY2" fmla="*/ 4191004 h 4216490"/>
              <a:gd name="connsiteX3" fmla="*/ 2268661 w 2280680"/>
              <a:gd name="connsiteY3" fmla="*/ 4216490 h 4216490"/>
              <a:gd name="connsiteX4" fmla="*/ 2280680 w 2280680"/>
              <a:gd name="connsiteY4" fmla="*/ 3275002 h 4216490"/>
              <a:gd name="connsiteX5" fmla="*/ 1138575 w 2280680"/>
              <a:gd name="connsiteY5" fmla="*/ 3257745 h 4216490"/>
              <a:gd name="connsiteX6" fmla="*/ 1139023 w 2280680"/>
              <a:gd name="connsiteY6" fmla="*/ 4195926 h 4216490"/>
              <a:gd name="connsiteX7" fmla="*/ 0 w 2280680"/>
              <a:gd name="connsiteY7" fmla="*/ 4192592 h 4216490"/>
              <a:gd name="connsiteX8" fmla="*/ 4 w 2280680"/>
              <a:gd name="connsiteY8" fmla="*/ 0 h 4216490"/>
              <a:gd name="connsiteX0" fmla="*/ 4 w 2274275"/>
              <a:gd name="connsiteY0" fmla="*/ 0 h 4216490"/>
              <a:gd name="connsiteX1" fmla="*/ 2274113 w 2274275"/>
              <a:gd name="connsiteY1" fmla="*/ 794 h 4216490"/>
              <a:gd name="connsiteX2" fmla="*/ 2271735 w 2274275"/>
              <a:gd name="connsiteY2" fmla="*/ 4191004 h 4216490"/>
              <a:gd name="connsiteX3" fmla="*/ 2268661 w 2274275"/>
              <a:gd name="connsiteY3" fmla="*/ 4216490 h 4216490"/>
              <a:gd name="connsiteX4" fmla="*/ 2098736 w 2274275"/>
              <a:gd name="connsiteY4" fmla="*/ 3275002 h 4216490"/>
              <a:gd name="connsiteX5" fmla="*/ 1138575 w 2274275"/>
              <a:gd name="connsiteY5" fmla="*/ 3257745 h 4216490"/>
              <a:gd name="connsiteX6" fmla="*/ 1139023 w 2274275"/>
              <a:gd name="connsiteY6" fmla="*/ 4195926 h 4216490"/>
              <a:gd name="connsiteX7" fmla="*/ 0 w 2274275"/>
              <a:gd name="connsiteY7" fmla="*/ 4192592 h 4216490"/>
              <a:gd name="connsiteX8" fmla="*/ 4 w 2274275"/>
              <a:gd name="connsiteY8" fmla="*/ 0 h 4216490"/>
              <a:gd name="connsiteX0" fmla="*/ 4 w 2274275"/>
              <a:gd name="connsiteY0" fmla="*/ 0 h 4198440"/>
              <a:gd name="connsiteX1" fmla="*/ 2274113 w 2274275"/>
              <a:gd name="connsiteY1" fmla="*/ 794 h 4198440"/>
              <a:gd name="connsiteX2" fmla="*/ 2271735 w 2274275"/>
              <a:gd name="connsiteY2" fmla="*/ 4191004 h 4198440"/>
              <a:gd name="connsiteX3" fmla="*/ 2102677 w 2274275"/>
              <a:gd name="connsiteY3" fmla="*/ 4198440 h 4198440"/>
              <a:gd name="connsiteX4" fmla="*/ 2098736 w 2274275"/>
              <a:gd name="connsiteY4" fmla="*/ 3275002 h 4198440"/>
              <a:gd name="connsiteX5" fmla="*/ 1138575 w 2274275"/>
              <a:gd name="connsiteY5" fmla="*/ 3257745 h 4198440"/>
              <a:gd name="connsiteX6" fmla="*/ 1139023 w 2274275"/>
              <a:gd name="connsiteY6" fmla="*/ 4195926 h 4198440"/>
              <a:gd name="connsiteX7" fmla="*/ 0 w 2274275"/>
              <a:gd name="connsiteY7" fmla="*/ 4192592 h 4198440"/>
              <a:gd name="connsiteX8" fmla="*/ 4 w 2274275"/>
              <a:gd name="connsiteY8" fmla="*/ 0 h 4198440"/>
              <a:gd name="connsiteX0" fmla="*/ 4 w 2274275"/>
              <a:gd name="connsiteY0" fmla="*/ 0 h 4198440"/>
              <a:gd name="connsiteX1" fmla="*/ 2274113 w 2274275"/>
              <a:gd name="connsiteY1" fmla="*/ 794 h 4198440"/>
              <a:gd name="connsiteX2" fmla="*/ 2271735 w 2274275"/>
              <a:gd name="connsiteY2" fmla="*/ 4191004 h 4198440"/>
              <a:gd name="connsiteX3" fmla="*/ 2102677 w 2274275"/>
              <a:gd name="connsiteY3" fmla="*/ 4198440 h 4198440"/>
              <a:gd name="connsiteX4" fmla="*/ 2111972 w 2274275"/>
              <a:gd name="connsiteY4" fmla="*/ 3271616 h 4198440"/>
              <a:gd name="connsiteX5" fmla="*/ 1138575 w 2274275"/>
              <a:gd name="connsiteY5" fmla="*/ 3257745 h 4198440"/>
              <a:gd name="connsiteX6" fmla="*/ 1139023 w 2274275"/>
              <a:gd name="connsiteY6" fmla="*/ 4195926 h 4198440"/>
              <a:gd name="connsiteX7" fmla="*/ 0 w 2274275"/>
              <a:gd name="connsiteY7" fmla="*/ 4192592 h 4198440"/>
              <a:gd name="connsiteX8" fmla="*/ 4 w 2274275"/>
              <a:gd name="connsiteY8" fmla="*/ 0 h 4198440"/>
              <a:gd name="connsiteX0" fmla="*/ 4 w 2274275"/>
              <a:gd name="connsiteY0" fmla="*/ 0 h 4195926"/>
              <a:gd name="connsiteX1" fmla="*/ 2274113 w 2274275"/>
              <a:gd name="connsiteY1" fmla="*/ 794 h 4195926"/>
              <a:gd name="connsiteX2" fmla="*/ 2271735 w 2274275"/>
              <a:gd name="connsiteY2" fmla="*/ 4191004 h 4195926"/>
              <a:gd name="connsiteX3" fmla="*/ 2109897 w 2274275"/>
              <a:gd name="connsiteY3" fmla="*/ 4181518 h 4195926"/>
              <a:gd name="connsiteX4" fmla="*/ 2111972 w 2274275"/>
              <a:gd name="connsiteY4" fmla="*/ 3271616 h 4195926"/>
              <a:gd name="connsiteX5" fmla="*/ 1138575 w 2274275"/>
              <a:gd name="connsiteY5" fmla="*/ 3257745 h 4195926"/>
              <a:gd name="connsiteX6" fmla="*/ 1139023 w 2274275"/>
              <a:gd name="connsiteY6" fmla="*/ 4195926 h 4195926"/>
              <a:gd name="connsiteX7" fmla="*/ 0 w 2274275"/>
              <a:gd name="connsiteY7" fmla="*/ 4192592 h 4195926"/>
              <a:gd name="connsiteX8" fmla="*/ 4 w 2274275"/>
              <a:gd name="connsiteY8" fmla="*/ 0 h 4195926"/>
              <a:gd name="connsiteX0" fmla="*/ 4 w 2274275"/>
              <a:gd name="connsiteY0" fmla="*/ 0 h 4195926"/>
              <a:gd name="connsiteX1" fmla="*/ 2274113 w 2274275"/>
              <a:gd name="connsiteY1" fmla="*/ 794 h 4195926"/>
              <a:gd name="connsiteX2" fmla="*/ 2271735 w 2274275"/>
              <a:gd name="connsiteY2" fmla="*/ 4191004 h 4195926"/>
              <a:gd name="connsiteX3" fmla="*/ 2109897 w 2274275"/>
              <a:gd name="connsiteY3" fmla="*/ 4188288 h 4195926"/>
              <a:gd name="connsiteX4" fmla="*/ 2111972 w 2274275"/>
              <a:gd name="connsiteY4" fmla="*/ 3271616 h 4195926"/>
              <a:gd name="connsiteX5" fmla="*/ 1138575 w 2274275"/>
              <a:gd name="connsiteY5" fmla="*/ 3257745 h 4195926"/>
              <a:gd name="connsiteX6" fmla="*/ 1139023 w 2274275"/>
              <a:gd name="connsiteY6" fmla="*/ 4195926 h 4195926"/>
              <a:gd name="connsiteX7" fmla="*/ 0 w 2274275"/>
              <a:gd name="connsiteY7" fmla="*/ 4192592 h 4195926"/>
              <a:gd name="connsiteX8" fmla="*/ 4 w 2274275"/>
              <a:gd name="connsiteY8" fmla="*/ 0 h 4195926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09897 w 2274275"/>
              <a:gd name="connsiteY3" fmla="*/ 4188288 h 4192592"/>
              <a:gd name="connsiteX4" fmla="*/ 2111972 w 2274275"/>
              <a:gd name="connsiteY4" fmla="*/ 3271616 h 4192592"/>
              <a:gd name="connsiteX5" fmla="*/ 1138575 w 2274275"/>
              <a:gd name="connsiteY5" fmla="*/ 3257745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09897 w 2274275"/>
              <a:gd name="connsiteY3" fmla="*/ 4188288 h 4192592"/>
              <a:gd name="connsiteX4" fmla="*/ 2111972 w 2274275"/>
              <a:gd name="connsiteY4" fmla="*/ 3271616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09897 w 2274275"/>
              <a:gd name="connsiteY3" fmla="*/ 4188288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82221 w 2274275"/>
              <a:gd name="connsiteY3" fmla="*/ 4184903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82221 w 2274275"/>
              <a:gd name="connsiteY3" fmla="*/ 4188288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5056"/>
              <a:gd name="connsiteX1" fmla="*/ 2274113 w 2274275"/>
              <a:gd name="connsiteY1" fmla="*/ 794 h 4195056"/>
              <a:gd name="connsiteX2" fmla="*/ 2271735 w 2274275"/>
              <a:gd name="connsiteY2" fmla="*/ 4191004 h 4195056"/>
              <a:gd name="connsiteX3" fmla="*/ 2082221 w 2274275"/>
              <a:gd name="connsiteY3" fmla="*/ 4195056 h 4195056"/>
              <a:gd name="connsiteX4" fmla="*/ 2080686 w 2274275"/>
              <a:gd name="connsiteY4" fmla="*/ 3271617 h 4195056"/>
              <a:gd name="connsiteX5" fmla="*/ 1175878 w 2274275"/>
              <a:gd name="connsiteY5" fmla="*/ 3261129 h 4195056"/>
              <a:gd name="connsiteX6" fmla="*/ 1176326 w 2274275"/>
              <a:gd name="connsiteY6" fmla="*/ 4192542 h 4195056"/>
              <a:gd name="connsiteX7" fmla="*/ 0 w 2274275"/>
              <a:gd name="connsiteY7" fmla="*/ 4192592 h 4195056"/>
              <a:gd name="connsiteX8" fmla="*/ 4 w 2274275"/>
              <a:gd name="connsiteY8" fmla="*/ 0 h 4195056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83424 w 2274275"/>
              <a:gd name="connsiteY3" fmla="*/ 4191672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79814 w 2274275"/>
              <a:gd name="connsiteY3" fmla="*/ 4188288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79814 w 2274275"/>
              <a:gd name="connsiteY3" fmla="*/ 4188288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77408 w 2274275"/>
              <a:gd name="connsiteY3" fmla="*/ 4188288 h 4192592"/>
              <a:gd name="connsiteX4" fmla="*/ 2080686 w 2274275"/>
              <a:gd name="connsiteY4" fmla="*/ 3271617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077408 w 2274275"/>
              <a:gd name="connsiteY3" fmla="*/ 4188288 h 4192592"/>
              <a:gd name="connsiteX4" fmla="*/ 2110769 w 2274275"/>
              <a:gd name="connsiteY4" fmla="*/ 3224236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5056"/>
              <a:gd name="connsiteX1" fmla="*/ 2274113 w 2274275"/>
              <a:gd name="connsiteY1" fmla="*/ 794 h 4195056"/>
              <a:gd name="connsiteX2" fmla="*/ 2271735 w 2274275"/>
              <a:gd name="connsiteY2" fmla="*/ 4191004 h 4195056"/>
              <a:gd name="connsiteX3" fmla="*/ 2108695 w 2274275"/>
              <a:gd name="connsiteY3" fmla="*/ 4195056 h 4195056"/>
              <a:gd name="connsiteX4" fmla="*/ 2110769 w 2274275"/>
              <a:gd name="connsiteY4" fmla="*/ 3224236 h 4195056"/>
              <a:gd name="connsiteX5" fmla="*/ 1175878 w 2274275"/>
              <a:gd name="connsiteY5" fmla="*/ 3261129 h 4195056"/>
              <a:gd name="connsiteX6" fmla="*/ 1176326 w 2274275"/>
              <a:gd name="connsiteY6" fmla="*/ 4192542 h 4195056"/>
              <a:gd name="connsiteX7" fmla="*/ 0 w 2274275"/>
              <a:gd name="connsiteY7" fmla="*/ 4192592 h 4195056"/>
              <a:gd name="connsiteX8" fmla="*/ 4 w 2274275"/>
              <a:gd name="connsiteY8" fmla="*/ 0 h 4195056"/>
              <a:gd name="connsiteX0" fmla="*/ 4 w 2274275"/>
              <a:gd name="connsiteY0" fmla="*/ 0 h 4198440"/>
              <a:gd name="connsiteX1" fmla="*/ 2274113 w 2274275"/>
              <a:gd name="connsiteY1" fmla="*/ 794 h 4198440"/>
              <a:gd name="connsiteX2" fmla="*/ 2271735 w 2274275"/>
              <a:gd name="connsiteY2" fmla="*/ 4191004 h 4198440"/>
              <a:gd name="connsiteX3" fmla="*/ 2111101 w 2274275"/>
              <a:gd name="connsiteY3" fmla="*/ 4198440 h 4198440"/>
              <a:gd name="connsiteX4" fmla="*/ 2110769 w 2274275"/>
              <a:gd name="connsiteY4" fmla="*/ 3224236 h 4198440"/>
              <a:gd name="connsiteX5" fmla="*/ 1175878 w 2274275"/>
              <a:gd name="connsiteY5" fmla="*/ 3261129 h 4198440"/>
              <a:gd name="connsiteX6" fmla="*/ 1176326 w 2274275"/>
              <a:gd name="connsiteY6" fmla="*/ 4192542 h 4198440"/>
              <a:gd name="connsiteX7" fmla="*/ 0 w 2274275"/>
              <a:gd name="connsiteY7" fmla="*/ 4192592 h 4198440"/>
              <a:gd name="connsiteX8" fmla="*/ 4 w 2274275"/>
              <a:gd name="connsiteY8" fmla="*/ 0 h 4198440"/>
              <a:gd name="connsiteX0" fmla="*/ 4 w 2274275"/>
              <a:gd name="connsiteY0" fmla="*/ 0 h 4198440"/>
              <a:gd name="connsiteX1" fmla="*/ 2274113 w 2274275"/>
              <a:gd name="connsiteY1" fmla="*/ 794 h 4198440"/>
              <a:gd name="connsiteX2" fmla="*/ 2271735 w 2274275"/>
              <a:gd name="connsiteY2" fmla="*/ 4191004 h 4198440"/>
              <a:gd name="connsiteX3" fmla="*/ 2111101 w 2274275"/>
              <a:gd name="connsiteY3" fmla="*/ 4198440 h 4198440"/>
              <a:gd name="connsiteX4" fmla="*/ 2110769 w 2274275"/>
              <a:gd name="connsiteY4" fmla="*/ 3224236 h 4198440"/>
              <a:gd name="connsiteX5" fmla="*/ 1175878 w 2274275"/>
              <a:gd name="connsiteY5" fmla="*/ 3261129 h 4198440"/>
              <a:gd name="connsiteX6" fmla="*/ 1176326 w 2274275"/>
              <a:gd name="connsiteY6" fmla="*/ 4192542 h 4198440"/>
              <a:gd name="connsiteX7" fmla="*/ 0 w 2274275"/>
              <a:gd name="connsiteY7" fmla="*/ 4192592 h 4198440"/>
              <a:gd name="connsiteX8" fmla="*/ 4 w 2274275"/>
              <a:gd name="connsiteY8" fmla="*/ 0 h 4198440"/>
              <a:gd name="connsiteX0" fmla="*/ 4 w 2274275"/>
              <a:gd name="connsiteY0" fmla="*/ 0 h 4192591"/>
              <a:gd name="connsiteX1" fmla="*/ 2274113 w 2274275"/>
              <a:gd name="connsiteY1" fmla="*/ 794 h 4192591"/>
              <a:gd name="connsiteX2" fmla="*/ 2271735 w 2274275"/>
              <a:gd name="connsiteY2" fmla="*/ 4191004 h 4192591"/>
              <a:gd name="connsiteX3" fmla="*/ 2111101 w 2274275"/>
              <a:gd name="connsiteY3" fmla="*/ 4188286 h 4192591"/>
              <a:gd name="connsiteX4" fmla="*/ 2110769 w 2274275"/>
              <a:gd name="connsiteY4" fmla="*/ 3224236 h 4192591"/>
              <a:gd name="connsiteX5" fmla="*/ 1175878 w 2274275"/>
              <a:gd name="connsiteY5" fmla="*/ 3261129 h 4192591"/>
              <a:gd name="connsiteX6" fmla="*/ 1176326 w 2274275"/>
              <a:gd name="connsiteY6" fmla="*/ 4192542 h 4192591"/>
              <a:gd name="connsiteX7" fmla="*/ 0 w 2274275"/>
              <a:gd name="connsiteY7" fmla="*/ 4192592 h 4192591"/>
              <a:gd name="connsiteX8" fmla="*/ 4 w 2274275"/>
              <a:gd name="connsiteY8" fmla="*/ 0 h 4192591"/>
              <a:gd name="connsiteX0" fmla="*/ 4 w 2274275"/>
              <a:gd name="connsiteY0" fmla="*/ 0 h 4195055"/>
              <a:gd name="connsiteX1" fmla="*/ 2274113 w 2274275"/>
              <a:gd name="connsiteY1" fmla="*/ 794 h 4195055"/>
              <a:gd name="connsiteX2" fmla="*/ 2271735 w 2274275"/>
              <a:gd name="connsiteY2" fmla="*/ 4191004 h 4195055"/>
              <a:gd name="connsiteX3" fmla="*/ 2111101 w 2274275"/>
              <a:gd name="connsiteY3" fmla="*/ 4195055 h 4195055"/>
              <a:gd name="connsiteX4" fmla="*/ 2110769 w 2274275"/>
              <a:gd name="connsiteY4" fmla="*/ 3224236 h 4195055"/>
              <a:gd name="connsiteX5" fmla="*/ 1175878 w 2274275"/>
              <a:gd name="connsiteY5" fmla="*/ 3261129 h 4195055"/>
              <a:gd name="connsiteX6" fmla="*/ 1176326 w 2274275"/>
              <a:gd name="connsiteY6" fmla="*/ 4192542 h 4195055"/>
              <a:gd name="connsiteX7" fmla="*/ 0 w 2274275"/>
              <a:gd name="connsiteY7" fmla="*/ 4192592 h 4195055"/>
              <a:gd name="connsiteX8" fmla="*/ 4 w 2274275"/>
              <a:gd name="connsiteY8" fmla="*/ 0 h 4195055"/>
              <a:gd name="connsiteX0" fmla="*/ 4 w 2274275"/>
              <a:gd name="connsiteY0" fmla="*/ 0 h 4195055"/>
              <a:gd name="connsiteX1" fmla="*/ 2274113 w 2274275"/>
              <a:gd name="connsiteY1" fmla="*/ 794 h 4195055"/>
              <a:gd name="connsiteX2" fmla="*/ 2271735 w 2274275"/>
              <a:gd name="connsiteY2" fmla="*/ 4191004 h 4195055"/>
              <a:gd name="connsiteX3" fmla="*/ 2112304 w 2274275"/>
              <a:gd name="connsiteY3" fmla="*/ 4195055 h 4195055"/>
              <a:gd name="connsiteX4" fmla="*/ 2110769 w 2274275"/>
              <a:gd name="connsiteY4" fmla="*/ 3224236 h 4195055"/>
              <a:gd name="connsiteX5" fmla="*/ 1175878 w 2274275"/>
              <a:gd name="connsiteY5" fmla="*/ 3261129 h 4195055"/>
              <a:gd name="connsiteX6" fmla="*/ 1176326 w 2274275"/>
              <a:gd name="connsiteY6" fmla="*/ 4192542 h 4195055"/>
              <a:gd name="connsiteX7" fmla="*/ 0 w 2274275"/>
              <a:gd name="connsiteY7" fmla="*/ 4192592 h 4195055"/>
              <a:gd name="connsiteX8" fmla="*/ 4 w 2274275"/>
              <a:gd name="connsiteY8" fmla="*/ 0 h 4195055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175878 w 2274275"/>
              <a:gd name="connsiteY5" fmla="*/ 3261129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2144 w 2274275"/>
              <a:gd name="connsiteY5" fmla="*/ 3217133 h 4192592"/>
              <a:gd name="connsiteX6" fmla="*/ 1176326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2144 w 2274275"/>
              <a:gd name="connsiteY5" fmla="*/ 3217133 h 4192592"/>
              <a:gd name="connsiteX6" fmla="*/ 1278608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2144 w 2274275"/>
              <a:gd name="connsiteY5" fmla="*/ 3223901 h 4192592"/>
              <a:gd name="connsiteX6" fmla="*/ 1278608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2144 w 2274275"/>
              <a:gd name="connsiteY5" fmla="*/ 3223901 h 4192592"/>
              <a:gd name="connsiteX6" fmla="*/ 127259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3347 w 2274275"/>
              <a:gd name="connsiteY5" fmla="*/ 3217131 h 4192592"/>
              <a:gd name="connsiteX6" fmla="*/ 127259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3347 w 2274275"/>
              <a:gd name="connsiteY5" fmla="*/ 3217131 h 4192592"/>
              <a:gd name="connsiteX6" fmla="*/ 127620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0769 w 2274275"/>
              <a:gd name="connsiteY4" fmla="*/ 3224236 h 4192592"/>
              <a:gd name="connsiteX5" fmla="*/ 1275754 w 2274275"/>
              <a:gd name="connsiteY5" fmla="*/ 3213747 h 4192592"/>
              <a:gd name="connsiteX6" fmla="*/ 127620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1972 w 2274275"/>
              <a:gd name="connsiteY4" fmla="*/ 3217468 h 4192592"/>
              <a:gd name="connsiteX5" fmla="*/ 1275754 w 2274275"/>
              <a:gd name="connsiteY5" fmla="*/ 3213747 h 4192592"/>
              <a:gd name="connsiteX6" fmla="*/ 127620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275"/>
              <a:gd name="connsiteY0" fmla="*/ 0 h 4192592"/>
              <a:gd name="connsiteX1" fmla="*/ 2274113 w 2274275"/>
              <a:gd name="connsiteY1" fmla="*/ 794 h 4192592"/>
              <a:gd name="connsiteX2" fmla="*/ 2271735 w 2274275"/>
              <a:gd name="connsiteY2" fmla="*/ 4191004 h 4192592"/>
              <a:gd name="connsiteX3" fmla="*/ 2112304 w 2274275"/>
              <a:gd name="connsiteY3" fmla="*/ 4191671 h 4192592"/>
              <a:gd name="connsiteX4" fmla="*/ 2111972 w 2274275"/>
              <a:gd name="connsiteY4" fmla="*/ 3217468 h 4192592"/>
              <a:gd name="connsiteX5" fmla="*/ 1275754 w 2274275"/>
              <a:gd name="connsiteY5" fmla="*/ 3217131 h 4192592"/>
              <a:gd name="connsiteX6" fmla="*/ 1276202 w 2274275"/>
              <a:gd name="connsiteY6" fmla="*/ 4192542 h 4192592"/>
              <a:gd name="connsiteX7" fmla="*/ 0 w 2274275"/>
              <a:gd name="connsiteY7" fmla="*/ 4192592 h 4192592"/>
              <a:gd name="connsiteX8" fmla="*/ 4 w 2274275"/>
              <a:gd name="connsiteY8" fmla="*/ 0 h 4192592"/>
              <a:gd name="connsiteX0" fmla="*/ 4 w 2274421"/>
              <a:gd name="connsiteY0" fmla="*/ 0 h 4192592"/>
              <a:gd name="connsiteX1" fmla="*/ 2274113 w 2274421"/>
              <a:gd name="connsiteY1" fmla="*/ 794 h 4192592"/>
              <a:gd name="connsiteX2" fmla="*/ 2274142 w 2274421"/>
              <a:gd name="connsiteY2" fmla="*/ 4187620 h 4192592"/>
              <a:gd name="connsiteX3" fmla="*/ 2112304 w 2274421"/>
              <a:gd name="connsiteY3" fmla="*/ 4191671 h 4192592"/>
              <a:gd name="connsiteX4" fmla="*/ 2111972 w 2274421"/>
              <a:gd name="connsiteY4" fmla="*/ 3217468 h 4192592"/>
              <a:gd name="connsiteX5" fmla="*/ 1275754 w 2274421"/>
              <a:gd name="connsiteY5" fmla="*/ 3217131 h 4192592"/>
              <a:gd name="connsiteX6" fmla="*/ 1276202 w 2274421"/>
              <a:gd name="connsiteY6" fmla="*/ 4192542 h 4192592"/>
              <a:gd name="connsiteX7" fmla="*/ 0 w 2274421"/>
              <a:gd name="connsiteY7" fmla="*/ 4192592 h 4192592"/>
              <a:gd name="connsiteX8" fmla="*/ 4 w 2274421"/>
              <a:gd name="connsiteY8" fmla="*/ 0 h 4192592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112304 w 2274421"/>
              <a:gd name="connsiteY3" fmla="*/ 4191671 h 4194390"/>
              <a:gd name="connsiteX4" fmla="*/ 2111972 w 2274421"/>
              <a:gd name="connsiteY4" fmla="*/ 3217468 h 4194390"/>
              <a:gd name="connsiteX5" fmla="*/ 1275754 w 2274421"/>
              <a:gd name="connsiteY5" fmla="*/ 3217131 h 4194390"/>
              <a:gd name="connsiteX6" fmla="*/ 1276202 w 2274421"/>
              <a:gd name="connsiteY6" fmla="*/ 4192542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5748 w 2274421"/>
              <a:gd name="connsiteY3" fmla="*/ 4188287 h 4194390"/>
              <a:gd name="connsiteX4" fmla="*/ 2111972 w 2274421"/>
              <a:gd name="connsiteY4" fmla="*/ 3217468 h 4194390"/>
              <a:gd name="connsiteX5" fmla="*/ 1275754 w 2274421"/>
              <a:gd name="connsiteY5" fmla="*/ 3217131 h 4194390"/>
              <a:gd name="connsiteX6" fmla="*/ 1276202 w 2274421"/>
              <a:gd name="connsiteY6" fmla="*/ 4192542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5748 w 2274421"/>
              <a:gd name="connsiteY3" fmla="*/ 4188287 h 4194390"/>
              <a:gd name="connsiteX4" fmla="*/ 2059026 w 2274421"/>
              <a:gd name="connsiteY4" fmla="*/ 3244543 h 4194390"/>
              <a:gd name="connsiteX5" fmla="*/ 1275754 w 2274421"/>
              <a:gd name="connsiteY5" fmla="*/ 3217131 h 4194390"/>
              <a:gd name="connsiteX6" fmla="*/ 1276202 w 2274421"/>
              <a:gd name="connsiteY6" fmla="*/ 4192542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5748 w 2274421"/>
              <a:gd name="connsiteY3" fmla="*/ 4188287 h 4194390"/>
              <a:gd name="connsiteX4" fmla="*/ 2059026 w 2274421"/>
              <a:gd name="connsiteY4" fmla="*/ 3244543 h 4194390"/>
              <a:gd name="connsiteX5" fmla="*/ 1203555 w 2274421"/>
              <a:gd name="connsiteY5" fmla="*/ 3237438 h 4194390"/>
              <a:gd name="connsiteX6" fmla="*/ 1276202 w 2274421"/>
              <a:gd name="connsiteY6" fmla="*/ 4192542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5748 w 2274421"/>
              <a:gd name="connsiteY3" fmla="*/ 4188287 h 4194390"/>
              <a:gd name="connsiteX4" fmla="*/ 2059026 w 2274421"/>
              <a:gd name="connsiteY4" fmla="*/ 3244543 h 4194390"/>
              <a:gd name="connsiteX5" fmla="*/ 1203555 w 2274421"/>
              <a:gd name="connsiteY5" fmla="*/ 3237438 h 4194390"/>
              <a:gd name="connsiteX6" fmla="*/ 1204003 w 2274421"/>
              <a:gd name="connsiteY6" fmla="*/ 4189158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5748 w 2274421"/>
              <a:gd name="connsiteY3" fmla="*/ 4188287 h 4194390"/>
              <a:gd name="connsiteX4" fmla="*/ 2057823 w 2274421"/>
              <a:gd name="connsiteY4" fmla="*/ 3234390 h 4194390"/>
              <a:gd name="connsiteX5" fmla="*/ 1203555 w 2274421"/>
              <a:gd name="connsiteY5" fmla="*/ 3237438 h 4194390"/>
              <a:gd name="connsiteX6" fmla="*/ 1204003 w 2274421"/>
              <a:gd name="connsiteY6" fmla="*/ 4189158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8155 w 2274421"/>
              <a:gd name="connsiteY3" fmla="*/ 4191671 h 4194390"/>
              <a:gd name="connsiteX4" fmla="*/ 2057823 w 2274421"/>
              <a:gd name="connsiteY4" fmla="*/ 3234390 h 4194390"/>
              <a:gd name="connsiteX5" fmla="*/ 1203555 w 2274421"/>
              <a:gd name="connsiteY5" fmla="*/ 3237438 h 4194390"/>
              <a:gd name="connsiteX6" fmla="*/ 1204003 w 2274421"/>
              <a:gd name="connsiteY6" fmla="*/ 4189158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4390"/>
              <a:gd name="connsiteX1" fmla="*/ 2274113 w 2274421"/>
              <a:gd name="connsiteY1" fmla="*/ 794 h 4194390"/>
              <a:gd name="connsiteX2" fmla="*/ 2274142 w 2274421"/>
              <a:gd name="connsiteY2" fmla="*/ 4194390 h 4194390"/>
              <a:gd name="connsiteX3" fmla="*/ 2059358 w 2274421"/>
              <a:gd name="connsiteY3" fmla="*/ 4191671 h 4194390"/>
              <a:gd name="connsiteX4" fmla="*/ 2057823 w 2274421"/>
              <a:gd name="connsiteY4" fmla="*/ 3234390 h 4194390"/>
              <a:gd name="connsiteX5" fmla="*/ 1203555 w 2274421"/>
              <a:gd name="connsiteY5" fmla="*/ 3237438 h 4194390"/>
              <a:gd name="connsiteX6" fmla="*/ 1204003 w 2274421"/>
              <a:gd name="connsiteY6" fmla="*/ 4189158 h 4194390"/>
              <a:gd name="connsiteX7" fmla="*/ 0 w 2274421"/>
              <a:gd name="connsiteY7" fmla="*/ 4192592 h 4194390"/>
              <a:gd name="connsiteX8" fmla="*/ 4 w 2274421"/>
              <a:gd name="connsiteY8" fmla="*/ 0 h 4194390"/>
              <a:gd name="connsiteX0" fmla="*/ 4 w 2274421"/>
              <a:gd name="connsiteY0" fmla="*/ 0 h 4198441"/>
              <a:gd name="connsiteX1" fmla="*/ 2274113 w 2274421"/>
              <a:gd name="connsiteY1" fmla="*/ 794 h 4198441"/>
              <a:gd name="connsiteX2" fmla="*/ 2274142 w 2274421"/>
              <a:gd name="connsiteY2" fmla="*/ 4194390 h 4198441"/>
              <a:gd name="connsiteX3" fmla="*/ 2059358 w 2274421"/>
              <a:gd name="connsiteY3" fmla="*/ 4198441 h 4198441"/>
              <a:gd name="connsiteX4" fmla="*/ 2057823 w 2274421"/>
              <a:gd name="connsiteY4" fmla="*/ 3234390 h 4198441"/>
              <a:gd name="connsiteX5" fmla="*/ 1203555 w 2274421"/>
              <a:gd name="connsiteY5" fmla="*/ 3237438 h 4198441"/>
              <a:gd name="connsiteX6" fmla="*/ 1204003 w 2274421"/>
              <a:gd name="connsiteY6" fmla="*/ 4189158 h 4198441"/>
              <a:gd name="connsiteX7" fmla="*/ 0 w 2274421"/>
              <a:gd name="connsiteY7" fmla="*/ 4192592 h 4198441"/>
              <a:gd name="connsiteX8" fmla="*/ 4 w 2274421"/>
              <a:gd name="connsiteY8" fmla="*/ 0 h 4198441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7823 w 2274421"/>
              <a:gd name="connsiteY4" fmla="*/ 3234390 h 4195057"/>
              <a:gd name="connsiteX5" fmla="*/ 1203555 w 2274421"/>
              <a:gd name="connsiteY5" fmla="*/ 3237438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7823 w 2274421"/>
              <a:gd name="connsiteY4" fmla="*/ 3237774 h 4195057"/>
              <a:gd name="connsiteX5" fmla="*/ 1203555 w 2274421"/>
              <a:gd name="connsiteY5" fmla="*/ 3237438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9027 w 2274421"/>
              <a:gd name="connsiteY4" fmla="*/ 3237774 h 4195057"/>
              <a:gd name="connsiteX5" fmla="*/ 1203555 w 2274421"/>
              <a:gd name="connsiteY5" fmla="*/ 3237438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9027 w 2274421"/>
              <a:gd name="connsiteY4" fmla="*/ 3237774 h 4195057"/>
              <a:gd name="connsiteX5" fmla="*/ 1203555 w 2274421"/>
              <a:gd name="connsiteY5" fmla="*/ 3535266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61433 w 2274421"/>
              <a:gd name="connsiteY4" fmla="*/ 3538985 h 4195057"/>
              <a:gd name="connsiteX5" fmla="*/ 1203555 w 2274421"/>
              <a:gd name="connsiteY5" fmla="*/ 3535266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60230 w 2274421"/>
              <a:gd name="connsiteY4" fmla="*/ 3542369 h 4195057"/>
              <a:gd name="connsiteX5" fmla="*/ 1203555 w 2274421"/>
              <a:gd name="connsiteY5" fmla="*/ 3535266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60230 w 2274421"/>
              <a:gd name="connsiteY4" fmla="*/ 3542369 h 4195057"/>
              <a:gd name="connsiteX5" fmla="*/ 1203555 w 2274421"/>
              <a:gd name="connsiteY5" fmla="*/ 3535266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9027 w 2274421"/>
              <a:gd name="connsiteY4" fmla="*/ 3538984 h 4195057"/>
              <a:gd name="connsiteX5" fmla="*/ 1203555 w 2274421"/>
              <a:gd name="connsiteY5" fmla="*/ 3535266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195057"/>
              <a:gd name="connsiteX1" fmla="*/ 2274113 w 2274421"/>
              <a:gd name="connsiteY1" fmla="*/ 794 h 4195057"/>
              <a:gd name="connsiteX2" fmla="*/ 2274142 w 2274421"/>
              <a:gd name="connsiteY2" fmla="*/ 4194390 h 4195057"/>
              <a:gd name="connsiteX3" fmla="*/ 2059358 w 2274421"/>
              <a:gd name="connsiteY3" fmla="*/ 4195057 h 4195057"/>
              <a:gd name="connsiteX4" fmla="*/ 2059027 w 2274421"/>
              <a:gd name="connsiteY4" fmla="*/ 3538984 h 4195057"/>
              <a:gd name="connsiteX5" fmla="*/ 1204759 w 2274421"/>
              <a:gd name="connsiteY5" fmla="*/ 3538650 h 4195057"/>
              <a:gd name="connsiteX6" fmla="*/ 1204003 w 2274421"/>
              <a:gd name="connsiteY6" fmla="*/ 4189158 h 4195057"/>
              <a:gd name="connsiteX7" fmla="*/ 0 w 2274421"/>
              <a:gd name="connsiteY7" fmla="*/ 4192592 h 4195057"/>
              <a:gd name="connsiteX8" fmla="*/ 4 w 2274421"/>
              <a:gd name="connsiteY8" fmla="*/ 0 h 4195057"/>
              <a:gd name="connsiteX0" fmla="*/ 4 w 2274421"/>
              <a:gd name="connsiteY0" fmla="*/ 0 h 4202696"/>
              <a:gd name="connsiteX1" fmla="*/ 2274113 w 2274421"/>
              <a:gd name="connsiteY1" fmla="*/ 794 h 4202696"/>
              <a:gd name="connsiteX2" fmla="*/ 2274142 w 2274421"/>
              <a:gd name="connsiteY2" fmla="*/ 4194390 h 4202696"/>
              <a:gd name="connsiteX3" fmla="*/ 2059358 w 2274421"/>
              <a:gd name="connsiteY3" fmla="*/ 4195057 h 4202696"/>
              <a:gd name="connsiteX4" fmla="*/ 2059027 w 2274421"/>
              <a:gd name="connsiteY4" fmla="*/ 3538984 h 4202696"/>
              <a:gd name="connsiteX5" fmla="*/ 1204759 w 2274421"/>
              <a:gd name="connsiteY5" fmla="*/ 3538650 h 4202696"/>
              <a:gd name="connsiteX6" fmla="*/ 1204003 w 2274421"/>
              <a:gd name="connsiteY6" fmla="*/ 4202696 h 4202696"/>
              <a:gd name="connsiteX7" fmla="*/ 0 w 2274421"/>
              <a:gd name="connsiteY7" fmla="*/ 4192592 h 4202696"/>
              <a:gd name="connsiteX8" fmla="*/ 4 w 2274421"/>
              <a:gd name="connsiteY8" fmla="*/ 0 h 4202696"/>
              <a:gd name="connsiteX0" fmla="*/ 4 w 2274421"/>
              <a:gd name="connsiteY0" fmla="*/ 0 h 4202696"/>
              <a:gd name="connsiteX1" fmla="*/ 2274113 w 2274421"/>
              <a:gd name="connsiteY1" fmla="*/ 794 h 4202696"/>
              <a:gd name="connsiteX2" fmla="*/ 2274142 w 2274421"/>
              <a:gd name="connsiteY2" fmla="*/ 4194390 h 4202696"/>
              <a:gd name="connsiteX3" fmla="*/ 2059358 w 2274421"/>
              <a:gd name="connsiteY3" fmla="*/ 4195057 h 4202696"/>
              <a:gd name="connsiteX4" fmla="*/ 2059027 w 2274421"/>
              <a:gd name="connsiteY4" fmla="*/ 3538984 h 4202696"/>
              <a:gd name="connsiteX5" fmla="*/ 1202353 w 2274421"/>
              <a:gd name="connsiteY5" fmla="*/ 3542035 h 4202696"/>
              <a:gd name="connsiteX6" fmla="*/ 1204003 w 2274421"/>
              <a:gd name="connsiteY6" fmla="*/ 4202696 h 4202696"/>
              <a:gd name="connsiteX7" fmla="*/ 0 w 2274421"/>
              <a:gd name="connsiteY7" fmla="*/ 4192592 h 4202696"/>
              <a:gd name="connsiteX8" fmla="*/ 4 w 2274421"/>
              <a:gd name="connsiteY8" fmla="*/ 0 h 4202696"/>
              <a:gd name="connsiteX0" fmla="*/ 4 w 2274421"/>
              <a:gd name="connsiteY0" fmla="*/ 0 h 4202696"/>
              <a:gd name="connsiteX1" fmla="*/ 2274113 w 2274421"/>
              <a:gd name="connsiteY1" fmla="*/ 794 h 4202696"/>
              <a:gd name="connsiteX2" fmla="*/ 2274142 w 2274421"/>
              <a:gd name="connsiteY2" fmla="*/ 4194390 h 4202696"/>
              <a:gd name="connsiteX3" fmla="*/ 2059358 w 2274421"/>
              <a:gd name="connsiteY3" fmla="*/ 4195057 h 4202696"/>
              <a:gd name="connsiteX4" fmla="*/ 2059027 w 2274421"/>
              <a:gd name="connsiteY4" fmla="*/ 3545753 h 4202696"/>
              <a:gd name="connsiteX5" fmla="*/ 1202353 w 2274421"/>
              <a:gd name="connsiteY5" fmla="*/ 3542035 h 4202696"/>
              <a:gd name="connsiteX6" fmla="*/ 1204003 w 2274421"/>
              <a:gd name="connsiteY6" fmla="*/ 4202696 h 4202696"/>
              <a:gd name="connsiteX7" fmla="*/ 0 w 2274421"/>
              <a:gd name="connsiteY7" fmla="*/ 4192592 h 4202696"/>
              <a:gd name="connsiteX8" fmla="*/ 4 w 2274421"/>
              <a:gd name="connsiteY8" fmla="*/ 0 h 4202696"/>
              <a:gd name="connsiteX0" fmla="*/ 4 w 2274421"/>
              <a:gd name="connsiteY0" fmla="*/ 0 h 4202696"/>
              <a:gd name="connsiteX1" fmla="*/ 2274113 w 2274421"/>
              <a:gd name="connsiteY1" fmla="*/ 794 h 4202696"/>
              <a:gd name="connsiteX2" fmla="*/ 2274142 w 2274421"/>
              <a:gd name="connsiteY2" fmla="*/ 4194390 h 4202696"/>
              <a:gd name="connsiteX3" fmla="*/ 2059358 w 2274421"/>
              <a:gd name="connsiteY3" fmla="*/ 4195057 h 4202696"/>
              <a:gd name="connsiteX4" fmla="*/ 2059027 w 2274421"/>
              <a:gd name="connsiteY4" fmla="*/ 3545753 h 4202696"/>
              <a:gd name="connsiteX5" fmla="*/ 1202353 w 2274421"/>
              <a:gd name="connsiteY5" fmla="*/ 3542035 h 4202696"/>
              <a:gd name="connsiteX6" fmla="*/ 1202800 w 2274421"/>
              <a:gd name="connsiteY6" fmla="*/ 4202696 h 4202696"/>
              <a:gd name="connsiteX7" fmla="*/ 0 w 2274421"/>
              <a:gd name="connsiteY7" fmla="*/ 4192592 h 4202696"/>
              <a:gd name="connsiteX8" fmla="*/ 4 w 2274421"/>
              <a:gd name="connsiteY8" fmla="*/ 0 h 4202696"/>
              <a:gd name="connsiteX0" fmla="*/ 4 w 2274421"/>
              <a:gd name="connsiteY0" fmla="*/ 0 h 5434616"/>
              <a:gd name="connsiteX1" fmla="*/ 2274113 w 2274421"/>
              <a:gd name="connsiteY1" fmla="*/ 1232714 h 5434616"/>
              <a:gd name="connsiteX2" fmla="*/ 2274142 w 2274421"/>
              <a:gd name="connsiteY2" fmla="*/ 5426310 h 5434616"/>
              <a:gd name="connsiteX3" fmla="*/ 2059358 w 2274421"/>
              <a:gd name="connsiteY3" fmla="*/ 5426977 h 5434616"/>
              <a:gd name="connsiteX4" fmla="*/ 2059027 w 2274421"/>
              <a:gd name="connsiteY4" fmla="*/ 4777673 h 5434616"/>
              <a:gd name="connsiteX5" fmla="*/ 1202353 w 2274421"/>
              <a:gd name="connsiteY5" fmla="*/ 4773955 h 5434616"/>
              <a:gd name="connsiteX6" fmla="*/ 1202800 w 2274421"/>
              <a:gd name="connsiteY6" fmla="*/ 5434616 h 5434616"/>
              <a:gd name="connsiteX7" fmla="*/ 0 w 2274421"/>
              <a:gd name="connsiteY7" fmla="*/ 5424512 h 5434616"/>
              <a:gd name="connsiteX8" fmla="*/ 4 w 2274421"/>
              <a:gd name="connsiteY8" fmla="*/ 0 h 5434616"/>
              <a:gd name="connsiteX0" fmla="*/ 4 w 2274142"/>
              <a:gd name="connsiteY0" fmla="*/ 12743 h 5447359"/>
              <a:gd name="connsiteX1" fmla="*/ 2269300 w 2274142"/>
              <a:gd name="connsiteY1" fmla="*/ 0 h 5447359"/>
              <a:gd name="connsiteX2" fmla="*/ 2274142 w 2274142"/>
              <a:gd name="connsiteY2" fmla="*/ 5439053 h 5447359"/>
              <a:gd name="connsiteX3" fmla="*/ 2059358 w 2274142"/>
              <a:gd name="connsiteY3" fmla="*/ 5439720 h 5447359"/>
              <a:gd name="connsiteX4" fmla="*/ 2059027 w 2274142"/>
              <a:gd name="connsiteY4" fmla="*/ 4790416 h 5447359"/>
              <a:gd name="connsiteX5" fmla="*/ 1202353 w 2274142"/>
              <a:gd name="connsiteY5" fmla="*/ 4786698 h 5447359"/>
              <a:gd name="connsiteX6" fmla="*/ 1202800 w 2274142"/>
              <a:gd name="connsiteY6" fmla="*/ 5447359 h 5447359"/>
              <a:gd name="connsiteX7" fmla="*/ 0 w 2274142"/>
              <a:gd name="connsiteY7" fmla="*/ 5437255 h 5447359"/>
              <a:gd name="connsiteX8" fmla="*/ 4 w 2274142"/>
              <a:gd name="connsiteY8" fmla="*/ 12743 h 5447359"/>
              <a:gd name="connsiteX0" fmla="*/ 4 w 2274142"/>
              <a:gd name="connsiteY0" fmla="*/ 470352 h 5447359"/>
              <a:gd name="connsiteX1" fmla="*/ 2269300 w 2274142"/>
              <a:gd name="connsiteY1" fmla="*/ 0 h 5447359"/>
              <a:gd name="connsiteX2" fmla="*/ 2274142 w 2274142"/>
              <a:gd name="connsiteY2" fmla="*/ 5439053 h 5447359"/>
              <a:gd name="connsiteX3" fmla="*/ 2059358 w 2274142"/>
              <a:gd name="connsiteY3" fmla="*/ 5439720 h 5447359"/>
              <a:gd name="connsiteX4" fmla="*/ 2059027 w 2274142"/>
              <a:gd name="connsiteY4" fmla="*/ 4790416 h 5447359"/>
              <a:gd name="connsiteX5" fmla="*/ 1202353 w 2274142"/>
              <a:gd name="connsiteY5" fmla="*/ 4786698 h 5447359"/>
              <a:gd name="connsiteX6" fmla="*/ 1202800 w 2274142"/>
              <a:gd name="connsiteY6" fmla="*/ 5447359 h 5447359"/>
              <a:gd name="connsiteX7" fmla="*/ 0 w 2274142"/>
              <a:gd name="connsiteY7" fmla="*/ 5437255 h 5447359"/>
              <a:gd name="connsiteX8" fmla="*/ 4 w 2274142"/>
              <a:gd name="connsiteY8" fmla="*/ 470352 h 5447359"/>
              <a:gd name="connsiteX0" fmla="*/ 4 w 2274142"/>
              <a:gd name="connsiteY0" fmla="*/ 0 h 4977007"/>
              <a:gd name="connsiteX1" fmla="*/ 2272554 w 2274142"/>
              <a:gd name="connsiteY1" fmla="*/ 14713 h 4977007"/>
              <a:gd name="connsiteX2" fmla="*/ 2274142 w 2274142"/>
              <a:gd name="connsiteY2" fmla="*/ 4968701 h 4977007"/>
              <a:gd name="connsiteX3" fmla="*/ 2059358 w 2274142"/>
              <a:gd name="connsiteY3" fmla="*/ 4969368 h 4977007"/>
              <a:gd name="connsiteX4" fmla="*/ 2059027 w 2274142"/>
              <a:gd name="connsiteY4" fmla="*/ 4320064 h 4977007"/>
              <a:gd name="connsiteX5" fmla="*/ 1202353 w 2274142"/>
              <a:gd name="connsiteY5" fmla="*/ 4316346 h 4977007"/>
              <a:gd name="connsiteX6" fmla="*/ 1202800 w 2274142"/>
              <a:gd name="connsiteY6" fmla="*/ 4977007 h 4977007"/>
              <a:gd name="connsiteX7" fmla="*/ 0 w 2274142"/>
              <a:gd name="connsiteY7" fmla="*/ 4966903 h 4977007"/>
              <a:gd name="connsiteX8" fmla="*/ 4 w 2274142"/>
              <a:gd name="connsiteY8" fmla="*/ 0 h 4977007"/>
              <a:gd name="connsiteX0" fmla="*/ 4 w 2274142"/>
              <a:gd name="connsiteY0" fmla="*/ 0 h 4967854"/>
              <a:gd name="connsiteX1" fmla="*/ 2272554 w 2274142"/>
              <a:gd name="connsiteY1" fmla="*/ 5560 h 4967854"/>
              <a:gd name="connsiteX2" fmla="*/ 2274142 w 2274142"/>
              <a:gd name="connsiteY2" fmla="*/ 4959548 h 4967854"/>
              <a:gd name="connsiteX3" fmla="*/ 2059358 w 2274142"/>
              <a:gd name="connsiteY3" fmla="*/ 4960215 h 4967854"/>
              <a:gd name="connsiteX4" fmla="*/ 2059027 w 2274142"/>
              <a:gd name="connsiteY4" fmla="*/ 4310911 h 4967854"/>
              <a:gd name="connsiteX5" fmla="*/ 1202353 w 2274142"/>
              <a:gd name="connsiteY5" fmla="*/ 4307193 h 4967854"/>
              <a:gd name="connsiteX6" fmla="*/ 1202800 w 2274142"/>
              <a:gd name="connsiteY6" fmla="*/ 4967854 h 4967854"/>
              <a:gd name="connsiteX7" fmla="*/ 0 w 2274142"/>
              <a:gd name="connsiteY7" fmla="*/ 4957750 h 4967854"/>
              <a:gd name="connsiteX8" fmla="*/ 4 w 2274142"/>
              <a:gd name="connsiteY8" fmla="*/ 0 h 4967854"/>
              <a:gd name="connsiteX0" fmla="*/ 4 w 2274142"/>
              <a:gd name="connsiteY0" fmla="*/ 0 h 4967854"/>
              <a:gd name="connsiteX1" fmla="*/ 2272554 w 2274142"/>
              <a:gd name="connsiteY1" fmla="*/ 5560 h 4967854"/>
              <a:gd name="connsiteX2" fmla="*/ 2274142 w 2274142"/>
              <a:gd name="connsiteY2" fmla="*/ 4959548 h 4967854"/>
              <a:gd name="connsiteX3" fmla="*/ 2059358 w 2274142"/>
              <a:gd name="connsiteY3" fmla="*/ 4960215 h 4967854"/>
              <a:gd name="connsiteX4" fmla="*/ 2059027 w 2274142"/>
              <a:gd name="connsiteY4" fmla="*/ 4310911 h 4967854"/>
              <a:gd name="connsiteX5" fmla="*/ 1202353 w 2274142"/>
              <a:gd name="connsiteY5" fmla="*/ 4303807 h 4967854"/>
              <a:gd name="connsiteX6" fmla="*/ 1202800 w 2274142"/>
              <a:gd name="connsiteY6" fmla="*/ 4967854 h 4967854"/>
              <a:gd name="connsiteX7" fmla="*/ 0 w 2274142"/>
              <a:gd name="connsiteY7" fmla="*/ 4957750 h 4967854"/>
              <a:gd name="connsiteX8" fmla="*/ 4 w 2274142"/>
              <a:gd name="connsiteY8" fmla="*/ 0 h 4967854"/>
              <a:gd name="connsiteX0" fmla="*/ 4 w 2274142"/>
              <a:gd name="connsiteY0" fmla="*/ 0 h 4967854"/>
              <a:gd name="connsiteX1" fmla="*/ 2272554 w 2274142"/>
              <a:gd name="connsiteY1" fmla="*/ 5560 h 4967854"/>
              <a:gd name="connsiteX2" fmla="*/ 2274142 w 2274142"/>
              <a:gd name="connsiteY2" fmla="*/ 4959548 h 4967854"/>
              <a:gd name="connsiteX3" fmla="*/ 2059358 w 2274142"/>
              <a:gd name="connsiteY3" fmla="*/ 4960215 h 4967854"/>
              <a:gd name="connsiteX4" fmla="*/ 2059027 w 2274142"/>
              <a:gd name="connsiteY4" fmla="*/ 4310911 h 4967854"/>
              <a:gd name="connsiteX5" fmla="*/ 1202353 w 2274142"/>
              <a:gd name="connsiteY5" fmla="*/ 4310577 h 4967854"/>
              <a:gd name="connsiteX6" fmla="*/ 1202800 w 2274142"/>
              <a:gd name="connsiteY6" fmla="*/ 4967854 h 4967854"/>
              <a:gd name="connsiteX7" fmla="*/ 0 w 2274142"/>
              <a:gd name="connsiteY7" fmla="*/ 4957750 h 4967854"/>
              <a:gd name="connsiteX8" fmla="*/ 4 w 2274142"/>
              <a:gd name="connsiteY8" fmla="*/ 0 h 4967854"/>
              <a:gd name="connsiteX0" fmla="*/ 4 w 2274142"/>
              <a:gd name="connsiteY0" fmla="*/ 0 h 4967854"/>
              <a:gd name="connsiteX1" fmla="*/ 2272554 w 2274142"/>
              <a:gd name="connsiteY1" fmla="*/ 5560 h 4967854"/>
              <a:gd name="connsiteX2" fmla="*/ 2274142 w 2274142"/>
              <a:gd name="connsiteY2" fmla="*/ 4959548 h 4967854"/>
              <a:gd name="connsiteX3" fmla="*/ 2059358 w 2274142"/>
              <a:gd name="connsiteY3" fmla="*/ 4960215 h 4967854"/>
              <a:gd name="connsiteX4" fmla="*/ 2059027 w 2274142"/>
              <a:gd name="connsiteY4" fmla="*/ 4310911 h 4967854"/>
              <a:gd name="connsiteX5" fmla="*/ 1258909 w 2274142"/>
              <a:gd name="connsiteY5" fmla="*/ 4317345 h 4967854"/>
              <a:gd name="connsiteX6" fmla="*/ 1202800 w 2274142"/>
              <a:gd name="connsiteY6" fmla="*/ 4967854 h 4967854"/>
              <a:gd name="connsiteX7" fmla="*/ 0 w 2274142"/>
              <a:gd name="connsiteY7" fmla="*/ 4957750 h 4967854"/>
              <a:gd name="connsiteX8" fmla="*/ 4 w 2274142"/>
              <a:gd name="connsiteY8" fmla="*/ 0 h 4967854"/>
              <a:gd name="connsiteX0" fmla="*/ 4 w 2274142"/>
              <a:gd name="connsiteY0" fmla="*/ 0 h 4960215"/>
              <a:gd name="connsiteX1" fmla="*/ 2272554 w 2274142"/>
              <a:gd name="connsiteY1" fmla="*/ 5560 h 4960215"/>
              <a:gd name="connsiteX2" fmla="*/ 2274142 w 2274142"/>
              <a:gd name="connsiteY2" fmla="*/ 4959548 h 4960215"/>
              <a:gd name="connsiteX3" fmla="*/ 2059358 w 2274142"/>
              <a:gd name="connsiteY3" fmla="*/ 4960215 h 4960215"/>
              <a:gd name="connsiteX4" fmla="*/ 2059027 w 2274142"/>
              <a:gd name="connsiteY4" fmla="*/ 4310911 h 4960215"/>
              <a:gd name="connsiteX5" fmla="*/ 1258909 w 2274142"/>
              <a:gd name="connsiteY5" fmla="*/ 4317345 h 4960215"/>
              <a:gd name="connsiteX6" fmla="*/ 1259356 w 2274142"/>
              <a:gd name="connsiteY6" fmla="*/ 4954316 h 4960215"/>
              <a:gd name="connsiteX7" fmla="*/ 0 w 2274142"/>
              <a:gd name="connsiteY7" fmla="*/ 4957750 h 4960215"/>
              <a:gd name="connsiteX8" fmla="*/ 4 w 2274142"/>
              <a:gd name="connsiteY8" fmla="*/ 0 h 4960215"/>
              <a:gd name="connsiteX0" fmla="*/ 4 w 2274142"/>
              <a:gd name="connsiteY0" fmla="*/ 0 h 4960215"/>
              <a:gd name="connsiteX1" fmla="*/ 2272554 w 2274142"/>
              <a:gd name="connsiteY1" fmla="*/ 5560 h 4960215"/>
              <a:gd name="connsiteX2" fmla="*/ 2274142 w 2274142"/>
              <a:gd name="connsiteY2" fmla="*/ 4959548 h 4960215"/>
              <a:gd name="connsiteX3" fmla="*/ 2059358 w 2274142"/>
              <a:gd name="connsiteY3" fmla="*/ 4960215 h 4960215"/>
              <a:gd name="connsiteX4" fmla="*/ 2059027 w 2274142"/>
              <a:gd name="connsiteY4" fmla="*/ 4310911 h 4960215"/>
              <a:gd name="connsiteX5" fmla="*/ 1258909 w 2274142"/>
              <a:gd name="connsiteY5" fmla="*/ 4313960 h 4960215"/>
              <a:gd name="connsiteX6" fmla="*/ 1259356 w 2274142"/>
              <a:gd name="connsiteY6" fmla="*/ 4954316 h 4960215"/>
              <a:gd name="connsiteX7" fmla="*/ 0 w 2274142"/>
              <a:gd name="connsiteY7" fmla="*/ 4957750 h 4960215"/>
              <a:gd name="connsiteX8" fmla="*/ 4 w 2274142"/>
              <a:gd name="connsiteY8" fmla="*/ 0 h 4960215"/>
              <a:gd name="connsiteX0" fmla="*/ 4 w 2274142"/>
              <a:gd name="connsiteY0" fmla="*/ 0 h 4960215"/>
              <a:gd name="connsiteX1" fmla="*/ 2272554 w 2274142"/>
              <a:gd name="connsiteY1" fmla="*/ 5560 h 4960215"/>
              <a:gd name="connsiteX2" fmla="*/ 2274142 w 2274142"/>
              <a:gd name="connsiteY2" fmla="*/ 4959548 h 4960215"/>
              <a:gd name="connsiteX3" fmla="*/ 2059358 w 2274142"/>
              <a:gd name="connsiteY3" fmla="*/ 4960215 h 4960215"/>
              <a:gd name="connsiteX4" fmla="*/ 2059027 w 2274142"/>
              <a:gd name="connsiteY4" fmla="*/ 4310911 h 4960215"/>
              <a:gd name="connsiteX5" fmla="*/ 1258909 w 2274142"/>
              <a:gd name="connsiteY5" fmla="*/ 4313960 h 4960215"/>
              <a:gd name="connsiteX6" fmla="*/ 1258153 w 2274142"/>
              <a:gd name="connsiteY6" fmla="*/ 4930626 h 4960215"/>
              <a:gd name="connsiteX7" fmla="*/ 0 w 2274142"/>
              <a:gd name="connsiteY7" fmla="*/ 4957750 h 4960215"/>
              <a:gd name="connsiteX8" fmla="*/ 4 w 2274142"/>
              <a:gd name="connsiteY8" fmla="*/ 0 h 4960215"/>
              <a:gd name="connsiteX0" fmla="*/ 4 w 2274142"/>
              <a:gd name="connsiteY0" fmla="*/ 0 h 4960215"/>
              <a:gd name="connsiteX1" fmla="*/ 2272554 w 2274142"/>
              <a:gd name="connsiteY1" fmla="*/ 5560 h 4960215"/>
              <a:gd name="connsiteX2" fmla="*/ 2274142 w 2274142"/>
              <a:gd name="connsiteY2" fmla="*/ 4959548 h 4960215"/>
              <a:gd name="connsiteX3" fmla="*/ 2059358 w 2274142"/>
              <a:gd name="connsiteY3" fmla="*/ 4960215 h 4960215"/>
              <a:gd name="connsiteX4" fmla="*/ 2059027 w 2274142"/>
              <a:gd name="connsiteY4" fmla="*/ 4310911 h 4960215"/>
              <a:gd name="connsiteX5" fmla="*/ 1258909 w 2274142"/>
              <a:gd name="connsiteY5" fmla="*/ 4313960 h 4960215"/>
              <a:gd name="connsiteX6" fmla="*/ 1260560 w 2274142"/>
              <a:gd name="connsiteY6" fmla="*/ 4930626 h 4960215"/>
              <a:gd name="connsiteX7" fmla="*/ 0 w 2274142"/>
              <a:gd name="connsiteY7" fmla="*/ 4957750 h 4960215"/>
              <a:gd name="connsiteX8" fmla="*/ 4 w 2274142"/>
              <a:gd name="connsiteY8" fmla="*/ 0 h 4960215"/>
              <a:gd name="connsiteX0" fmla="*/ 4 w 2274142"/>
              <a:gd name="connsiteY0" fmla="*/ 0 h 4960215"/>
              <a:gd name="connsiteX1" fmla="*/ 2272554 w 2274142"/>
              <a:gd name="connsiteY1" fmla="*/ 5560 h 4960215"/>
              <a:gd name="connsiteX2" fmla="*/ 2274142 w 2274142"/>
              <a:gd name="connsiteY2" fmla="*/ 4959548 h 4960215"/>
              <a:gd name="connsiteX3" fmla="*/ 2059358 w 2274142"/>
              <a:gd name="connsiteY3" fmla="*/ 4960215 h 4960215"/>
              <a:gd name="connsiteX4" fmla="*/ 2059027 w 2274142"/>
              <a:gd name="connsiteY4" fmla="*/ 4310911 h 4960215"/>
              <a:gd name="connsiteX5" fmla="*/ 1258909 w 2274142"/>
              <a:gd name="connsiteY5" fmla="*/ 4313960 h 4960215"/>
              <a:gd name="connsiteX6" fmla="*/ 1259357 w 2274142"/>
              <a:gd name="connsiteY6" fmla="*/ 4934010 h 4960215"/>
              <a:gd name="connsiteX7" fmla="*/ 0 w 2274142"/>
              <a:gd name="connsiteY7" fmla="*/ 4957750 h 4960215"/>
              <a:gd name="connsiteX8" fmla="*/ 4 w 2274142"/>
              <a:gd name="connsiteY8" fmla="*/ 0 h 4960215"/>
              <a:gd name="connsiteX0" fmla="*/ 1 w 2274139"/>
              <a:gd name="connsiteY0" fmla="*/ 0 h 4960215"/>
              <a:gd name="connsiteX1" fmla="*/ 2272551 w 2274139"/>
              <a:gd name="connsiteY1" fmla="*/ 5560 h 4960215"/>
              <a:gd name="connsiteX2" fmla="*/ 2274139 w 2274139"/>
              <a:gd name="connsiteY2" fmla="*/ 4959548 h 4960215"/>
              <a:gd name="connsiteX3" fmla="*/ 2059355 w 2274139"/>
              <a:gd name="connsiteY3" fmla="*/ 4960215 h 4960215"/>
              <a:gd name="connsiteX4" fmla="*/ 2059024 w 2274139"/>
              <a:gd name="connsiteY4" fmla="*/ 4310911 h 4960215"/>
              <a:gd name="connsiteX5" fmla="*/ 1258906 w 2274139"/>
              <a:gd name="connsiteY5" fmla="*/ 4313960 h 4960215"/>
              <a:gd name="connsiteX6" fmla="*/ 1259354 w 2274139"/>
              <a:gd name="connsiteY6" fmla="*/ 4934010 h 4960215"/>
              <a:gd name="connsiteX7" fmla="*/ 2403 w 2274139"/>
              <a:gd name="connsiteY7" fmla="*/ 4923906 h 4960215"/>
              <a:gd name="connsiteX8" fmla="*/ 1 w 2274139"/>
              <a:gd name="connsiteY8" fmla="*/ 0 h 4960215"/>
              <a:gd name="connsiteX0" fmla="*/ 1 w 2274139"/>
              <a:gd name="connsiteY0" fmla="*/ 0 h 4960215"/>
              <a:gd name="connsiteX1" fmla="*/ 2272551 w 2274139"/>
              <a:gd name="connsiteY1" fmla="*/ 5560 h 4960215"/>
              <a:gd name="connsiteX2" fmla="*/ 2274139 w 2274139"/>
              <a:gd name="connsiteY2" fmla="*/ 4959548 h 4960215"/>
              <a:gd name="connsiteX3" fmla="*/ 2059355 w 2274139"/>
              <a:gd name="connsiteY3" fmla="*/ 4960215 h 4960215"/>
              <a:gd name="connsiteX4" fmla="*/ 2059024 w 2274139"/>
              <a:gd name="connsiteY4" fmla="*/ 4310911 h 4960215"/>
              <a:gd name="connsiteX5" fmla="*/ 1258906 w 2274139"/>
              <a:gd name="connsiteY5" fmla="*/ 4313960 h 4960215"/>
              <a:gd name="connsiteX6" fmla="*/ 1259354 w 2274139"/>
              <a:gd name="connsiteY6" fmla="*/ 4930624 h 4960215"/>
              <a:gd name="connsiteX7" fmla="*/ 2403 w 2274139"/>
              <a:gd name="connsiteY7" fmla="*/ 4923906 h 4960215"/>
              <a:gd name="connsiteX8" fmla="*/ 1 w 2274139"/>
              <a:gd name="connsiteY8" fmla="*/ 0 h 4960215"/>
              <a:gd name="connsiteX0" fmla="*/ 1208 w 2275346"/>
              <a:gd name="connsiteY0" fmla="*/ 0 h 4960215"/>
              <a:gd name="connsiteX1" fmla="*/ 2273758 w 2275346"/>
              <a:gd name="connsiteY1" fmla="*/ 5560 h 4960215"/>
              <a:gd name="connsiteX2" fmla="*/ 2275346 w 2275346"/>
              <a:gd name="connsiteY2" fmla="*/ 4959548 h 4960215"/>
              <a:gd name="connsiteX3" fmla="*/ 2060562 w 2275346"/>
              <a:gd name="connsiteY3" fmla="*/ 4960215 h 4960215"/>
              <a:gd name="connsiteX4" fmla="*/ 2060231 w 2275346"/>
              <a:gd name="connsiteY4" fmla="*/ 4310911 h 4960215"/>
              <a:gd name="connsiteX5" fmla="*/ 1260113 w 2275346"/>
              <a:gd name="connsiteY5" fmla="*/ 4313960 h 4960215"/>
              <a:gd name="connsiteX6" fmla="*/ 1260561 w 2275346"/>
              <a:gd name="connsiteY6" fmla="*/ 4930624 h 4960215"/>
              <a:gd name="connsiteX7" fmla="*/ 0 w 2275346"/>
              <a:gd name="connsiteY7" fmla="*/ 4923906 h 4960215"/>
              <a:gd name="connsiteX8" fmla="*/ 1208 w 2275346"/>
              <a:gd name="connsiteY8" fmla="*/ 0 h 4960215"/>
              <a:gd name="connsiteX0" fmla="*/ 1208 w 2275346"/>
              <a:gd name="connsiteY0" fmla="*/ 0 h 4960215"/>
              <a:gd name="connsiteX1" fmla="*/ 2273758 w 2275346"/>
              <a:gd name="connsiteY1" fmla="*/ 5560 h 4960215"/>
              <a:gd name="connsiteX2" fmla="*/ 2275346 w 2275346"/>
              <a:gd name="connsiteY2" fmla="*/ 4959548 h 4960215"/>
              <a:gd name="connsiteX3" fmla="*/ 2060562 w 2275346"/>
              <a:gd name="connsiteY3" fmla="*/ 4960215 h 4960215"/>
              <a:gd name="connsiteX4" fmla="*/ 2060231 w 2275346"/>
              <a:gd name="connsiteY4" fmla="*/ 4310911 h 4960215"/>
              <a:gd name="connsiteX5" fmla="*/ 1260113 w 2275346"/>
              <a:gd name="connsiteY5" fmla="*/ 4313960 h 4960215"/>
              <a:gd name="connsiteX6" fmla="*/ 1260561 w 2275346"/>
              <a:gd name="connsiteY6" fmla="*/ 4930624 h 4960215"/>
              <a:gd name="connsiteX7" fmla="*/ 0 w 2275346"/>
              <a:gd name="connsiteY7" fmla="*/ 4927290 h 4960215"/>
              <a:gd name="connsiteX8" fmla="*/ 1208 w 2275346"/>
              <a:gd name="connsiteY8" fmla="*/ 0 h 4960215"/>
              <a:gd name="connsiteX0" fmla="*/ 1208 w 2275346"/>
              <a:gd name="connsiteY0" fmla="*/ 0 h 4960215"/>
              <a:gd name="connsiteX1" fmla="*/ 2273758 w 2275346"/>
              <a:gd name="connsiteY1" fmla="*/ 5560 h 4960215"/>
              <a:gd name="connsiteX2" fmla="*/ 2275346 w 2275346"/>
              <a:gd name="connsiteY2" fmla="*/ 4959548 h 4960215"/>
              <a:gd name="connsiteX3" fmla="*/ 2060562 w 2275346"/>
              <a:gd name="connsiteY3" fmla="*/ 4960215 h 4960215"/>
              <a:gd name="connsiteX4" fmla="*/ 2060231 w 2275346"/>
              <a:gd name="connsiteY4" fmla="*/ 4310911 h 4960215"/>
              <a:gd name="connsiteX5" fmla="*/ 1260113 w 2275346"/>
              <a:gd name="connsiteY5" fmla="*/ 4313960 h 4960215"/>
              <a:gd name="connsiteX6" fmla="*/ 1260561 w 2275346"/>
              <a:gd name="connsiteY6" fmla="*/ 4927239 h 4960215"/>
              <a:gd name="connsiteX7" fmla="*/ 0 w 2275346"/>
              <a:gd name="connsiteY7" fmla="*/ 4927290 h 4960215"/>
              <a:gd name="connsiteX8" fmla="*/ 1208 w 2275346"/>
              <a:gd name="connsiteY8" fmla="*/ 0 h 4960215"/>
              <a:gd name="connsiteX0" fmla="*/ 1208 w 2275346"/>
              <a:gd name="connsiteY0" fmla="*/ 0 h 4959548"/>
              <a:gd name="connsiteX1" fmla="*/ 2273758 w 2275346"/>
              <a:gd name="connsiteY1" fmla="*/ 5560 h 4959548"/>
              <a:gd name="connsiteX2" fmla="*/ 2275346 w 2275346"/>
              <a:gd name="connsiteY2" fmla="*/ 4959548 h 4959548"/>
              <a:gd name="connsiteX3" fmla="*/ 2060562 w 2275346"/>
              <a:gd name="connsiteY3" fmla="*/ 4926370 h 4959548"/>
              <a:gd name="connsiteX4" fmla="*/ 2060231 w 2275346"/>
              <a:gd name="connsiteY4" fmla="*/ 4310911 h 4959548"/>
              <a:gd name="connsiteX5" fmla="*/ 1260113 w 2275346"/>
              <a:gd name="connsiteY5" fmla="*/ 4313960 h 4959548"/>
              <a:gd name="connsiteX6" fmla="*/ 1260561 w 2275346"/>
              <a:gd name="connsiteY6" fmla="*/ 4927239 h 4959548"/>
              <a:gd name="connsiteX7" fmla="*/ 0 w 2275346"/>
              <a:gd name="connsiteY7" fmla="*/ 4927290 h 4959548"/>
              <a:gd name="connsiteX8" fmla="*/ 1208 w 2275346"/>
              <a:gd name="connsiteY8" fmla="*/ 0 h 4959548"/>
              <a:gd name="connsiteX0" fmla="*/ 1208 w 2275346"/>
              <a:gd name="connsiteY0" fmla="*/ 0 h 4932473"/>
              <a:gd name="connsiteX1" fmla="*/ 2273758 w 2275346"/>
              <a:gd name="connsiteY1" fmla="*/ 5560 h 4932473"/>
              <a:gd name="connsiteX2" fmla="*/ 2275346 w 2275346"/>
              <a:gd name="connsiteY2" fmla="*/ 4932473 h 4932473"/>
              <a:gd name="connsiteX3" fmla="*/ 2060562 w 2275346"/>
              <a:gd name="connsiteY3" fmla="*/ 4926370 h 4932473"/>
              <a:gd name="connsiteX4" fmla="*/ 2060231 w 2275346"/>
              <a:gd name="connsiteY4" fmla="*/ 4310911 h 4932473"/>
              <a:gd name="connsiteX5" fmla="*/ 1260113 w 2275346"/>
              <a:gd name="connsiteY5" fmla="*/ 4313960 h 4932473"/>
              <a:gd name="connsiteX6" fmla="*/ 1260561 w 2275346"/>
              <a:gd name="connsiteY6" fmla="*/ 4927239 h 4932473"/>
              <a:gd name="connsiteX7" fmla="*/ 0 w 2275346"/>
              <a:gd name="connsiteY7" fmla="*/ 4927290 h 4932473"/>
              <a:gd name="connsiteX8" fmla="*/ 1208 w 2275346"/>
              <a:gd name="connsiteY8" fmla="*/ 0 h 4932473"/>
              <a:gd name="connsiteX0" fmla="*/ 1208 w 2275346"/>
              <a:gd name="connsiteY0" fmla="*/ 0 h 4927290"/>
              <a:gd name="connsiteX1" fmla="*/ 2273758 w 2275346"/>
              <a:gd name="connsiteY1" fmla="*/ 5560 h 4927290"/>
              <a:gd name="connsiteX2" fmla="*/ 2275346 w 2275346"/>
              <a:gd name="connsiteY2" fmla="*/ 4925705 h 4927290"/>
              <a:gd name="connsiteX3" fmla="*/ 2060562 w 2275346"/>
              <a:gd name="connsiteY3" fmla="*/ 4926370 h 4927290"/>
              <a:gd name="connsiteX4" fmla="*/ 2060231 w 2275346"/>
              <a:gd name="connsiteY4" fmla="*/ 4310911 h 4927290"/>
              <a:gd name="connsiteX5" fmla="*/ 1260113 w 2275346"/>
              <a:gd name="connsiteY5" fmla="*/ 4313960 h 4927290"/>
              <a:gd name="connsiteX6" fmla="*/ 1260561 w 2275346"/>
              <a:gd name="connsiteY6" fmla="*/ 4927239 h 4927290"/>
              <a:gd name="connsiteX7" fmla="*/ 0 w 2275346"/>
              <a:gd name="connsiteY7" fmla="*/ 4927290 h 4927290"/>
              <a:gd name="connsiteX8" fmla="*/ 1208 w 2275346"/>
              <a:gd name="connsiteY8" fmla="*/ 0 h 4927290"/>
              <a:gd name="connsiteX0" fmla="*/ 1208 w 2275346"/>
              <a:gd name="connsiteY0" fmla="*/ 332880 h 5260170"/>
              <a:gd name="connsiteX1" fmla="*/ 2274961 w 2275346"/>
              <a:gd name="connsiteY1" fmla="*/ 0 h 5260170"/>
              <a:gd name="connsiteX2" fmla="*/ 2275346 w 2275346"/>
              <a:gd name="connsiteY2" fmla="*/ 5258585 h 5260170"/>
              <a:gd name="connsiteX3" fmla="*/ 2060562 w 2275346"/>
              <a:gd name="connsiteY3" fmla="*/ 5259250 h 5260170"/>
              <a:gd name="connsiteX4" fmla="*/ 2060231 w 2275346"/>
              <a:gd name="connsiteY4" fmla="*/ 4643791 h 5260170"/>
              <a:gd name="connsiteX5" fmla="*/ 1260113 w 2275346"/>
              <a:gd name="connsiteY5" fmla="*/ 4646840 h 5260170"/>
              <a:gd name="connsiteX6" fmla="*/ 1260561 w 2275346"/>
              <a:gd name="connsiteY6" fmla="*/ 5260119 h 5260170"/>
              <a:gd name="connsiteX7" fmla="*/ 0 w 2275346"/>
              <a:gd name="connsiteY7" fmla="*/ 5260170 h 5260170"/>
              <a:gd name="connsiteX8" fmla="*/ 1208 w 2275346"/>
              <a:gd name="connsiteY8" fmla="*/ 332880 h 5260170"/>
              <a:gd name="connsiteX0" fmla="*/ 1208 w 2275346"/>
              <a:gd name="connsiteY0" fmla="*/ 0 h 5265730"/>
              <a:gd name="connsiteX1" fmla="*/ 2274961 w 2275346"/>
              <a:gd name="connsiteY1" fmla="*/ 5560 h 5265730"/>
              <a:gd name="connsiteX2" fmla="*/ 2275346 w 2275346"/>
              <a:gd name="connsiteY2" fmla="*/ 5264145 h 5265730"/>
              <a:gd name="connsiteX3" fmla="*/ 2060562 w 2275346"/>
              <a:gd name="connsiteY3" fmla="*/ 5264810 h 5265730"/>
              <a:gd name="connsiteX4" fmla="*/ 2060231 w 2275346"/>
              <a:gd name="connsiteY4" fmla="*/ 4649351 h 5265730"/>
              <a:gd name="connsiteX5" fmla="*/ 1260113 w 2275346"/>
              <a:gd name="connsiteY5" fmla="*/ 4652400 h 5265730"/>
              <a:gd name="connsiteX6" fmla="*/ 1260561 w 2275346"/>
              <a:gd name="connsiteY6" fmla="*/ 5265679 h 5265730"/>
              <a:gd name="connsiteX7" fmla="*/ 0 w 2275346"/>
              <a:gd name="connsiteY7" fmla="*/ 5265730 h 5265730"/>
              <a:gd name="connsiteX8" fmla="*/ 1208 w 2275346"/>
              <a:gd name="connsiteY8" fmla="*/ 0 h 5265730"/>
              <a:gd name="connsiteX0" fmla="*/ 1208 w 2275346"/>
              <a:gd name="connsiteY0" fmla="*/ 0 h 5265730"/>
              <a:gd name="connsiteX1" fmla="*/ 2274961 w 2275346"/>
              <a:gd name="connsiteY1" fmla="*/ 5560 h 5265730"/>
              <a:gd name="connsiteX2" fmla="*/ 2275346 w 2275346"/>
              <a:gd name="connsiteY2" fmla="*/ 5264145 h 5265730"/>
              <a:gd name="connsiteX3" fmla="*/ 2060562 w 2275346"/>
              <a:gd name="connsiteY3" fmla="*/ 5264810 h 5265730"/>
              <a:gd name="connsiteX4" fmla="*/ 2060231 w 2275346"/>
              <a:gd name="connsiteY4" fmla="*/ 4649351 h 5265730"/>
              <a:gd name="connsiteX5" fmla="*/ 1260113 w 2275346"/>
              <a:gd name="connsiteY5" fmla="*/ 4652400 h 5265730"/>
              <a:gd name="connsiteX6" fmla="*/ 1072843 w 2275346"/>
              <a:gd name="connsiteY6" fmla="*/ 5265679 h 5265730"/>
              <a:gd name="connsiteX7" fmla="*/ 0 w 2275346"/>
              <a:gd name="connsiteY7" fmla="*/ 5265730 h 5265730"/>
              <a:gd name="connsiteX8" fmla="*/ 1208 w 2275346"/>
              <a:gd name="connsiteY8" fmla="*/ 0 h 5265730"/>
              <a:gd name="connsiteX0" fmla="*/ 1208 w 2275346"/>
              <a:gd name="connsiteY0" fmla="*/ 0 h 5265730"/>
              <a:gd name="connsiteX1" fmla="*/ 2274961 w 2275346"/>
              <a:gd name="connsiteY1" fmla="*/ 5560 h 5265730"/>
              <a:gd name="connsiteX2" fmla="*/ 2275346 w 2275346"/>
              <a:gd name="connsiteY2" fmla="*/ 5264145 h 5265730"/>
              <a:gd name="connsiteX3" fmla="*/ 2060562 w 2275346"/>
              <a:gd name="connsiteY3" fmla="*/ 5264810 h 5265730"/>
              <a:gd name="connsiteX4" fmla="*/ 2060231 w 2275346"/>
              <a:gd name="connsiteY4" fmla="*/ 4649351 h 5265730"/>
              <a:gd name="connsiteX5" fmla="*/ 1072395 w 2275346"/>
              <a:gd name="connsiteY5" fmla="*/ 4652400 h 5265730"/>
              <a:gd name="connsiteX6" fmla="*/ 1072843 w 2275346"/>
              <a:gd name="connsiteY6" fmla="*/ 5265679 h 5265730"/>
              <a:gd name="connsiteX7" fmla="*/ 0 w 2275346"/>
              <a:gd name="connsiteY7" fmla="*/ 5265730 h 5265730"/>
              <a:gd name="connsiteX8" fmla="*/ 1208 w 2275346"/>
              <a:gd name="connsiteY8" fmla="*/ 0 h 52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5346" h="5265730">
                <a:moveTo>
                  <a:pt x="1208" y="0"/>
                </a:moveTo>
                <a:lnTo>
                  <a:pt x="2274961" y="5560"/>
                </a:lnTo>
                <a:cubicBezTo>
                  <a:pt x="2276017" y="1398326"/>
                  <a:pt x="2274290" y="3871379"/>
                  <a:pt x="2275346" y="5264145"/>
                </a:cubicBezTo>
                <a:lnTo>
                  <a:pt x="2060562" y="5264810"/>
                </a:lnTo>
                <a:cubicBezTo>
                  <a:pt x="2060944" y="5142308"/>
                  <a:pt x="2059849" y="4771853"/>
                  <a:pt x="2060231" y="4649351"/>
                </a:cubicBezTo>
                <a:lnTo>
                  <a:pt x="1072395" y="4652400"/>
                </a:lnTo>
                <a:cubicBezTo>
                  <a:pt x="1072448" y="4774426"/>
                  <a:pt x="1072790" y="5143653"/>
                  <a:pt x="1072843" y="5265679"/>
                </a:cubicBezTo>
                <a:lnTo>
                  <a:pt x="0" y="5265730"/>
                </a:lnTo>
                <a:cubicBezTo>
                  <a:pt x="1" y="3871376"/>
                  <a:pt x="1207" y="1394354"/>
                  <a:pt x="1208" y="0"/>
                </a:cubicBezTo>
                <a:close/>
              </a:path>
            </a:pathLst>
          </a:custGeom>
          <a:noFill/>
        </p:spPr>
        <p:txBody>
          <a:bodyPr anchor="t" anchorCtr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7" y="2111375"/>
            <a:ext cx="4177036" cy="1089026"/>
          </a:xfrm>
        </p:spPr>
        <p:txBody>
          <a:bodyPr/>
          <a:lstStyle>
            <a:lvl1pPr>
              <a:lnSpc>
                <a:spcPts val="22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9" y="3317875"/>
            <a:ext cx="4177034" cy="1537102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24000" y="0"/>
            <a:ext cx="2736000" cy="1692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itchFamily="34" charset="0"/>
              <a:buNone/>
              <a:tabLst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89" y="4374331"/>
            <a:ext cx="1944000" cy="7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359" y="939600"/>
            <a:ext cx="4175125" cy="3440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2946" y="939600"/>
            <a:ext cx="4174030" cy="3440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430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49" y="1187450"/>
            <a:ext cx="4175126" cy="31940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49" y="939965"/>
            <a:ext cx="4175126" cy="194400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513" y="1187450"/>
            <a:ext cx="4174462" cy="31940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2513" y="939965"/>
            <a:ext cx="4176000" cy="194400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4638261" y="1152000"/>
            <a:ext cx="4178714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23849" y="1152000"/>
            <a:ext cx="4175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add</a:t>
            </a:r>
            <a:r>
              <a:rPr lang="de-AT" dirty="0"/>
              <a:t> </a:t>
            </a:r>
            <a:r>
              <a:rPr lang="de-AT" dirty="0" err="1"/>
              <a:t>text</a:t>
            </a:r>
            <a:endParaRPr lang="de-AT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481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23852" y="939600"/>
            <a:ext cx="5607049" cy="34441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81715" y="938213"/>
            <a:ext cx="2735752" cy="163353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81715" y="3200400"/>
            <a:ext cx="2735753" cy="11715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1000" b="1" cap="all" baseline="0"/>
            </a:lvl1pPr>
            <a:lvl2pPr marL="0" indent="0">
              <a:buNone/>
              <a:defRPr sz="1000" b="0"/>
            </a:lvl2pPr>
            <a:lvl3pPr marL="180975" indent="0">
              <a:buNone/>
              <a:defRPr sz="1000" b="0"/>
            </a:lvl3pPr>
            <a:lvl4pPr marL="357188" indent="0">
              <a:buNone/>
              <a:defRPr sz="1000" b="0"/>
            </a:lvl4pPr>
            <a:lvl5pPr marL="538163" indent="0">
              <a:buNone/>
              <a:defRPr sz="1000" b="0"/>
            </a:lvl5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8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und klein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819900" y="941388"/>
            <a:ext cx="1997075" cy="1630362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/>
            </a:lvl1pPr>
            <a:lvl2pPr marL="0" indent="0">
              <a:spcBef>
                <a:spcPts val="400"/>
              </a:spcBef>
              <a:buNone/>
              <a:defRPr/>
            </a:lvl2pPr>
            <a:lvl3pPr>
              <a:defRPr/>
            </a:lvl3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23851" y="939600"/>
            <a:ext cx="4171949" cy="34373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639447" y="938332"/>
            <a:ext cx="2015863" cy="16335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5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4639450" y="2736000"/>
            <a:ext cx="4177527" cy="16446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455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mit Überschrift - oben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7451"/>
            <a:ext cx="8493125" cy="1384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9600"/>
            <a:ext cx="8493125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0" y="2734245"/>
            <a:ext cx="4183063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1532" y="2734245"/>
            <a:ext cx="4175442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323850" y="2984400"/>
            <a:ext cx="4183063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4641533" y="2984400"/>
            <a:ext cx="4175442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323849" y="2939410"/>
            <a:ext cx="4176714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4641533" y="2939410"/>
            <a:ext cx="417544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323849" y="1152000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17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Überschrift -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7450"/>
            <a:ext cx="8493125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8146"/>
            <a:ext cx="8493125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1" y="2734161"/>
            <a:ext cx="8493125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323851" y="2984400"/>
            <a:ext cx="8493125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323849" y="2939732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323849" y="1152000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1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9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mit Überschrift - recht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188554"/>
            <a:ext cx="417433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96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4000" y="2984400"/>
            <a:ext cx="4174386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377" y="1188554"/>
            <a:ext cx="4174599" cy="3179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2377" y="939600"/>
            <a:ext cx="4174599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642377" y="1150122"/>
            <a:ext cx="4174599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23851" y="1150122"/>
            <a:ext cx="4174331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0" y="273609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323849" y="2941200"/>
            <a:ext cx="417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98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mit Überschrift - link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188000"/>
            <a:ext cx="4174331" cy="31889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96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376" y="1188000"/>
            <a:ext cx="4175254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2376" y="939600"/>
            <a:ext cx="4175254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4642376" y="1152000"/>
            <a:ext cx="4176714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23851" y="1152000"/>
            <a:ext cx="4174331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2376" y="2984400"/>
            <a:ext cx="4174386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4642376" y="27360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4642376" y="2939741"/>
            <a:ext cx="417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967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mit Überschrift - unten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7442"/>
            <a:ext cx="417433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96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1" y="2984400"/>
            <a:ext cx="8493125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3025" y="1187442"/>
            <a:ext cx="417395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3025" y="939600"/>
            <a:ext cx="417395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4643025" y="1152000"/>
            <a:ext cx="4173951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23851" y="1152000"/>
            <a:ext cx="4174331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1" y="2734408"/>
            <a:ext cx="8493125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323849" y="2941200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39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mit einer Überschrift - unten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7999"/>
            <a:ext cx="417433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9600"/>
            <a:ext cx="8492490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0" y="2736000"/>
            <a:ext cx="8493125" cy="1642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1979" y="1187999"/>
            <a:ext cx="4175254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323849" y="1152000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6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938213"/>
            <a:ext cx="8493619" cy="343376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19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0" y="27360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8000"/>
            <a:ext cx="417433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0" y="2984400"/>
            <a:ext cx="4174386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0" y="938213"/>
            <a:ext cx="4179089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378" y="1188000"/>
            <a:ext cx="4175254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4642378" y="938213"/>
            <a:ext cx="4175254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642378" y="1150122"/>
            <a:ext cx="4176714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26225" y="1150122"/>
            <a:ext cx="4176714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323849" y="2942402"/>
            <a:ext cx="417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2378" y="2984400"/>
            <a:ext cx="4174386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4642378" y="2736000"/>
            <a:ext cx="4174331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4642378" y="2942402"/>
            <a:ext cx="417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8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mit 2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939600"/>
            <a:ext cx="8493124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0" y="2985950"/>
            <a:ext cx="4183063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1" y="2736000"/>
            <a:ext cx="8493124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188425"/>
            <a:ext cx="4174331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323849" y="2940844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23849" y="1152000"/>
            <a:ext cx="8493126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377" y="1188425"/>
            <a:ext cx="4174598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2376" y="2985950"/>
            <a:ext cx="4174599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02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938212"/>
            <a:ext cx="4174331" cy="16335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0" y="2736000"/>
            <a:ext cx="4174386" cy="165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4642376" y="938212"/>
            <a:ext cx="4175092" cy="16335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26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2376" y="2736000"/>
            <a:ext cx="4175092" cy="165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4408353"/>
            <a:ext cx="8493617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53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 mit Überschrift - unten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9" y="1188000"/>
            <a:ext cx="2735584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940196"/>
            <a:ext cx="2735263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AT" dirty="0"/>
              <a:t>Titel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23850" y="2984400"/>
            <a:ext cx="8493125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2736530"/>
            <a:ext cx="8493125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AT" dirty="0"/>
              <a:t>Titel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3203573" y="1188000"/>
            <a:ext cx="2735263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203573" y="940194"/>
            <a:ext cx="2735263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AT" dirty="0"/>
              <a:t>Titel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6084888" y="1188000"/>
            <a:ext cx="2732087" cy="13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84888" y="940194"/>
            <a:ext cx="2732087" cy="19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AT" cap="all" baseline="0" dirty="0"/>
            </a:lvl1pPr>
          </a:lstStyle>
          <a:p>
            <a:pPr lvl="0"/>
            <a:r>
              <a:rPr lang="de-AT" dirty="0"/>
              <a:t>Titel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323850" y="1152000"/>
            <a:ext cx="273685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3203574" y="1152000"/>
            <a:ext cx="2735263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84888" y="1152000"/>
            <a:ext cx="2732087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23851" y="2942578"/>
            <a:ext cx="8493125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173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me +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7"/>
          <p:cNvSpPr>
            <a:spLocks noGrp="1"/>
          </p:cNvSpPr>
          <p:nvPr>
            <p:ph type="chart" sz="quarter" idx="21" hasCustomPrompt="1"/>
          </p:nvPr>
        </p:nvSpPr>
        <p:spPr>
          <a:xfrm>
            <a:off x="323850" y="938213"/>
            <a:ext cx="4175125" cy="163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3" name="Diagrammplatzhalter 7"/>
          <p:cNvSpPr>
            <a:spLocks noGrp="1"/>
          </p:cNvSpPr>
          <p:nvPr>
            <p:ph type="chart" sz="quarter" idx="22" hasCustomPrompt="1"/>
          </p:nvPr>
        </p:nvSpPr>
        <p:spPr>
          <a:xfrm>
            <a:off x="4643439" y="938213"/>
            <a:ext cx="4174029" cy="163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5" name="Diagrammplatzhalter 7"/>
          <p:cNvSpPr>
            <a:spLocks noGrp="1"/>
          </p:cNvSpPr>
          <p:nvPr>
            <p:ph type="chart" sz="quarter" idx="23" hasCustomPrompt="1"/>
          </p:nvPr>
        </p:nvSpPr>
        <p:spPr>
          <a:xfrm>
            <a:off x="323850" y="2736085"/>
            <a:ext cx="4176000" cy="165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38399" y="2736085"/>
            <a:ext cx="4179069" cy="165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4"/>
          </p:nvPr>
        </p:nvSpPr>
        <p:spPr>
          <a:xfrm>
            <a:off x="323850" y="2458714"/>
            <a:ext cx="3168650" cy="1473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 b="0" i="0" cap="all" baseline="0"/>
            </a:lvl1pPr>
            <a:lvl2pPr>
              <a:defRPr sz="1000" b="0" i="0"/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5"/>
          </p:nvPr>
        </p:nvSpPr>
        <p:spPr>
          <a:xfrm>
            <a:off x="4643438" y="2458714"/>
            <a:ext cx="3172487" cy="1473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 b="0" i="0" cap="all" baseline="0"/>
            </a:lvl1pPr>
            <a:lvl2pPr>
              <a:defRPr sz="1000" b="0" i="0"/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6"/>
          </p:nvPr>
        </p:nvSpPr>
        <p:spPr>
          <a:xfrm>
            <a:off x="323850" y="4241307"/>
            <a:ext cx="3168650" cy="1306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" b="0" i="0" cap="all" baseline="0"/>
            </a:lvl1pPr>
            <a:lvl2pPr>
              <a:defRPr sz="1000" b="0" i="0"/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61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mit Textefe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23850" y="938213"/>
            <a:ext cx="2015863" cy="163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23850" y="2736000"/>
            <a:ext cx="2015863" cy="16453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639446" y="938213"/>
            <a:ext cx="2015863" cy="163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6"/>
          </p:nvPr>
        </p:nvSpPr>
        <p:spPr>
          <a:xfrm>
            <a:off x="4639446" y="2736000"/>
            <a:ext cx="2015863" cy="16453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2490913" y="1392767"/>
            <a:ext cx="2008062" cy="118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"/>
              </a:spcBef>
              <a:defRPr sz="1200" b="1" cap="none" baseline="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2490913" y="939600"/>
            <a:ext cx="2008062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6805462" y="1392767"/>
            <a:ext cx="2011513" cy="118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"/>
              </a:spcBef>
              <a:defRPr sz="1200" b="1" cap="none" baseline="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6805462" y="939600"/>
            <a:ext cx="2011513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2490913" y="3195635"/>
            <a:ext cx="2008062" cy="11858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"/>
              </a:spcBef>
              <a:defRPr sz="1200" b="1" cap="none" baseline="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2490913" y="2736000"/>
            <a:ext cx="2008062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805462" y="3195635"/>
            <a:ext cx="2011513" cy="11858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"/>
              </a:spcBef>
              <a:defRPr sz="1200" b="1" cap="none" baseline="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805463" y="2736000"/>
            <a:ext cx="2011513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2490913" y="3098065"/>
            <a:ext cx="200806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6805463" y="3098065"/>
            <a:ext cx="2011513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492501" y="1296478"/>
            <a:ext cx="2008062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6805463" y="1296478"/>
            <a:ext cx="2011513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2"/>
          </p:nvPr>
        </p:nvSpPr>
        <p:spPr>
          <a:xfrm>
            <a:off x="323850" y="4408353"/>
            <a:ext cx="8493125" cy="13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91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70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071" y="1187450"/>
            <a:ext cx="8493619" cy="3184524"/>
          </a:xfrm>
          <a:prstGeom prst="rect">
            <a:avLst/>
          </a:prstGeom>
        </p:spPr>
        <p:txBody>
          <a:bodyPr/>
          <a:lstStyle>
            <a:lvl1pPr>
              <a:defRPr b="0" cap="none" baseline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323850" y="939600"/>
            <a:ext cx="8493618" cy="194400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323850" y="1152000"/>
            <a:ext cx="8493618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48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nur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938213"/>
            <a:ext cx="8493619" cy="34337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None/>
              <a:tabLst/>
              <a:defRPr b="0" cap="none"/>
            </a:lvl1pPr>
            <a:lvl2pPr marL="0" indent="0">
              <a:buNone/>
              <a:defRPr b="0" cap="none"/>
            </a:lvl2pPr>
            <a:lvl3pPr marL="180975" indent="0">
              <a:buNone/>
              <a:defRPr b="0" cap="none"/>
            </a:lvl3pPr>
            <a:lvl4pPr marL="357188" indent="0">
              <a:buNone/>
              <a:defRPr b="0" cap="none"/>
            </a:lvl4pPr>
            <a:lvl5pPr marL="538163" indent="0">
              <a:buNone/>
              <a:defRPr b="0" cap="none"/>
            </a:lvl5pPr>
          </a:lstStyle>
          <a:p>
            <a:pPr lvl="0"/>
            <a:r>
              <a:rPr lang="de-AT" dirty="0"/>
              <a:t>Text durch Klicken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851" y="4408353"/>
            <a:ext cx="8493125" cy="13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cap="none"/>
            </a:lvl1pPr>
            <a:lvl2pPr>
              <a:defRPr sz="1000" b="0" cap="none"/>
            </a:lvl2pPr>
            <a:lvl3pPr>
              <a:defRPr sz="1000" b="0" cap="none"/>
            </a:lvl3pPr>
            <a:lvl4pPr>
              <a:defRPr sz="1000" b="0" cap="none"/>
            </a:lvl4pPr>
            <a:lvl5pPr>
              <a:defRPr sz="1000" b="0" cap="none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18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-6656" y="-6241"/>
            <a:ext cx="9157115" cy="515858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6912769 w 9144000"/>
              <a:gd name="connsiteY4" fmla="*/ 6855619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7350919 w 9144000"/>
              <a:gd name="connsiteY4" fmla="*/ 6853238 h 6858000"/>
              <a:gd name="connsiteX5" fmla="*/ 6912769 w 9144000"/>
              <a:gd name="connsiteY5" fmla="*/ 6855619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458200 w 9144000"/>
              <a:gd name="connsiteY4" fmla="*/ 6853238 h 6858000"/>
              <a:gd name="connsiteX5" fmla="*/ 7350919 w 9144000"/>
              <a:gd name="connsiteY5" fmla="*/ 6853238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458200 w 9144000"/>
              <a:gd name="connsiteY4" fmla="*/ 6853238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08244 w 9144000"/>
              <a:gd name="connsiteY4" fmla="*/ 6126957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08244 w 9144000"/>
              <a:gd name="connsiteY4" fmla="*/ 6124576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10625 w 9144000"/>
              <a:gd name="connsiteY4" fmla="*/ 6119813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17769 w 9144000"/>
              <a:gd name="connsiteY4" fmla="*/ 6117432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24912 w 9144000"/>
              <a:gd name="connsiteY3" fmla="*/ 6853238 h 6858000"/>
              <a:gd name="connsiteX4" fmla="*/ 8817769 w 9144000"/>
              <a:gd name="connsiteY4" fmla="*/ 6117432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7294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12769 w 9144000"/>
              <a:gd name="connsiteY6" fmla="*/ 6855619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12769 w 9144000"/>
              <a:gd name="connsiteY6" fmla="*/ 6855619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74682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763000 w 9144000"/>
              <a:gd name="connsiteY4" fmla="*/ 6019801 h 6860382"/>
              <a:gd name="connsiteX5" fmla="*/ 6974682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763000 w 9144000"/>
              <a:gd name="connsiteY4" fmla="*/ 6019801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2763"/>
              <a:gd name="connsiteX1" fmla="*/ 9144000 w 9144000"/>
              <a:gd name="connsiteY1" fmla="*/ 0 h 6862763"/>
              <a:gd name="connsiteX2" fmla="*/ 9144000 w 9144000"/>
              <a:gd name="connsiteY2" fmla="*/ 6858000 h 6862763"/>
              <a:gd name="connsiteX3" fmla="*/ 8763000 w 9144000"/>
              <a:gd name="connsiteY3" fmla="*/ 6862763 h 6862763"/>
              <a:gd name="connsiteX4" fmla="*/ 8763000 w 9144000"/>
              <a:gd name="connsiteY4" fmla="*/ 6019801 h 6862763"/>
              <a:gd name="connsiteX5" fmla="*/ 6974682 w 9144000"/>
              <a:gd name="connsiteY5" fmla="*/ 6019801 h 6862763"/>
              <a:gd name="connsiteX6" fmla="*/ 6977063 w 9144000"/>
              <a:gd name="connsiteY6" fmla="*/ 6860382 h 6862763"/>
              <a:gd name="connsiteX7" fmla="*/ 0 w 9144000"/>
              <a:gd name="connsiteY7" fmla="*/ 6858000 h 6862763"/>
              <a:gd name="connsiteX8" fmla="*/ 0 w 9144000"/>
              <a:gd name="connsiteY8" fmla="*/ 0 h 6862763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763000 w 9144000"/>
              <a:gd name="connsiteY4" fmla="*/ 6019801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827294 w 9144000"/>
              <a:gd name="connsiteY4" fmla="*/ 6017420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827294 w 9144000"/>
              <a:gd name="connsiteY4" fmla="*/ 6017420 h 6860382"/>
              <a:gd name="connsiteX5" fmla="*/ 7031832 w 9144000"/>
              <a:gd name="connsiteY5" fmla="*/ 6017420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4912 w 9144000"/>
              <a:gd name="connsiteY3" fmla="*/ 6858000 h 6860382"/>
              <a:gd name="connsiteX4" fmla="*/ 8827294 w 9144000"/>
              <a:gd name="connsiteY4" fmla="*/ 6017420 h 6860382"/>
              <a:gd name="connsiteX5" fmla="*/ 7031832 w 9144000"/>
              <a:gd name="connsiteY5" fmla="*/ 6017420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31832 w 9144000"/>
              <a:gd name="connsiteY5" fmla="*/ 6017420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34213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827294 w 9144000"/>
              <a:gd name="connsiteY4" fmla="*/ 6017420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715"/>
              <a:gd name="connsiteX1" fmla="*/ 9144000 w 9144000"/>
              <a:gd name="connsiteY1" fmla="*/ 0 h 6860715"/>
              <a:gd name="connsiteX2" fmla="*/ 9144000 w 9144000"/>
              <a:gd name="connsiteY2" fmla="*/ 6858000 h 6860715"/>
              <a:gd name="connsiteX3" fmla="*/ 8717757 w 9144000"/>
              <a:gd name="connsiteY3" fmla="*/ 6860382 h 6860715"/>
              <a:gd name="connsiteX4" fmla="*/ 8720137 w 9144000"/>
              <a:gd name="connsiteY4" fmla="*/ 6022183 h 6860715"/>
              <a:gd name="connsiteX5" fmla="*/ 7024687 w 9144000"/>
              <a:gd name="connsiteY5" fmla="*/ 6022182 h 6860715"/>
              <a:gd name="connsiteX6" fmla="*/ 7027069 w 9144000"/>
              <a:gd name="connsiteY6" fmla="*/ 6858001 h 6860715"/>
              <a:gd name="connsiteX7" fmla="*/ 0 w 9144000"/>
              <a:gd name="connsiteY7" fmla="*/ 6858000 h 6860715"/>
              <a:gd name="connsiteX8" fmla="*/ 0 w 9144000"/>
              <a:gd name="connsiteY8" fmla="*/ 0 h 6860715"/>
              <a:gd name="connsiteX0" fmla="*/ 0 w 9144000"/>
              <a:gd name="connsiteY0" fmla="*/ 0 h 6860715"/>
              <a:gd name="connsiteX1" fmla="*/ 9144000 w 9144000"/>
              <a:gd name="connsiteY1" fmla="*/ 0 h 6860715"/>
              <a:gd name="connsiteX2" fmla="*/ 9144000 w 9144000"/>
              <a:gd name="connsiteY2" fmla="*/ 6858000 h 6860715"/>
              <a:gd name="connsiteX3" fmla="*/ 8717757 w 9144000"/>
              <a:gd name="connsiteY3" fmla="*/ 6860382 h 6860715"/>
              <a:gd name="connsiteX4" fmla="*/ 8720137 w 9144000"/>
              <a:gd name="connsiteY4" fmla="*/ 6022183 h 6860715"/>
              <a:gd name="connsiteX5" fmla="*/ 7024687 w 9144000"/>
              <a:gd name="connsiteY5" fmla="*/ 6022182 h 6860715"/>
              <a:gd name="connsiteX6" fmla="*/ 7027069 w 9144000"/>
              <a:gd name="connsiteY6" fmla="*/ 6858001 h 6860715"/>
              <a:gd name="connsiteX7" fmla="*/ 0 w 9144000"/>
              <a:gd name="connsiteY7" fmla="*/ 6858000 h 6860715"/>
              <a:gd name="connsiteX8" fmla="*/ 0 w 9144000"/>
              <a:gd name="connsiteY8" fmla="*/ 0 h 6860715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7399258"/>
              <a:gd name="connsiteX1" fmla="*/ 9144000 w 9144000"/>
              <a:gd name="connsiteY1" fmla="*/ 0 h 7399258"/>
              <a:gd name="connsiteX2" fmla="*/ 9144000 w 9144000"/>
              <a:gd name="connsiteY2" fmla="*/ 6858000 h 7399258"/>
              <a:gd name="connsiteX3" fmla="*/ 8717757 w 9144000"/>
              <a:gd name="connsiteY3" fmla="*/ 6860382 h 7399258"/>
              <a:gd name="connsiteX4" fmla="*/ 8720137 w 9144000"/>
              <a:gd name="connsiteY4" fmla="*/ 6022183 h 7399258"/>
              <a:gd name="connsiteX5" fmla="*/ 7024687 w 9144000"/>
              <a:gd name="connsiteY5" fmla="*/ 6022182 h 7399258"/>
              <a:gd name="connsiteX6" fmla="*/ 7027069 w 9144000"/>
              <a:gd name="connsiteY6" fmla="*/ 6858001 h 7399258"/>
              <a:gd name="connsiteX7" fmla="*/ 0 w 9144000"/>
              <a:gd name="connsiteY7" fmla="*/ 6858000 h 7399258"/>
              <a:gd name="connsiteX8" fmla="*/ 0 w 9144000"/>
              <a:gd name="connsiteY8" fmla="*/ 0 h 7399258"/>
              <a:gd name="connsiteX0" fmla="*/ 0 w 9144000"/>
              <a:gd name="connsiteY0" fmla="*/ 0 h 7399258"/>
              <a:gd name="connsiteX1" fmla="*/ 9144000 w 9144000"/>
              <a:gd name="connsiteY1" fmla="*/ 0 h 7399258"/>
              <a:gd name="connsiteX2" fmla="*/ 9144000 w 9144000"/>
              <a:gd name="connsiteY2" fmla="*/ 6858000 h 7399258"/>
              <a:gd name="connsiteX3" fmla="*/ 8717757 w 9144000"/>
              <a:gd name="connsiteY3" fmla="*/ 6860382 h 7399258"/>
              <a:gd name="connsiteX4" fmla="*/ 8720137 w 9144000"/>
              <a:gd name="connsiteY4" fmla="*/ 6022183 h 7399258"/>
              <a:gd name="connsiteX5" fmla="*/ 7024687 w 9144000"/>
              <a:gd name="connsiteY5" fmla="*/ 6022182 h 7399258"/>
              <a:gd name="connsiteX6" fmla="*/ 7027069 w 9144000"/>
              <a:gd name="connsiteY6" fmla="*/ 6858001 h 7399258"/>
              <a:gd name="connsiteX7" fmla="*/ 0 w 9144000"/>
              <a:gd name="connsiteY7" fmla="*/ 6858000 h 7399258"/>
              <a:gd name="connsiteX8" fmla="*/ 0 w 9144000"/>
              <a:gd name="connsiteY8" fmla="*/ 0 h 7399258"/>
              <a:gd name="connsiteX0" fmla="*/ 0 w 9144000"/>
              <a:gd name="connsiteY0" fmla="*/ 0 h 7366529"/>
              <a:gd name="connsiteX1" fmla="*/ 9144000 w 9144000"/>
              <a:gd name="connsiteY1" fmla="*/ 0 h 7366529"/>
              <a:gd name="connsiteX2" fmla="*/ 9144000 w 9144000"/>
              <a:gd name="connsiteY2" fmla="*/ 6858000 h 7366529"/>
              <a:gd name="connsiteX3" fmla="*/ 8717757 w 9144000"/>
              <a:gd name="connsiteY3" fmla="*/ 6860382 h 7366529"/>
              <a:gd name="connsiteX4" fmla="*/ 8720137 w 9144000"/>
              <a:gd name="connsiteY4" fmla="*/ 6022183 h 7366529"/>
              <a:gd name="connsiteX5" fmla="*/ 7024687 w 9144000"/>
              <a:gd name="connsiteY5" fmla="*/ 6022182 h 7366529"/>
              <a:gd name="connsiteX6" fmla="*/ 7027069 w 9144000"/>
              <a:gd name="connsiteY6" fmla="*/ 6858001 h 7366529"/>
              <a:gd name="connsiteX7" fmla="*/ 0 w 9144000"/>
              <a:gd name="connsiteY7" fmla="*/ 6858000 h 7366529"/>
              <a:gd name="connsiteX8" fmla="*/ 0 w 9144000"/>
              <a:gd name="connsiteY8" fmla="*/ 0 h 7366529"/>
              <a:gd name="connsiteX0" fmla="*/ 0 w 9144000"/>
              <a:gd name="connsiteY0" fmla="*/ 0 h 7366529"/>
              <a:gd name="connsiteX1" fmla="*/ 9144000 w 9144000"/>
              <a:gd name="connsiteY1" fmla="*/ 0 h 7366529"/>
              <a:gd name="connsiteX2" fmla="*/ 9144000 w 9144000"/>
              <a:gd name="connsiteY2" fmla="*/ 6858000 h 7366529"/>
              <a:gd name="connsiteX3" fmla="*/ 8717757 w 9144000"/>
              <a:gd name="connsiteY3" fmla="*/ 6860382 h 7366529"/>
              <a:gd name="connsiteX4" fmla="*/ 8720137 w 9144000"/>
              <a:gd name="connsiteY4" fmla="*/ 6022183 h 7366529"/>
              <a:gd name="connsiteX5" fmla="*/ 7024687 w 9144000"/>
              <a:gd name="connsiteY5" fmla="*/ 6022182 h 7366529"/>
              <a:gd name="connsiteX6" fmla="*/ 7027069 w 9144000"/>
              <a:gd name="connsiteY6" fmla="*/ 6858001 h 7366529"/>
              <a:gd name="connsiteX7" fmla="*/ 0 w 9144000"/>
              <a:gd name="connsiteY7" fmla="*/ 6858000 h 7366529"/>
              <a:gd name="connsiteX8" fmla="*/ 0 w 9144000"/>
              <a:gd name="connsiteY8" fmla="*/ 0 h 7366529"/>
              <a:gd name="connsiteX0" fmla="*/ 0 w 9144000"/>
              <a:gd name="connsiteY0" fmla="*/ 0 h 7367590"/>
              <a:gd name="connsiteX1" fmla="*/ 9144000 w 9144000"/>
              <a:gd name="connsiteY1" fmla="*/ 0 h 7367590"/>
              <a:gd name="connsiteX2" fmla="*/ 9144000 w 9144000"/>
              <a:gd name="connsiteY2" fmla="*/ 6858000 h 7367590"/>
              <a:gd name="connsiteX3" fmla="*/ 8717757 w 9144000"/>
              <a:gd name="connsiteY3" fmla="*/ 6860382 h 7367590"/>
              <a:gd name="connsiteX4" fmla="*/ 8720137 w 9144000"/>
              <a:gd name="connsiteY4" fmla="*/ 6022183 h 7367590"/>
              <a:gd name="connsiteX5" fmla="*/ 7024687 w 9144000"/>
              <a:gd name="connsiteY5" fmla="*/ 6022182 h 7367590"/>
              <a:gd name="connsiteX6" fmla="*/ 7027069 w 9144000"/>
              <a:gd name="connsiteY6" fmla="*/ 6858001 h 7367590"/>
              <a:gd name="connsiteX7" fmla="*/ 0 w 9144000"/>
              <a:gd name="connsiteY7" fmla="*/ 6858000 h 7367590"/>
              <a:gd name="connsiteX8" fmla="*/ 0 w 9144000"/>
              <a:gd name="connsiteY8" fmla="*/ 0 h 7367590"/>
              <a:gd name="connsiteX0" fmla="*/ 0 w 9144000"/>
              <a:gd name="connsiteY0" fmla="*/ 0 h 7173421"/>
              <a:gd name="connsiteX1" fmla="*/ 9144000 w 9144000"/>
              <a:gd name="connsiteY1" fmla="*/ 0 h 7173421"/>
              <a:gd name="connsiteX2" fmla="*/ 9144000 w 9144000"/>
              <a:gd name="connsiteY2" fmla="*/ 6858000 h 7173421"/>
              <a:gd name="connsiteX3" fmla="*/ 8720137 w 9144000"/>
              <a:gd name="connsiteY3" fmla="*/ 6022183 h 7173421"/>
              <a:gd name="connsiteX4" fmla="*/ 7024687 w 9144000"/>
              <a:gd name="connsiteY4" fmla="*/ 6022182 h 7173421"/>
              <a:gd name="connsiteX5" fmla="*/ 7027069 w 9144000"/>
              <a:gd name="connsiteY5" fmla="*/ 6858001 h 7173421"/>
              <a:gd name="connsiteX6" fmla="*/ 0 w 9144000"/>
              <a:gd name="connsiteY6" fmla="*/ 6858000 h 7173421"/>
              <a:gd name="connsiteX7" fmla="*/ 0 w 9144000"/>
              <a:gd name="connsiteY7" fmla="*/ 0 h 7173421"/>
              <a:gd name="connsiteX0" fmla="*/ 0 w 9144000"/>
              <a:gd name="connsiteY0" fmla="*/ 0 h 7157643"/>
              <a:gd name="connsiteX1" fmla="*/ 9144000 w 9144000"/>
              <a:gd name="connsiteY1" fmla="*/ 0 h 7157643"/>
              <a:gd name="connsiteX2" fmla="*/ 9144000 w 9144000"/>
              <a:gd name="connsiteY2" fmla="*/ 6858000 h 7157643"/>
              <a:gd name="connsiteX3" fmla="*/ 8720137 w 9144000"/>
              <a:gd name="connsiteY3" fmla="*/ 6022183 h 7157643"/>
              <a:gd name="connsiteX4" fmla="*/ 7024687 w 9144000"/>
              <a:gd name="connsiteY4" fmla="*/ 6022182 h 7157643"/>
              <a:gd name="connsiteX5" fmla="*/ 7027069 w 9144000"/>
              <a:gd name="connsiteY5" fmla="*/ 6858001 h 7157643"/>
              <a:gd name="connsiteX6" fmla="*/ 0 w 9144000"/>
              <a:gd name="connsiteY6" fmla="*/ 6858000 h 7157643"/>
              <a:gd name="connsiteX7" fmla="*/ 0 w 9144000"/>
              <a:gd name="connsiteY7" fmla="*/ 0 h 7157643"/>
              <a:gd name="connsiteX0" fmla="*/ 0 w 9144000"/>
              <a:gd name="connsiteY0" fmla="*/ 0 h 7157643"/>
              <a:gd name="connsiteX1" fmla="*/ 9144000 w 9144000"/>
              <a:gd name="connsiteY1" fmla="*/ 0 h 7157643"/>
              <a:gd name="connsiteX2" fmla="*/ 9144000 w 9144000"/>
              <a:gd name="connsiteY2" fmla="*/ 6858000 h 7157643"/>
              <a:gd name="connsiteX3" fmla="*/ 8720137 w 9144000"/>
              <a:gd name="connsiteY3" fmla="*/ 6022183 h 7157643"/>
              <a:gd name="connsiteX4" fmla="*/ 7024687 w 9144000"/>
              <a:gd name="connsiteY4" fmla="*/ 6022182 h 7157643"/>
              <a:gd name="connsiteX5" fmla="*/ 7027069 w 9144000"/>
              <a:gd name="connsiteY5" fmla="*/ 6858001 h 7157643"/>
              <a:gd name="connsiteX6" fmla="*/ 0 w 9144000"/>
              <a:gd name="connsiteY6" fmla="*/ 6858000 h 7157643"/>
              <a:gd name="connsiteX7" fmla="*/ 0 w 9144000"/>
              <a:gd name="connsiteY7" fmla="*/ 0 h 7157643"/>
              <a:gd name="connsiteX0" fmla="*/ 0 w 9144000"/>
              <a:gd name="connsiteY0" fmla="*/ 0 h 7209620"/>
              <a:gd name="connsiteX1" fmla="*/ 9144000 w 9144000"/>
              <a:gd name="connsiteY1" fmla="*/ 0 h 7209620"/>
              <a:gd name="connsiteX2" fmla="*/ 9144000 w 9144000"/>
              <a:gd name="connsiteY2" fmla="*/ 6858000 h 7209620"/>
              <a:gd name="connsiteX3" fmla="*/ 8720137 w 9144000"/>
              <a:gd name="connsiteY3" fmla="*/ 6022183 h 7209620"/>
              <a:gd name="connsiteX4" fmla="*/ 7024687 w 9144000"/>
              <a:gd name="connsiteY4" fmla="*/ 6022182 h 7209620"/>
              <a:gd name="connsiteX5" fmla="*/ 7027069 w 9144000"/>
              <a:gd name="connsiteY5" fmla="*/ 6858001 h 7209620"/>
              <a:gd name="connsiteX6" fmla="*/ 0 w 9144000"/>
              <a:gd name="connsiteY6" fmla="*/ 6858000 h 7209620"/>
              <a:gd name="connsiteX7" fmla="*/ 0 w 9144000"/>
              <a:gd name="connsiteY7" fmla="*/ 0 h 7209620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20137 w 9144000"/>
              <a:gd name="connsiteY3" fmla="*/ 6022183 h 6858001"/>
              <a:gd name="connsiteX4" fmla="*/ 7024687 w 9144000"/>
              <a:gd name="connsiteY4" fmla="*/ 6022182 h 6858001"/>
              <a:gd name="connsiteX5" fmla="*/ 7027069 w 9144000"/>
              <a:gd name="connsiteY5" fmla="*/ 6858001 h 6858001"/>
              <a:gd name="connsiteX6" fmla="*/ 0 w 9144000"/>
              <a:gd name="connsiteY6" fmla="*/ 6858000 h 6858001"/>
              <a:gd name="connsiteX7" fmla="*/ 0 w 9144000"/>
              <a:gd name="connsiteY7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943975 w 9144000"/>
              <a:gd name="connsiteY3" fmla="*/ 6469857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20138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20138 w 9144000"/>
              <a:gd name="connsiteY3" fmla="*/ 6853238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1704975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1704975 h 6860382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17208 h 5155407"/>
              <a:gd name="connsiteX5" fmla="*/ 7024687 w 9144000"/>
              <a:gd name="connsiteY5" fmla="*/ 4317207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83883 h 5155407"/>
              <a:gd name="connsiteX5" fmla="*/ 7024687 w 9144000"/>
              <a:gd name="connsiteY5" fmla="*/ 4317207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83883 h 5155407"/>
              <a:gd name="connsiteX5" fmla="*/ 7024687 w 9144000"/>
              <a:gd name="connsiteY5" fmla="*/ 4381501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024687 w 9144000"/>
              <a:gd name="connsiteY5" fmla="*/ 4381501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134224 w 9144000"/>
              <a:gd name="connsiteY5" fmla="*/ 4379120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134224 w 9144000"/>
              <a:gd name="connsiteY5" fmla="*/ 4379120 h 5155407"/>
              <a:gd name="connsiteX6" fmla="*/ 71366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6765924 w 9144000"/>
              <a:gd name="connsiteY5" fmla="*/ 4379120 h 5155407"/>
              <a:gd name="connsiteX6" fmla="*/ 71366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6765924 w 9144000"/>
              <a:gd name="connsiteY5" fmla="*/ 4379120 h 5155407"/>
              <a:gd name="connsiteX6" fmla="*/ 67683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6123"/>
              <a:gd name="connsiteY0" fmla="*/ 2123 h 5157530"/>
              <a:gd name="connsiteX1" fmla="*/ 9146123 w 9146123"/>
              <a:gd name="connsiteY1" fmla="*/ 0 h 5157530"/>
              <a:gd name="connsiteX2" fmla="*/ 9144000 w 9146123"/>
              <a:gd name="connsiteY2" fmla="*/ 5155148 h 5157530"/>
              <a:gd name="connsiteX3" fmla="*/ 8717757 w 9146123"/>
              <a:gd name="connsiteY3" fmla="*/ 5157530 h 5157530"/>
              <a:gd name="connsiteX4" fmla="*/ 8717756 w 9146123"/>
              <a:gd name="connsiteY4" fmla="*/ 4381244 h 5157530"/>
              <a:gd name="connsiteX5" fmla="*/ 6765924 w 9146123"/>
              <a:gd name="connsiteY5" fmla="*/ 4381243 h 5157530"/>
              <a:gd name="connsiteX6" fmla="*/ 6768306 w 9146123"/>
              <a:gd name="connsiteY6" fmla="*/ 5155149 h 5157530"/>
              <a:gd name="connsiteX7" fmla="*/ 0 w 9146123"/>
              <a:gd name="connsiteY7" fmla="*/ 5155148 h 5157530"/>
              <a:gd name="connsiteX8" fmla="*/ 0 w 9146123"/>
              <a:gd name="connsiteY8" fmla="*/ 2123 h 5157530"/>
              <a:gd name="connsiteX0" fmla="*/ 0 w 9151947"/>
              <a:gd name="connsiteY0" fmla="*/ 2123 h 5157530"/>
              <a:gd name="connsiteX1" fmla="*/ 9151947 w 9151947"/>
              <a:gd name="connsiteY1" fmla="*/ 0 h 5157530"/>
              <a:gd name="connsiteX2" fmla="*/ 9144000 w 9151947"/>
              <a:gd name="connsiteY2" fmla="*/ 5155148 h 5157530"/>
              <a:gd name="connsiteX3" fmla="*/ 8717757 w 9151947"/>
              <a:gd name="connsiteY3" fmla="*/ 5157530 h 5157530"/>
              <a:gd name="connsiteX4" fmla="*/ 8717756 w 9151947"/>
              <a:gd name="connsiteY4" fmla="*/ 4381244 h 5157530"/>
              <a:gd name="connsiteX5" fmla="*/ 6765924 w 9151947"/>
              <a:gd name="connsiteY5" fmla="*/ 4381243 h 5157530"/>
              <a:gd name="connsiteX6" fmla="*/ 6768306 w 9151947"/>
              <a:gd name="connsiteY6" fmla="*/ 5155149 h 5157530"/>
              <a:gd name="connsiteX7" fmla="*/ 0 w 9151947"/>
              <a:gd name="connsiteY7" fmla="*/ 5155148 h 5157530"/>
              <a:gd name="connsiteX8" fmla="*/ 0 w 9151947"/>
              <a:gd name="connsiteY8" fmla="*/ 2123 h 5157530"/>
              <a:gd name="connsiteX0" fmla="*/ 0 w 9153634"/>
              <a:gd name="connsiteY0" fmla="*/ 2123 h 5157530"/>
              <a:gd name="connsiteX1" fmla="*/ 9151947 w 9153634"/>
              <a:gd name="connsiteY1" fmla="*/ 0 h 5157530"/>
              <a:gd name="connsiteX2" fmla="*/ 9153525 w 9153634"/>
              <a:gd name="connsiteY2" fmla="*/ 5155148 h 5157530"/>
              <a:gd name="connsiteX3" fmla="*/ 8717757 w 9153634"/>
              <a:gd name="connsiteY3" fmla="*/ 5157530 h 5157530"/>
              <a:gd name="connsiteX4" fmla="*/ 8717756 w 9153634"/>
              <a:gd name="connsiteY4" fmla="*/ 4381244 h 5157530"/>
              <a:gd name="connsiteX5" fmla="*/ 6765924 w 9153634"/>
              <a:gd name="connsiteY5" fmla="*/ 4381243 h 5157530"/>
              <a:gd name="connsiteX6" fmla="*/ 6768306 w 9153634"/>
              <a:gd name="connsiteY6" fmla="*/ 5155149 h 5157530"/>
              <a:gd name="connsiteX7" fmla="*/ 0 w 9153634"/>
              <a:gd name="connsiteY7" fmla="*/ 5155148 h 5157530"/>
              <a:gd name="connsiteX8" fmla="*/ 0 w 9153634"/>
              <a:gd name="connsiteY8" fmla="*/ 2123 h 5157530"/>
              <a:gd name="connsiteX0" fmla="*/ 0 w 9156809"/>
              <a:gd name="connsiteY0" fmla="*/ 0 h 5158582"/>
              <a:gd name="connsiteX1" fmla="*/ 9155122 w 9156809"/>
              <a:gd name="connsiteY1" fmla="*/ 1052 h 5158582"/>
              <a:gd name="connsiteX2" fmla="*/ 9156700 w 9156809"/>
              <a:gd name="connsiteY2" fmla="*/ 5156200 h 5158582"/>
              <a:gd name="connsiteX3" fmla="*/ 8720932 w 9156809"/>
              <a:gd name="connsiteY3" fmla="*/ 5158582 h 5158582"/>
              <a:gd name="connsiteX4" fmla="*/ 8720931 w 9156809"/>
              <a:gd name="connsiteY4" fmla="*/ 4382296 h 5158582"/>
              <a:gd name="connsiteX5" fmla="*/ 6769099 w 9156809"/>
              <a:gd name="connsiteY5" fmla="*/ 4382295 h 5158582"/>
              <a:gd name="connsiteX6" fmla="*/ 6771481 w 9156809"/>
              <a:gd name="connsiteY6" fmla="*/ 5156201 h 5158582"/>
              <a:gd name="connsiteX7" fmla="*/ 3175 w 9156809"/>
              <a:gd name="connsiteY7" fmla="*/ 5156200 h 5158582"/>
              <a:gd name="connsiteX8" fmla="*/ 0 w 9156809"/>
              <a:gd name="connsiteY8" fmla="*/ 0 h 5158582"/>
              <a:gd name="connsiteX0" fmla="*/ 31774 w 9188583"/>
              <a:gd name="connsiteY0" fmla="*/ 0 h 5158582"/>
              <a:gd name="connsiteX1" fmla="*/ 9186896 w 9188583"/>
              <a:gd name="connsiteY1" fmla="*/ 1052 h 5158582"/>
              <a:gd name="connsiteX2" fmla="*/ 9188474 w 9188583"/>
              <a:gd name="connsiteY2" fmla="*/ 5156200 h 5158582"/>
              <a:gd name="connsiteX3" fmla="*/ 8752706 w 9188583"/>
              <a:gd name="connsiteY3" fmla="*/ 5158582 h 5158582"/>
              <a:gd name="connsiteX4" fmla="*/ 8752705 w 9188583"/>
              <a:gd name="connsiteY4" fmla="*/ 4382296 h 5158582"/>
              <a:gd name="connsiteX5" fmla="*/ 6800873 w 9188583"/>
              <a:gd name="connsiteY5" fmla="*/ 4382295 h 5158582"/>
              <a:gd name="connsiteX6" fmla="*/ 6803255 w 9188583"/>
              <a:gd name="connsiteY6" fmla="*/ 5156201 h 5158582"/>
              <a:gd name="connsiteX7" fmla="*/ 24 w 9188583"/>
              <a:gd name="connsiteY7" fmla="*/ 5156200 h 5158582"/>
              <a:gd name="connsiteX8" fmla="*/ 31774 w 9188583"/>
              <a:gd name="connsiteY8" fmla="*/ 0 h 5158582"/>
              <a:gd name="connsiteX0" fmla="*/ 306 w 9157115"/>
              <a:gd name="connsiteY0" fmla="*/ 0 h 5158582"/>
              <a:gd name="connsiteX1" fmla="*/ 9155428 w 9157115"/>
              <a:gd name="connsiteY1" fmla="*/ 1052 h 5158582"/>
              <a:gd name="connsiteX2" fmla="*/ 9157006 w 9157115"/>
              <a:gd name="connsiteY2" fmla="*/ 5156200 h 5158582"/>
              <a:gd name="connsiteX3" fmla="*/ 8721238 w 9157115"/>
              <a:gd name="connsiteY3" fmla="*/ 5158582 h 5158582"/>
              <a:gd name="connsiteX4" fmla="*/ 8721237 w 9157115"/>
              <a:gd name="connsiteY4" fmla="*/ 4382296 h 5158582"/>
              <a:gd name="connsiteX5" fmla="*/ 6769405 w 9157115"/>
              <a:gd name="connsiteY5" fmla="*/ 4382295 h 5158582"/>
              <a:gd name="connsiteX6" fmla="*/ 6771787 w 9157115"/>
              <a:gd name="connsiteY6" fmla="*/ 5156201 h 5158582"/>
              <a:gd name="connsiteX7" fmla="*/ 306 w 9157115"/>
              <a:gd name="connsiteY7" fmla="*/ 5156200 h 5158582"/>
              <a:gd name="connsiteX8" fmla="*/ 306 w 9157115"/>
              <a:gd name="connsiteY8" fmla="*/ 0 h 515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115" h="5158582">
                <a:moveTo>
                  <a:pt x="306" y="0"/>
                </a:moveTo>
                <a:lnTo>
                  <a:pt x="9155428" y="1052"/>
                </a:lnTo>
                <a:cubicBezTo>
                  <a:pt x="9154720" y="1719435"/>
                  <a:pt x="9157714" y="3437817"/>
                  <a:pt x="9157006" y="5156200"/>
                </a:cubicBezTo>
                <a:lnTo>
                  <a:pt x="8721238" y="5158582"/>
                </a:lnTo>
                <a:cubicBezTo>
                  <a:pt x="8721238" y="4879182"/>
                  <a:pt x="8721237" y="4661696"/>
                  <a:pt x="8721237" y="4382296"/>
                </a:cubicBezTo>
                <a:lnTo>
                  <a:pt x="6769405" y="4382295"/>
                </a:lnTo>
                <a:cubicBezTo>
                  <a:pt x="6770199" y="4628358"/>
                  <a:pt x="6770993" y="4910138"/>
                  <a:pt x="6771787" y="5156201"/>
                </a:cubicBezTo>
                <a:lnTo>
                  <a:pt x="306" y="5156200"/>
                </a:lnTo>
                <a:cubicBezTo>
                  <a:pt x="-752" y="3437467"/>
                  <a:pt x="1364" y="1718733"/>
                  <a:pt x="30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t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89" y="4374331"/>
            <a:ext cx="1944000" cy="7708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48904"/>
            <a:ext cx="6692901" cy="1552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4" name="hide-teams-work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40" y="4426181"/>
            <a:ext cx="1706739" cy="7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-6656" y="-6241"/>
            <a:ext cx="9157115" cy="5158582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6912769 w 9144000"/>
              <a:gd name="connsiteY4" fmla="*/ 6855619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7350919 w 9144000"/>
              <a:gd name="connsiteY4" fmla="*/ 6853238 h 6858000"/>
              <a:gd name="connsiteX5" fmla="*/ 6912769 w 9144000"/>
              <a:gd name="connsiteY5" fmla="*/ 6855619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458200 w 9144000"/>
              <a:gd name="connsiteY4" fmla="*/ 6853238 h 6858000"/>
              <a:gd name="connsiteX5" fmla="*/ 7350919 w 9144000"/>
              <a:gd name="connsiteY5" fmla="*/ 6853238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458200 w 9144000"/>
              <a:gd name="connsiteY4" fmla="*/ 6853238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08244 w 9144000"/>
              <a:gd name="connsiteY4" fmla="*/ 6126957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08244 w 9144000"/>
              <a:gd name="connsiteY4" fmla="*/ 6124576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10625 w 9144000"/>
              <a:gd name="connsiteY4" fmla="*/ 6119813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13006 w 9144000"/>
              <a:gd name="connsiteY3" fmla="*/ 6855619 h 6858000"/>
              <a:gd name="connsiteX4" fmla="*/ 8817769 w 9144000"/>
              <a:gd name="connsiteY4" fmla="*/ 6117432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8824912 w 9144000"/>
              <a:gd name="connsiteY3" fmla="*/ 6853238 h 6858000"/>
              <a:gd name="connsiteX4" fmla="*/ 8817769 w 9144000"/>
              <a:gd name="connsiteY4" fmla="*/ 6117432 h 6858000"/>
              <a:gd name="connsiteX5" fmla="*/ 6922294 w 9144000"/>
              <a:gd name="connsiteY5" fmla="*/ 6122194 h 6858000"/>
              <a:gd name="connsiteX6" fmla="*/ 6912769 w 9144000"/>
              <a:gd name="connsiteY6" fmla="*/ 6855619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7294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12769 w 9144000"/>
              <a:gd name="connsiteY6" fmla="*/ 6855619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12769 w 9144000"/>
              <a:gd name="connsiteY6" fmla="*/ 6855619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22294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817769 w 9144000"/>
              <a:gd name="connsiteY4" fmla="*/ 6117432 h 6860382"/>
              <a:gd name="connsiteX5" fmla="*/ 6974682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763000 w 9144000"/>
              <a:gd name="connsiteY4" fmla="*/ 6019801 h 6860382"/>
              <a:gd name="connsiteX5" fmla="*/ 6974682 w 9144000"/>
              <a:gd name="connsiteY5" fmla="*/ 6122194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0150 w 9144000"/>
              <a:gd name="connsiteY3" fmla="*/ 6860382 h 6860382"/>
              <a:gd name="connsiteX4" fmla="*/ 8763000 w 9144000"/>
              <a:gd name="connsiteY4" fmla="*/ 6019801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2763"/>
              <a:gd name="connsiteX1" fmla="*/ 9144000 w 9144000"/>
              <a:gd name="connsiteY1" fmla="*/ 0 h 6862763"/>
              <a:gd name="connsiteX2" fmla="*/ 9144000 w 9144000"/>
              <a:gd name="connsiteY2" fmla="*/ 6858000 h 6862763"/>
              <a:gd name="connsiteX3" fmla="*/ 8763000 w 9144000"/>
              <a:gd name="connsiteY3" fmla="*/ 6862763 h 6862763"/>
              <a:gd name="connsiteX4" fmla="*/ 8763000 w 9144000"/>
              <a:gd name="connsiteY4" fmla="*/ 6019801 h 6862763"/>
              <a:gd name="connsiteX5" fmla="*/ 6974682 w 9144000"/>
              <a:gd name="connsiteY5" fmla="*/ 6019801 h 6862763"/>
              <a:gd name="connsiteX6" fmla="*/ 6977063 w 9144000"/>
              <a:gd name="connsiteY6" fmla="*/ 6860382 h 6862763"/>
              <a:gd name="connsiteX7" fmla="*/ 0 w 9144000"/>
              <a:gd name="connsiteY7" fmla="*/ 6858000 h 6862763"/>
              <a:gd name="connsiteX8" fmla="*/ 0 w 9144000"/>
              <a:gd name="connsiteY8" fmla="*/ 0 h 6862763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763000 w 9144000"/>
              <a:gd name="connsiteY4" fmla="*/ 6019801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827294 w 9144000"/>
              <a:gd name="connsiteY4" fmla="*/ 6017420 h 6860382"/>
              <a:gd name="connsiteX5" fmla="*/ 6974682 w 9144000"/>
              <a:gd name="connsiteY5" fmla="*/ 6019801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65381 w 9144000"/>
              <a:gd name="connsiteY3" fmla="*/ 6860381 h 6860382"/>
              <a:gd name="connsiteX4" fmla="*/ 8827294 w 9144000"/>
              <a:gd name="connsiteY4" fmla="*/ 6017420 h 6860382"/>
              <a:gd name="connsiteX5" fmla="*/ 7031832 w 9144000"/>
              <a:gd name="connsiteY5" fmla="*/ 6017420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824912 w 9144000"/>
              <a:gd name="connsiteY3" fmla="*/ 6858000 h 6860382"/>
              <a:gd name="connsiteX4" fmla="*/ 8827294 w 9144000"/>
              <a:gd name="connsiteY4" fmla="*/ 6017420 h 6860382"/>
              <a:gd name="connsiteX5" fmla="*/ 7031832 w 9144000"/>
              <a:gd name="connsiteY5" fmla="*/ 6017420 h 6860382"/>
              <a:gd name="connsiteX6" fmla="*/ 6977063 w 9144000"/>
              <a:gd name="connsiteY6" fmla="*/ 6860382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31832 w 9144000"/>
              <a:gd name="connsiteY5" fmla="*/ 6017420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34213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824912 w 9144000"/>
              <a:gd name="connsiteY3" fmla="*/ 6858000 h 6858001"/>
              <a:gd name="connsiteX4" fmla="*/ 8827294 w 9144000"/>
              <a:gd name="connsiteY4" fmla="*/ 6017420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827294 w 9144000"/>
              <a:gd name="connsiteY4" fmla="*/ 6017420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9450 w 9144000"/>
              <a:gd name="connsiteY5" fmla="*/ 6019801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15375 w 9144000"/>
              <a:gd name="connsiteY3" fmla="*/ 6858000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715"/>
              <a:gd name="connsiteX1" fmla="*/ 9144000 w 9144000"/>
              <a:gd name="connsiteY1" fmla="*/ 0 h 6860715"/>
              <a:gd name="connsiteX2" fmla="*/ 9144000 w 9144000"/>
              <a:gd name="connsiteY2" fmla="*/ 6858000 h 6860715"/>
              <a:gd name="connsiteX3" fmla="*/ 8717757 w 9144000"/>
              <a:gd name="connsiteY3" fmla="*/ 6860382 h 6860715"/>
              <a:gd name="connsiteX4" fmla="*/ 8720137 w 9144000"/>
              <a:gd name="connsiteY4" fmla="*/ 6022183 h 6860715"/>
              <a:gd name="connsiteX5" fmla="*/ 7024687 w 9144000"/>
              <a:gd name="connsiteY5" fmla="*/ 6022182 h 6860715"/>
              <a:gd name="connsiteX6" fmla="*/ 7027069 w 9144000"/>
              <a:gd name="connsiteY6" fmla="*/ 6858001 h 6860715"/>
              <a:gd name="connsiteX7" fmla="*/ 0 w 9144000"/>
              <a:gd name="connsiteY7" fmla="*/ 6858000 h 6860715"/>
              <a:gd name="connsiteX8" fmla="*/ 0 w 9144000"/>
              <a:gd name="connsiteY8" fmla="*/ 0 h 6860715"/>
              <a:gd name="connsiteX0" fmla="*/ 0 w 9144000"/>
              <a:gd name="connsiteY0" fmla="*/ 0 h 6860715"/>
              <a:gd name="connsiteX1" fmla="*/ 9144000 w 9144000"/>
              <a:gd name="connsiteY1" fmla="*/ 0 h 6860715"/>
              <a:gd name="connsiteX2" fmla="*/ 9144000 w 9144000"/>
              <a:gd name="connsiteY2" fmla="*/ 6858000 h 6860715"/>
              <a:gd name="connsiteX3" fmla="*/ 8717757 w 9144000"/>
              <a:gd name="connsiteY3" fmla="*/ 6860382 h 6860715"/>
              <a:gd name="connsiteX4" fmla="*/ 8720137 w 9144000"/>
              <a:gd name="connsiteY4" fmla="*/ 6022183 h 6860715"/>
              <a:gd name="connsiteX5" fmla="*/ 7024687 w 9144000"/>
              <a:gd name="connsiteY5" fmla="*/ 6022182 h 6860715"/>
              <a:gd name="connsiteX6" fmla="*/ 7027069 w 9144000"/>
              <a:gd name="connsiteY6" fmla="*/ 6858001 h 6860715"/>
              <a:gd name="connsiteX7" fmla="*/ 0 w 9144000"/>
              <a:gd name="connsiteY7" fmla="*/ 6858000 h 6860715"/>
              <a:gd name="connsiteX8" fmla="*/ 0 w 9144000"/>
              <a:gd name="connsiteY8" fmla="*/ 0 h 6860715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7399258"/>
              <a:gd name="connsiteX1" fmla="*/ 9144000 w 9144000"/>
              <a:gd name="connsiteY1" fmla="*/ 0 h 7399258"/>
              <a:gd name="connsiteX2" fmla="*/ 9144000 w 9144000"/>
              <a:gd name="connsiteY2" fmla="*/ 6858000 h 7399258"/>
              <a:gd name="connsiteX3" fmla="*/ 8717757 w 9144000"/>
              <a:gd name="connsiteY3" fmla="*/ 6860382 h 7399258"/>
              <a:gd name="connsiteX4" fmla="*/ 8720137 w 9144000"/>
              <a:gd name="connsiteY4" fmla="*/ 6022183 h 7399258"/>
              <a:gd name="connsiteX5" fmla="*/ 7024687 w 9144000"/>
              <a:gd name="connsiteY5" fmla="*/ 6022182 h 7399258"/>
              <a:gd name="connsiteX6" fmla="*/ 7027069 w 9144000"/>
              <a:gd name="connsiteY6" fmla="*/ 6858001 h 7399258"/>
              <a:gd name="connsiteX7" fmla="*/ 0 w 9144000"/>
              <a:gd name="connsiteY7" fmla="*/ 6858000 h 7399258"/>
              <a:gd name="connsiteX8" fmla="*/ 0 w 9144000"/>
              <a:gd name="connsiteY8" fmla="*/ 0 h 7399258"/>
              <a:gd name="connsiteX0" fmla="*/ 0 w 9144000"/>
              <a:gd name="connsiteY0" fmla="*/ 0 h 7399258"/>
              <a:gd name="connsiteX1" fmla="*/ 9144000 w 9144000"/>
              <a:gd name="connsiteY1" fmla="*/ 0 h 7399258"/>
              <a:gd name="connsiteX2" fmla="*/ 9144000 w 9144000"/>
              <a:gd name="connsiteY2" fmla="*/ 6858000 h 7399258"/>
              <a:gd name="connsiteX3" fmla="*/ 8717757 w 9144000"/>
              <a:gd name="connsiteY3" fmla="*/ 6860382 h 7399258"/>
              <a:gd name="connsiteX4" fmla="*/ 8720137 w 9144000"/>
              <a:gd name="connsiteY4" fmla="*/ 6022183 h 7399258"/>
              <a:gd name="connsiteX5" fmla="*/ 7024687 w 9144000"/>
              <a:gd name="connsiteY5" fmla="*/ 6022182 h 7399258"/>
              <a:gd name="connsiteX6" fmla="*/ 7027069 w 9144000"/>
              <a:gd name="connsiteY6" fmla="*/ 6858001 h 7399258"/>
              <a:gd name="connsiteX7" fmla="*/ 0 w 9144000"/>
              <a:gd name="connsiteY7" fmla="*/ 6858000 h 7399258"/>
              <a:gd name="connsiteX8" fmla="*/ 0 w 9144000"/>
              <a:gd name="connsiteY8" fmla="*/ 0 h 7399258"/>
              <a:gd name="connsiteX0" fmla="*/ 0 w 9144000"/>
              <a:gd name="connsiteY0" fmla="*/ 0 h 7366529"/>
              <a:gd name="connsiteX1" fmla="*/ 9144000 w 9144000"/>
              <a:gd name="connsiteY1" fmla="*/ 0 h 7366529"/>
              <a:gd name="connsiteX2" fmla="*/ 9144000 w 9144000"/>
              <a:gd name="connsiteY2" fmla="*/ 6858000 h 7366529"/>
              <a:gd name="connsiteX3" fmla="*/ 8717757 w 9144000"/>
              <a:gd name="connsiteY3" fmla="*/ 6860382 h 7366529"/>
              <a:gd name="connsiteX4" fmla="*/ 8720137 w 9144000"/>
              <a:gd name="connsiteY4" fmla="*/ 6022183 h 7366529"/>
              <a:gd name="connsiteX5" fmla="*/ 7024687 w 9144000"/>
              <a:gd name="connsiteY5" fmla="*/ 6022182 h 7366529"/>
              <a:gd name="connsiteX6" fmla="*/ 7027069 w 9144000"/>
              <a:gd name="connsiteY6" fmla="*/ 6858001 h 7366529"/>
              <a:gd name="connsiteX7" fmla="*/ 0 w 9144000"/>
              <a:gd name="connsiteY7" fmla="*/ 6858000 h 7366529"/>
              <a:gd name="connsiteX8" fmla="*/ 0 w 9144000"/>
              <a:gd name="connsiteY8" fmla="*/ 0 h 7366529"/>
              <a:gd name="connsiteX0" fmla="*/ 0 w 9144000"/>
              <a:gd name="connsiteY0" fmla="*/ 0 h 7366529"/>
              <a:gd name="connsiteX1" fmla="*/ 9144000 w 9144000"/>
              <a:gd name="connsiteY1" fmla="*/ 0 h 7366529"/>
              <a:gd name="connsiteX2" fmla="*/ 9144000 w 9144000"/>
              <a:gd name="connsiteY2" fmla="*/ 6858000 h 7366529"/>
              <a:gd name="connsiteX3" fmla="*/ 8717757 w 9144000"/>
              <a:gd name="connsiteY3" fmla="*/ 6860382 h 7366529"/>
              <a:gd name="connsiteX4" fmla="*/ 8720137 w 9144000"/>
              <a:gd name="connsiteY4" fmla="*/ 6022183 h 7366529"/>
              <a:gd name="connsiteX5" fmla="*/ 7024687 w 9144000"/>
              <a:gd name="connsiteY5" fmla="*/ 6022182 h 7366529"/>
              <a:gd name="connsiteX6" fmla="*/ 7027069 w 9144000"/>
              <a:gd name="connsiteY6" fmla="*/ 6858001 h 7366529"/>
              <a:gd name="connsiteX7" fmla="*/ 0 w 9144000"/>
              <a:gd name="connsiteY7" fmla="*/ 6858000 h 7366529"/>
              <a:gd name="connsiteX8" fmla="*/ 0 w 9144000"/>
              <a:gd name="connsiteY8" fmla="*/ 0 h 7366529"/>
              <a:gd name="connsiteX0" fmla="*/ 0 w 9144000"/>
              <a:gd name="connsiteY0" fmla="*/ 0 h 7367590"/>
              <a:gd name="connsiteX1" fmla="*/ 9144000 w 9144000"/>
              <a:gd name="connsiteY1" fmla="*/ 0 h 7367590"/>
              <a:gd name="connsiteX2" fmla="*/ 9144000 w 9144000"/>
              <a:gd name="connsiteY2" fmla="*/ 6858000 h 7367590"/>
              <a:gd name="connsiteX3" fmla="*/ 8717757 w 9144000"/>
              <a:gd name="connsiteY3" fmla="*/ 6860382 h 7367590"/>
              <a:gd name="connsiteX4" fmla="*/ 8720137 w 9144000"/>
              <a:gd name="connsiteY4" fmla="*/ 6022183 h 7367590"/>
              <a:gd name="connsiteX5" fmla="*/ 7024687 w 9144000"/>
              <a:gd name="connsiteY5" fmla="*/ 6022182 h 7367590"/>
              <a:gd name="connsiteX6" fmla="*/ 7027069 w 9144000"/>
              <a:gd name="connsiteY6" fmla="*/ 6858001 h 7367590"/>
              <a:gd name="connsiteX7" fmla="*/ 0 w 9144000"/>
              <a:gd name="connsiteY7" fmla="*/ 6858000 h 7367590"/>
              <a:gd name="connsiteX8" fmla="*/ 0 w 9144000"/>
              <a:gd name="connsiteY8" fmla="*/ 0 h 7367590"/>
              <a:gd name="connsiteX0" fmla="*/ 0 w 9144000"/>
              <a:gd name="connsiteY0" fmla="*/ 0 h 7173421"/>
              <a:gd name="connsiteX1" fmla="*/ 9144000 w 9144000"/>
              <a:gd name="connsiteY1" fmla="*/ 0 h 7173421"/>
              <a:gd name="connsiteX2" fmla="*/ 9144000 w 9144000"/>
              <a:gd name="connsiteY2" fmla="*/ 6858000 h 7173421"/>
              <a:gd name="connsiteX3" fmla="*/ 8720137 w 9144000"/>
              <a:gd name="connsiteY3" fmla="*/ 6022183 h 7173421"/>
              <a:gd name="connsiteX4" fmla="*/ 7024687 w 9144000"/>
              <a:gd name="connsiteY4" fmla="*/ 6022182 h 7173421"/>
              <a:gd name="connsiteX5" fmla="*/ 7027069 w 9144000"/>
              <a:gd name="connsiteY5" fmla="*/ 6858001 h 7173421"/>
              <a:gd name="connsiteX6" fmla="*/ 0 w 9144000"/>
              <a:gd name="connsiteY6" fmla="*/ 6858000 h 7173421"/>
              <a:gd name="connsiteX7" fmla="*/ 0 w 9144000"/>
              <a:gd name="connsiteY7" fmla="*/ 0 h 7173421"/>
              <a:gd name="connsiteX0" fmla="*/ 0 w 9144000"/>
              <a:gd name="connsiteY0" fmla="*/ 0 h 7157643"/>
              <a:gd name="connsiteX1" fmla="*/ 9144000 w 9144000"/>
              <a:gd name="connsiteY1" fmla="*/ 0 h 7157643"/>
              <a:gd name="connsiteX2" fmla="*/ 9144000 w 9144000"/>
              <a:gd name="connsiteY2" fmla="*/ 6858000 h 7157643"/>
              <a:gd name="connsiteX3" fmla="*/ 8720137 w 9144000"/>
              <a:gd name="connsiteY3" fmla="*/ 6022183 h 7157643"/>
              <a:gd name="connsiteX4" fmla="*/ 7024687 w 9144000"/>
              <a:gd name="connsiteY4" fmla="*/ 6022182 h 7157643"/>
              <a:gd name="connsiteX5" fmla="*/ 7027069 w 9144000"/>
              <a:gd name="connsiteY5" fmla="*/ 6858001 h 7157643"/>
              <a:gd name="connsiteX6" fmla="*/ 0 w 9144000"/>
              <a:gd name="connsiteY6" fmla="*/ 6858000 h 7157643"/>
              <a:gd name="connsiteX7" fmla="*/ 0 w 9144000"/>
              <a:gd name="connsiteY7" fmla="*/ 0 h 7157643"/>
              <a:gd name="connsiteX0" fmla="*/ 0 w 9144000"/>
              <a:gd name="connsiteY0" fmla="*/ 0 h 7157643"/>
              <a:gd name="connsiteX1" fmla="*/ 9144000 w 9144000"/>
              <a:gd name="connsiteY1" fmla="*/ 0 h 7157643"/>
              <a:gd name="connsiteX2" fmla="*/ 9144000 w 9144000"/>
              <a:gd name="connsiteY2" fmla="*/ 6858000 h 7157643"/>
              <a:gd name="connsiteX3" fmla="*/ 8720137 w 9144000"/>
              <a:gd name="connsiteY3" fmla="*/ 6022183 h 7157643"/>
              <a:gd name="connsiteX4" fmla="*/ 7024687 w 9144000"/>
              <a:gd name="connsiteY4" fmla="*/ 6022182 h 7157643"/>
              <a:gd name="connsiteX5" fmla="*/ 7027069 w 9144000"/>
              <a:gd name="connsiteY5" fmla="*/ 6858001 h 7157643"/>
              <a:gd name="connsiteX6" fmla="*/ 0 w 9144000"/>
              <a:gd name="connsiteY6" fmla="*/ 6858000 h 7157643"/>
              <a:gd name="connsiteX7" fmla="*/ 0 w 9144000"/>
              <a:gd name="connsiteY7" fmla="*/ 0 h 7157643"/>
              <a:gd name="connsiteX0" fmla="*/ 0 w 9144000"/>
              <a:gd name="connsiteY0" fmla="*/ 0 h 7209620"/>
              <a:gd name="connsiteX1" fmla="*/ 9144000 w 9144000"/>
              <a:gd name="connsiteY1" fmla="*/ 0 h 7209620"/>
              <a:gd name="connsiteX2" fmla="*/ 9144000 w 9144000"/>
              <a:gd name="connsiteY2" fmla="*/ 6858000 h 7209620"/>
              <a:gd name="connsiteX3" fmla="*/ 8720137 w 9144000"/>
              <a:gd name="connsiteY3" fmla="*/ 6022183 h 7209620"/>
              <a:gd name="connsiteX4" fmla="*/ 7024687 w 9144000"/>
              <a:gd name="connsiteY4" fmla="*/ 6022182 h 7209620"/>
              <a:gd name="connsiteX5" fmla="*/ 7027069 w 9144000"/>
              <a:gd name="connsiteY5" fmla="*/ 6858001 h 7209620"/>
              <a:gd name="connsiteX6" fmla="*/ 0 w 9144000"/>
              <a:gd name="connsiteY6" fmla="*/ 6858000 h 7209620"/>
              <a:gd name="connsiteX7" fmla="*/ 0 w 9144000"/>
              <a:gd name="connsiteY7" fmla="*/ 0 h 7209620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20137 w 9144000"/>
              <a:gd name="connsiteY3" fmla="*/ 6022183 h 6858001"/>
              <a:gd name="connsiteX4" fmla="*/ 7024687 w 9144000"/>
              <a:gd name="connsiteY4" fmla="*/ 6022182 h 6858001"/>
              <a:gd name="connsiteX5" fmla="*/ 7027069 w 9144000"/>
              <a:gd name="connsiteY5" fmla="*/ 6858001 h 6858001"/>
              <a:gd name="connsiteX6" fmla="*/ 0 w 9144000"/>
              <a:gd name="connsiteY6" fmla="*/ 6858000 h 6858001"/>
              <a:gd name="connsiteX7" fmla="*/ 0 w 9144000"/>
              <a:gd name="connsiteY7" fmla="*/ 0 h 6858001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943975 w 9144000"/>
              <a:gd name="connsiteY3" fmla="*/ 6469857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20138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0 h 6858001"/>
              <a:gd name="connsiteX1" fmla="*/ 9144000 w 9144000"/>
              <a:gd name="connsiteY1" fmla="*/ 0 h 6858001"/>
              <a:gd name="connsiteX2" fmla="*/ 9144000 w 9144000"/>
              <a:gd name="connsiteY2" fmla="*/ 6858000 h 6858001"/>
              <a:gd name="connsiteX3" fmla="*/ 8720138 w 9144000"/>
              <a:gd name="connsiteY3" fmla="*/ 6853238 h 6858001"/>
              <a:gd name="connsiteX4" fmla="*/ 8720137 w 9144000"/>
              <a:gd name="connsiteY4" fmla="*/ 6022183 h 6858001"/>
              <a:gd name="connsiteX5" fmla="*/ 7024687 w 9144000"/>
              <a:gd name="connsiteY5" fmla="*/ 6022182 h 6858001"/>
              <a:gd name="connsiteX6" fmla="*/ 7027069 w 9144000"/>
              <a:gd name="connsiteY6" fmla="*/ 6858001 h 6858001"/>
              <a:gd name="connsiteX7" fmla="*/ 0 w 9144000"/>
              <a:gd name="connsiteY7" fmla="*/ 6858000 h 6858001"/>
              <a:gd name="connsiteX8" fmla="*/ 0 w 9144000"/>
              <a:gd name="connsiteY8" fmla="*/ 0 h 6858001"/>
              <a:gd name="connsiteX0" fmla="*/ 0 w 9144000"/>
              <a:gd name="connsiteY0" fmla="*/ 0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0 h 6860382"/>
              <a:gd name="connsiteX0" fmla="*/ 0 w 9144000"/>
              <a:gd name="connsiteY0" fmla="*/ 1704975 h 6860382"/>
              <a:gd name="connsiteX1" fmla="*/ 9144000 w 9144000"/>
              <a:gd name="connsiteY1" fmla="*/ 0 h 6860382"/>
              <a:gd name="connsiteX2" fmla="*/ 9144000 w 9144000"/>
              <a:gd name="connsiteY2" fmla="*/ 6858000 h 6860382"/>
              <a:gd name="connsiteX3" fmla="*/ 8717757 w 9144000"/>
              <a:gd name="connsiteY3" fmla="*/ 6860382 h 6860382"/>
              <a:gd name="connsiteX4" fmla="*/ 8720137 w 9144000"/>
              <a:gd name="connsiteY4" fmla="*/ 6022183 h 6860382"/>
              <a:gd name="connsiteX5" fmla="*/ 7024687 w 9144000"/>
              <a:gd name="connsiteY5" fmla="*/ 6022182 h 6860382"/>
              <a:gd name="connsiteX6" fmla="*/ 7027069 w 9144000"/>
              <a:gd name="connsiteY6" fmla="*/ 6858001 h 6860382"/>
              <a:gd name="connsiteX7" fmla="*/ 0 w 9144000"/>
              <a:gd name="connsiteY7" fmla="*/ 6858000 h 6860382"/>
              <a:gd name="connsiteX8" fmla="*/ 0 w 9144000"/>
              <a:gd name="connsiteY8" fmla="*/ 1704975 h 6860382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17208 h 5155407"/>
              <a:gd name="connsiteX5" fmla="*/ 7024687 w 9144000"/>
              <a:gd name="connsiteY5" fmla="*/ 4317207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83883 h 5155407"/>
              <a:gd name="connsiteX5" fmla="*/ 7024687 w 9144000"/>
              <a:gd name="connsiteY5" fmla="*/ 4317207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20137 w 9144000"/>
              <a:gd name="connsiteY4" fmla="*/ 4383883 h 5155407"/>
              <a:gd name="connsiteX5" fmla="*/ 7024687 w 9144000"/>
              <a:gd name="connsiteY5" fmla="*/ 4381501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024687 w 9144000"/>
              <a:gd name="connsiteY5" fmla="*/ 4381501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134224 w 9144000"/>
              <a:gd name="connsiteY5" fmla="*/ 4379120 h 5155407"/>
              <a:gd name="connsiteX6" fmla="*/ 7027069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7134224 w 9144000"/>
              <a:gd name="connsiteY5" fmla="*/ 4379120 h 5155407"/>
              <a:gd name="connsiteX6" fmla="*/ 71366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6765924 w 9144000"/>
              <a:gd name="connsiteY5" fmla="*/ 4379120 h 5155407"/>
              <a:gd name="connsiteX6" fmla="*/ 71366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4000"/>
              <a:gd name="connsiteY0" fmla="*/ 0 h 5155407"/>
              <a:gd name="connsiteX1" fmla="*/ 9134475 w 9144000"/>
              <a:gd name="connsiteY1" fmla="*/ 9525 h 5155407"/>
              <a:gd name="connsiteX2" fmla="*/ 9144000 w 9144000"/>
              <a:gd name="connsiteY2" fmla="*/ 5153025 h 5155407"/>
              <a:gd name="connsiteX3" fmla="*/ 8717757 w 9144000"/>
              <a:gd name="connsiteY3" fmla="*/ 5155407 h 5155407"/>
              <a:gd name="connsiteX4" fmla="*/ 8717756 w 9144000"/>
              <a:gd name="connsiteY4" fmla="*/ 4379121 h 5155407"/>
              <a:gd name="connsiteX5" fmla="*/ 6765924 w 9144000"/>
              <a:gd name="connsiteY5" fmla="*/ 4379120 h 5155407"/>
              <a:gd name="connsiteX6" fmla="*/ 6768306 w 9144000"/>
              <a:gd name="connsiteY6" fmla="*/ 5153026 h 5155407"/>
              <a:gd name="connsiteX7" fmla="*/ 0 w 9144000"/>
              <a:gd name="connsiteY7" fmla="*/ 5153025 h 5155407"/>
              <a:gd name="connsiteX8" fmla="*/ 0 w 9144000"/>
              <a:gd name="connsiteY8" fmla="*/ 0 h 5155407"/>
              <a:gd name="connsiteX0" fmla="*/ 0 w 9146123"/>
              <a:gd name="connsiteY0" fmla="*/ 2123 h 5157530"/>
              <a:gd name="connsiteX1" fmla="*/ 9146123 w 9146123"/>
              <a:gd name="connsiteY1" fmla="*/ 0 h 5157530"/>
              <a:gd name="connsiteX2" fmla="*/ 9144000 w 9146123"/>
              <a:gd name="connsiteY2" fmla="*/ 5155148 h 5157530"/>
              <a:gd name="connsiteX3" fmla="*/ 8717757 w 9146123"/>
              <a:gd name="connsiteY3" fmla="*/ 5157530 h 5157530"/>
              <a:gd name="connsiteX4" fmla="*/ 8717756 w 9146123"/>
              <a:gd name="connsiteY4" fmla="*/ 4381244 h 5157530"/>
              <a:gd name="connsiteX5" fmla="*/ 6765924 w 9146123"/>
              <a:gd name="connsiteY5" fmla="*/ 4381243 h 5157530"/>
              <a:gd name="connsiteX6" fmla="*/ 6768306 w 9146123"/>
              <a:gd name="connsiteY6" fmla="*/ 5155149 h 5157530"/>
              <a:gd name="connsiteX7" fmla="*/ 0 w 9146123"/>
              <a:gd name="connsiteY7" fmla="*/ 5155148 h 5157530"/>
              <a:gd name="connsiteX8" fmla="*/ 0 w 9146123"/>
              <a:gd name="connsiteY8" fmla="*/ 2123 h 5157530"/>
              <a:gd name="connsiteX0" fmla="*/ 0 w 9151947"/>
              <a:gd name="connsiteY0" fmla="*/ 2123 h 5157530"/>
              <a:gd name="connsiteX1" fmla="*/ 9151947 w 9151947"/>
              <a:gd name="connsiteY1" fmla="*/ 0 h 5157530"/>
              <a:gd name="connsiteX2" fmla="*/ 9144000 w 9151947"/>
              <a:gd name="connsiteY2" fmla="*/ 5155148 h 5157530"/>
              <a:gd name="connsiteX3" fmla="*/ 8717757 w 9151947"/>
              <a:gd name="connsiteY3" fmla="*/ 5157530 h 5157530"/>
              <a:gd name="connsiteX4" fmla="*/ 8717756 w 9151947"/>
              <a:gd name="connsiteY4" fmla="*/ 4381244 h 5157530"/>
              <a:gd name="connsiteX5" fmla="*/ 6765924 w 9151947"/>
              <a:gd name="connsiteY5" fmla="*/ 4381243 h 5157530"/>
              <a:gd name="connsiteX6" fmla="*/ 6768306 w 9151947"/>
              <a:gd name="connsiteY6" fmla="*/ 5155149 h 5157530"/>
              <a:gd name="connsiteX7" fmla="*/ 0 w 9151947"/>
              <a:gd name="connsiteY7" fmla="*/ 5155148 h 5157530"/>
              <a:gd name="connsiteX8" fmla="*/ 0 w 9151947"/>
              <a:gd name="connsiteY8" fmla="*/ 2123 h 5157530"/>
              <a:gd name="connsiteX0" fmla="*/ 0 w 9153634"/>
              <a:gd name="connsiteY0" fmla="*/ 2123 h 5157530"/>
              <a:gd name="connsiteX1" fmla="*/ 9151947 w 9153634"/>
              <a:gd name="connsiteY1" fmla="*/ 0 h 5157530"/>
              <a:gd name="connsiteX2" fmla="*/ 9153525 w 9153634"/>
              <a:gd name="connsiteY2" fmla="*/ 5155148 h 5157530"/>
              <a:gd name="connsiteX3" fmla="*/ 8717757 w 9153634"/>
              <a:gd name="connsiteY3" fmla="*/ 5157530 h 5157530"/>
              <a:gd name="connsiteX4" fmla="*/ 8717756 w 9153634"/>
              <a:gd name="connsiteY4" fmla="*/ 4381244 h 5157530"/>
              <a:gd name="connsiteX5" fmla="*/ 6765924 w 9153634"/>
              <a:gd name="connsiteY5" fmla="*/ 4381243 h 5157530"/>
              <a:gd name="connsiteX6" fmla="*/ 6768306 w 9153634"/>
              <a:gd name="connsiteY6" fmla="*/ 5155149 h 5157530"/>
              <a:gd name="connsiteX7" fmla="*/ 0 w 9153634"/>
              <a:gd name="connsiteY7" fmla="*/ 5155148 h 5157530"/>
              <a:gd name="connsiteX8" fmla="*/ 0 w 9153634"/>
              <a:gd name="connsiteY8" fmla="*/ 2123 h 5157530"/>
              <a:gd name="connsiteX0" fmla="*/ 0 w 9156809"/>
              <a:gd name="connsiteY0" fmla="*/ 0 h 5158582"/>
              <a:gd name="connsiteX1" fmla="*/ 9155122 w 9156809"/>
              <a:gd name="connsiteY1" fmla="*/ 1052 h 5158582"/>
              <a:gd name="connsiteX2" fmla="*/ 9156700 w 9156809"/>
              <a:gd name="connsiteY2" fmla="*/ 5156200 h 5158582"/>
              <a:gd name="connsiteX3" fmla="*/ 8720932 w 9156809"/>
              <a:gd name="connsiteY3" fmla="*/ 5158582 h 5158582"/>
              <a:gd name="connsiteX4" fmla="*/ 8720931 w 9156809"/>
              <a:gd name="connsiteY4" fmla="*/ 4382296 h 5158582"/>
              <a:gd name="connsiteX5" fmla="*/ 6769099 w 9156809"/>
              <a:gd name="connsiteY5" fmla="*/ 4382295 h 5158582"/>
              <a:gd name="connsiteX6" fmla="*/ 6771481 w 9156809"/>
              <a:gd name="connsiteY6" fmla="*/ 5156201 h 5158582"/>
              <a:gd name="connsiteX7" fmla="*/ 3175 w 9156809"/>
              <a:gd name="connsiteY7" fmla="*/ 5156200 h 5158582"/>
              <a:gd name="connsiteX8" fmla="*/ 0 w 9156809"/>
              <a:gd name="connsiteY8" fmla="*/ 0 h 5158582"/>
              <a:gd name="connsiteX0" fmla="*/ 31774 w 9188583"/>
              <a:gd name="connsiteY0" fmla="*/ 0 h 5158582"/>
              <a:gd name="connsiteX1" fmla="*/ 9186896 w 9188583"/>
              <a:gd name="connsiteY1" fmla="*/ 1052 h 5158582"/>
              <a:gd name="connsiteX2" fmla="*/ 9188474 w 9188583"/>
              <a:gd name="connsiteY2" fmla="*/ 5156200 h 5158582"/>
              <a:gd name="connsiteX3" fmla="*/ 8752706 w 9188583"/>
              <a:gd name="connsiteY3" fmla="*/ 5158582 h 5158582"/>
              <a:gd name="connsiteX4" fmla="*/ 8752705 w 9188583"/>
              <a:gd name="connsiteY4" fmla="*/ 4382296 h 5158582"/>
              <a:gd name="connsiteX5" fmla="*/ 6800873 w 9188583"/>
              <a:gd name="connsiteY5" fmla="*/ 4382295 h 5158582"/>
              <a:gd name="connsiteX6" fmla="*/ 6803255 w 9188583"/>
              <a:gd name="connsiteY6" fmla="*/ 5156201 h 5158582"/>
              <a:gd name="connsiteX7" fmla="*/ 24 w 9188583"/>
              <a:gd name="connsiteY7" fmla="*/ 5156200 h 5158582"/>
              <a:gd name="connsiteX8" fmla="*/ 31774 w 9188583"/>
              <a:gd name="connsiteY8" fmla="*/ 0 h 5158582"/>
              <a:gd name="connsiteX0" fmla="*/ 306 w 9157115"/>
              <a:gd name="connsiteY0" fmla="*/ 0 h 5158582"/>
              <a:gd name="connsiteX1" fmla="*/ 9155428 w 9157115"/>
              <a:gd name="connsiteY1" fmla="*/ 1052 h 5158582"/>
              <a:gd name="connsiteX2" fmla="*/ 9157006 w 9157115"/>
              <a:gd name="connsiteY2" fmla="*/ 5156200 h 5158582"/>
              <a:gd name="connsiteX3" fmla="*/ 8721238 w 9157115"/>
              <a:gd name="connsiteY3" fmla="*/ 5158582 h 5158582"/>
              <a:gd name="connsiteX4" fmla="*/ 8721237 w 9157115"/>
              <a:gd name="connsiteY4" fmla="*/ 4382296 h 5158582"/>
              <a:gd name="connsiteX5" fmla="*/ 6769405 w 9157115"/>
              <a:gd name="connsiteY5" fmla="*/ 4382295 h 5158582"/>
              <a:gd name="connsiteX6" fmla="*/ 6771787 w 9157115"/>
              <a:gd name="connsiteY6" fmla="*/ 5156201 h 5158582"/>
              <a:gd name="connsiteX7" fmla="*/ 306 w 9157115"/>
              <a:gd name="connsiteY7" fmla="*/ 5156200 h 5158582"/>
              <a:gd name="connsiteX8" fmla="*/ 306 w 9157115"/>
              <a:gd name="connsiteY8" fmla="*/ 0 h 515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115" h="5158582">
                <a:moveTo>
                  <a:pt x="306" y="0"/>
                </a:moveTo>
                <a:lnTo>
                  <a:pt x="9155428" y="1052"/>
                </a:lnTo>
                <a:cubicBezTo>
                  <a:pt x="9154720" y="1719435"/>
                  <a:pt x="9157714" y="3437817"/>
                  <a:pt x="9157006" y="5156200"/>
                </a:cubicBezTo>
                <a:lnTo>
                  <a:pt x="8721238" y="5158582"/>
                </a:lnTo>
                <a:cubicBezTo>
                  <a:pt x="8721238" y="4879182"/>
                  <a:pt x="8721237" y="4661696"/>
                  <a:pt x="8721237" y="4382296"/>
                </a:cubicBezTo>
                <a:lnTo>
                  <a:pt x="6769405" y="4382295"/>
                </a:lnTo>
                <a:cubicBezTo>
                  <a:pt x="6770199" y="4628358"/>
                  <a:pt x="6770993" y="4910138"/>
                  <a:pt x="6771787" y="5156201"/>
                </a:cubicBezTo>
                <a:lnTo>
                  <a:pt x="306" y="5156200"/>
                </a:lnTo>
                <a:cubicBezTo>
                  <a:pt x="-752" y="3437467"/>
                  <a:pt x="1364" y="1718733"/>
                  <a:pt x="30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t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242875" y="711900"/>
            <a:ext cx="6145351" cy="615553"/>
          </a:xfrm>
          <a:solidFill>
            <a:schemeClr val="bg1">
              <a:alpha val="50000"/>
            </a:schemeClr>
          </a:solidFill>
        </p:spPr>
        <p:txBody>
          <a:bodyPr lIns="36000" rIns="3600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Kapitel</a:t>
            </a:r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12879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1"/>
          <a:lstStyle>
            <a:lvl1pPr algn="ctr"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89" y="4374331"/>
            <a:ext cx="1944000" cy="7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bis 6 Punk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23851" y="195486"/>
            <a:ext cx="2735263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203574" y="195486"/>
            <a:ext cx="2735263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084887" y="195486"/>
            <a:ext cx="2732087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323851" y="2571750"/>
            <a:ext cx="2735263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203574" y="2571750"/>
            <a:ext cx="2735264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84888" y="2571750"/>
            <a:ext cx="2732087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781050" y="1395994"/>
            <a:ext cx="2263995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20"/>
          </p:nvPr>
        </p:nvSpPr>
        <p:spPr>
          <a:xfrm>
            <a:off x="3653789" y="1395994"/>
            <a:ext cx="2285048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21"/>
          </p:nvPr>
        </p:nvSpPr>
        <p:spPr>
          <a:xfrm>
            <a:off x="6534150" y="1395994"/>
            <a:ext cx="2282825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22"/>
          </p:nvPr>
        </p:nvSpPr>
        <p:spPr>
          <a:xfrm>
            <a:off x="781050" y="3765512"/>
            <a:ext cx="2263995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13"/>
          <p:cNvSpPr>
            <a:spLocks noGrp="1"/>
          </p:cNvSpPr>
          <p:nvPr>
            <p:ph type="body" sz="quarter" idx="23"/>
          </p:nvPr>
        </p:nvSpPr>
        <p:spPr>
          <a:xfrm>
            <a:off x="3661409" y="3765512"/>
            <a:ext cx="2277428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13"/>
          <p:cNvSpPr>
            <a:spLocks noGrp="1"/>
          </p:cNvSpPr>
          <p:nvPr>
            <p:ph type="body" sz="quarter" idx="24"/>
          </p:nvPr>
        </p:nvSpPr>
        <p:spPr>
          <a:xfrm>
            <a:off x="6526529" y="3765512"/>
            <a:ext cx="2290444" cy="576143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5"/>
          </p:nvPr>
        </p:nvSpPr>
        <p:spPr>
          <a:xfrm>
            <a:off x="323851" y="4706689"/>
            <a:ext cx="2403930" cy="230400"/>
          </a:xfrm>
        </p:spPr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322261" y="1354776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3213568" y="1354776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091996" y="1354776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322261" y="3727982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sp>
        <p:nvSpPr>
          <p:cNvPr id="33" name="Textplatzhalt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3213568" y="3727982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  <p:sp>
        <p:nvSpPr>
          <p:cNvPr id="34" name="Textplatzhalt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6091996" y="3727982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047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3439" y="941388"/>
            <a:ext cx="4173536" cy="3430586"/>
          </a:xfrm>
          <a:prstGeom prst="rect">
            <a:avLst/>
          </a:prstGeom>
        </p:spPr>
        <p:txBody>
          <a:bodyPr>
            <a:normAutofit/>
          </a:bodyPr>
          <a:lstStyle>
            <a:lvl1pPr marL="177800" indent="-177800">
              <a:buSzPct val="100000"/>
              <a:buFont typeface="Arial" panose="020B0604020202020204" pitchFamily="34" charset="0"/>
              <a:buChar char="●"/>
              <a:defRPr sz="1400" cap="none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 durch Klicken hinzufügen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98975" cy="4371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323850" y="4706689"/>
            <a:ext cx="2403930" cy="230400"/>
          </a:xfrm>
        </p:spPr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43438" y="194400"/>
            <a:ext cx="4174030" cy="51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22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938213"/>
            <a:ext cx="8493618" cy="3433762"/>
          </a:xfrm>
          <a:prstGeom prst="rect">
            <a:avLst/>
          </a:prstGeom>
        </p:spPr>
        <p:txBody>
          <a:bodyPr numCol="2" spcCol="144000">
            <a:normAutofit/>
          </a:bodyPr>
          <a:lstStyle>
            <a:lvl1pPr>
              <a:defRPr sz="1000" b="0" cap="none" baseline="0"/>
            </a:lvl1pPr>
            <a:lvl2pPr>
              <a:defRPr sz="1000" b="0"/>
            </a:lvl2pPr>
            <a:lvl3pPr>
              <a:defRPr sz="1000" b="0"/>
            </a:lvl3pPr>
            <a:lvl4pPr>
              <a:defRPr sz="1000" b="0"/>
            </a:lvl4pPr>
            <a:lvl5pPr>
              <a:defRPr sz="10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 durch Klicken hinzufügen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009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49" y="194400"/>
            <a:ext cx="8493619" cy="51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49" y="4706689"/>
            <a:ext cx="216000" cy="216000"/>
          </a:xfrm>
          <a:prstGeom prst="ellipse">
            <a:avLst/>
          </a:prstGeom>
          <a:solidFill>
            <a:schemeClr val="accent6"/>
          </a:solidFill>
        </p:spPr>
        <p:txBody>
          <a:bodyPr vert="horz" lIns="0" tIns="0" rIns="0" bIns="0" rtlCol="0" anchor="ctr"/>
          <a:lstStyle>
            <a:lvl1pPr algn="ctr">
              <a:defRPr sz="750" b="1">
                <a:solidFill>
                  <a:schemeClr val="bg1"/>
                </a:solidFill>
                <a:latin typeface="+mn-lt"/>
              </a:defRPr>
            </a:lvl1pPr>
          </a:lstStyle>
          <a:p>
            <a:fld id="{5334B2CA-A0E8-4E5F-963C-6643CB8FCEB1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656770" y="4706689"/>
            <a:ext cx="2403930" cy="23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8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de-AT"/>
              <a:t>© STRABAG AG, 8/2019</a:t>
            </a:r>
            <a:endParaRPr lang="de-AT" dirty="0"/>
          </a:p>
        </p:txBody>
      </p:sp>
      <p:sp>
        <p:nvSpPr>
          <p:cNvPr id="5" name="hide-teams-work" hidden="1"/>
          <p:cNvSpPr/>
          <p:nvPr/>
        </p:nvSpPr>
        <p:spPr>
          <a:xfrm>
            <a:off x="8100392" y="4900539"/>
            <a:ext cx="645380" cy="119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23850" y="941388"/>
            <a:ext cx="8493618" cy="3440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9" y="4503337"/>
            <a:ext cx="1332000" cy="5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6" r:id="rId2"/>
    <p:sldLayoutId id="2147483767" r:id="rId3"/>
    <p:sldLayoutId id="214748380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94" r:id="rId11"/>
    <p:sldLayoutId id="2147483775" r:id="rId12"/>
    <p:sldLayoutId id="2147483808" r:id="rId13"/>
    <p:sldLayoutId id="2147483796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783" r:id="rId22"/>
    <p:sldLayoutId id="2147483805" r:id="rId23"/>
    <p:sldLayoutId id="2147483784" r:id="rId24"/>
    <p:sldLayoutId id="2147483792" r:id="rId25"/>
    <p:sldLayoutId id="2147483786" r:id="rId2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0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00"/>
        </a:spcBef>
        <a:buClr>
          <a:schemeClr val="accent6"/>
        </a:buClr>
        <a:buSzPct val="120000"/>
        <a:buFont typeface="Arial" pitchFamily="34" charset="0"/>
        <a:buNone/>
        <a:tabLst/>
        <a:defRPr sz="1400" b="1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spcBef>
          <a:spcPts val="400"/>
        </a:spcBef>
        <a:buClr>
          <a:schemeClr val="accent6"/>
        </a:buClr>
        <a:buSzPct val="10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914400" rtl="0" eaLnBrk="1" latinLnBrk="0" hangingPunct="1">
        <a:spcBef>
          <a:spcPts val="400"/>
        </a:spcBef>
        <a:buClr>
          <a:schemeClr val="tx1"/>
        </a:buClr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0975" algn="l" defTabSz="914400" rtl="0" eaLnBrk="1" latinLnBrk="0" hangingPunct="1">
        <a:spcBef>
          <a:spcPts val="400"/>
        </a:spcBef>
        <a:buClr>
          <a:schemeClr val="tx1"/>
        </a:buClr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80975" algn="l" defTabSz="914400" rtl="0" eaLnBrk="1" latinLnBrk="0" hangingPunct="1">
        <a:spcBef>
          <a:spcPts val="400"/>
        </a:spcBef>
        <a:buClr>
          <a:schemeClr val="tx1"/>
        </a:buClr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3" pos="2925">
          <p15:clr>
            <a:srgbClr val="F26B43"/>
          </p15:clr>
        </p15:guide>
        <p15:guide id="5" pos="204">
          <p15:clr>
            <a:srgbClr val="F26B43"/>
          </p15:clr>
        </p15:guide>
        <p15:guide id="6" orient="horz" pos="2016" userDrawn="1">
          <p15:clr>
            <a:srgbClr val="F26B43"/>
          </p15:clr>
        </p15:guide>
        <p15:guide id="7" orient="horz" pos="1620" userDrawn="1">
          <p15:clr>
            <a:srgbClr val="F26B43"/>
          </p15:clr>
        </p15:guide>
        <p15:guide id="8" orient="horz" pos="1330" userDrawn="1">
          <p15:clr>
            <a:srgbClr val="F26B43"/>
          </p15:clr>
        </p15:guide>
        <p15:guide id="9" orient="horz" pos="125" userDrawn="1">
          <p15:clr>
            <a:srgbClr val="F26B43"/>
          </p15:clr>
        </p15:guide>
        <p15:guide id="10" orient="horz" pos="593" userDrawn="1">
          <p15:clr>
            <a:srgbClr val="F26B43"/>
          </p15:clr>
        </p15:guide>
        <p15:guide id="11" orient="horz" pos="2760" userDrawn="1">
          <p15:clr>
            <a:srgbClr val="F26B43"/>
          </p15:clr>
        </p15:guide>
        <p15:guide id="13" pos="1020">
          <p15:clr>
            <a:srgbClr val="F26B43"/>
          </p15:clr>
        </p15:guide>
        <p15:guide id="14" pos="1112">
          <p15:clr>
            <a:srgbClr val="F26B43"/>
          </p15:clr>
        </p15:guide>
        <p15:guide id="15" pos="1927" userDrawn="1">
          <p15:clr>
            <a:srgbClr val="F26B43"/>
          </p15:clr>
        </p15:guide>
        <p15:guide id="16" pos="2018" userDrawn="1">
          <p15:clr>
            <a:srgbClr val="F26B43"/>
          </p15:clr>
        </p15:guide>
        <p15:guide id="17" pos="2835">
          <p15:clr>
            <a:srgbClr val="F26B43"/>
          </p15:clr>
        </p15:guide>
        <p15:guide id="18" pos="3741">
          <p15:clr>
            <a:srgbClr val="F26B43"/>
          </p15:clr>
        </p15:guide>
        <p15:guide id="19" pos="3831">
          <p15:clr>
            <a:srgbClr val="F26B43"/>
          </p15:clr>
        </p15:guide>
        <p15:guide id="20" pos="4649">
          <p15:clr>
            <a:srgbClr val="F26B43"/>
          </p15:clr>
        </p15:guide>
        <p15:guide id="21" pos="4740">
          <p15:clr>
            <a:srgbClr val="F26B43"/>
          </p15:clr>
        </p15:guide>
        <p15:guide id="22" pos="5556">
          <p15:clr>
            <a:srgbClr val="F26B43"/>
          </p15:clr>
        </p15:guide>
        <p15:guide id="23" orient="horz" pos="1272" userDrawn="1">
          <p15:clr>
            <a:srgbClr val="F26B43"/>
          </p15:clr>
        </p15:guide>
        <p15:guide id="24" orient="horz" pos="2074" userDrawn="1">
          <p15:clr>
            <a:srgbClr val="F26B43"/>
          </p15:clr>
        </p15:guide>
        <p15:guide id="25" orient="horz" pos="3099" userDrawn="1">
          <p15:clr>
            <a:srgbClr val="F26B43"/>
          </p15:clr>
        </p15:guide>
        <p15:guide id="26" orient="horz" pos="1718" userDrawn="1">
          <p15:clr>
            <a:srgbClr val="F26B43"/>
          </p15:clr>
        </p15:guide>
        <p15:guide id="27" orient="horz" pos="7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strom, exteriér, doprava&#10;&#10;Popis byl vytvořen automaticky">
            <a:extLst>
              <a:ext uri="{FF2B5EF4-FFF2-40B4-BE49-F238E27FC236}">
                <a16:creationId xmlns:a16="http://schemas.microsoft.com/office/drawing/2014/main" id="{518602DC-F317-4C53-9029-30D49987F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3" y="195486"/>
            <a:ext cx="7551248" cy="4247883"/>
          </a:xfrm>
          <a:prstGeom prst="rect">
            <a:avLst/>
          </a:prstGeom>
        </p:spPr>
      </p:pic>
      <p:pic>
        <p:nvPicPr>
          <p:cNvPr id="6" name="Picture 3" descr="M:\Beteiligungsgesellschaften\STRABAG AG\MIP\Präsentation neue Mitarbeiter\TEAMS-WORK_DINPro_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2" y="1635646"/>
            <a:ext cx="90215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BC13648-052A-4E82-9C4F-28973E5E31F5}"/>
              </a:ext>
            </a:extLst>
          </p:cNvPr>
          <p:cNvSpPr txBox="1"/>
          <p:nvPr/>
        </p:nvSpPr>
        <p:spPr>
          <a:xfrm>
            <a:off x="395773" y="2995694"/>
            <a:ext cx="7056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SO 217 MOST PŘES ŘEKU MORÁVKU NA D48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10</a:t>
            </a:fld>
            <a:endParaRPr lang="de-AT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568B48C-FDBD-AC18-3126-104B3636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Montáž ok</a:t>
            </a:r>
            <a:endParaRPr lang="en-US" dirty="0"/>
          </a:p>
        </p:txBody>
      </p:sp>
      <p:pic>
        <p:nvPicPr>
          <p:cNvPr id="3" name="Obrázek 2" descr="Obsah obrázku strom, exteriér, cestování, les&#10;&#10;Popis byl vytvořen automaticky">
            <a:extLst>
              <a:ext uri="{FF2B5EF4-FFF2-40B4-BE49-F238E27FC236}">
                <a16:creationId xmlns:a16="http://schemas.microsoft.com/office/drawing/2014/main" id="{9820E66A-02E4-47CF-81E1-FBE9100B5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516085"/>
            <a:ext cx="7308503" cy="41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trom, exteriér, doprava&#10;&#10;Popis byl vytvořen automaticky">
            <a:extLst>
              <a:ext uri="{FF2B5EF4-FFF2-40B4-BE49-F238E27FC236}">
                <a16:creationId xmlns:a16="http://schemas.microsoft.com/office/drawing/2014/main" id="{DC18931C-7B35-4986-AAF5-066DB0B48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8" y="555524"/>
            <a:ext cx="7186150" cy="4042209"/>
          </a:xfrm>
          <a:prstGeom prst="rect">
            <a:avLst/>
          </a:prstGeom>
          <a:noFill/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11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FE86158-CF9E-35E1-1DFB-DC8E0E1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Montáž ok pravý 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12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FE86158-CF9E-35E1-1DFB-DC8E0E1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 anchor="t">
            <a:normAutofit/>
          </a:bodyPr>
          <a:lstStyle/>
          <a:p>
            <a:r>
              <a:rPr lang="cs-CZ" dirty="0"/>
              <a:t>Montáž ok pravý most</a:t>
            </a:r>
            <a:endParaRPr lang="en-US" dirty="0"/>
          </a:p>
        </p:txBody>
      </p:sp>
      <p:pic>
        <p:nvPicPr>
          <p:cNvPr id="7" name="Obrázek 6" descr="Obsah obrázku strom, exteriér, les, zalesněné&#10;&#10;Popis byl vytvořen automaticky">
            <a:extLst>
              <a:ext uri="{FF2B5EF4-FFF2-40B4-BE49-F238E27FC236}">
                <a16:creationId xmlns:a16="http://schemas.microsoft.com/office/drawing/2014/main" id="{2557474B-B65F-4C9E-85C3-9D8E82A5C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474266"/>
            <a:ext cx="7344816" cy="4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13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FE86158-CF9E-35E1-1DFB-DC8E0E1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 anchor="t">
            <a:normAutofit/>
          </a:bodyPr>
          <a:lstStyle/>
          <a:p>
            <a:r>
              <a:rPr lang="cs-CZ" dirty="0"/>
              <a:t>Dokončená montáž ok</a:t>
            </a:r>
            <a:endParaRPr lang="en-US" dirty="0"/>
          </a:p>
        </p:txBody>
      </p:sp>
      <p:pic>
        <p:nvPicPr>
          <p:cNvPr id="3" name="Obrázek 2" descr="Obsah obrázku exteriér, obloha, budova, most&#10;&#10;Popis byl vytvořen automaticky">
            <a:extLst>
              <a:ext uri="{FF2B5EF4-FFF2-40B4-BE49-F238E27FC236}">
                <a16:creationId xmlns:a16="http://schemas.microsoft.com/office/drawing/2014/main" id="{B257C04F-96DB-4C0B-BE14-BB2479102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4" y="489404"/>
            <a:ext cx="62646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14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FE86158-CF9E-35E1-1DFB-DC8E0E1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Betonáž posledního taktu PM</a:t>
            </a:r>
            <a:endParaRPr lang="en-US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7345662-7322-4DA2-9CF3-733EE24A6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551854"/>
            <a:ext cx="7200479" cy="40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ra, tráva, exteriér, příroda&#10;&#10;Popis byl vytvořen automaticky">
            <a:extLst>
              <a:ext uri="{FF2B5EF4-FFF2-40B4-BE49-F238E27FC236}">
                <a16:creationId xmlns:a16="http://schemas.microsoft.com/office/drawing/2014/main" id="{60FBBA65-592D-4F80-9C04-C2CCA5D3A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6" b="8773"/>
          <a:stretch/>
        </p:blipFill>
        <p:spPr>
          <a:xfrm>
            <a:off x="323850" y="938213"/>
            <a:ext cx="8493618" cy="3433762"/>
          </a:xfrm>
          <a:prstGeom prst="rect">
            <a:avLst/>
          </a:prstGeom>
          <a:noFill/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15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FE86158-CF9E-35E1-1DFB-DC8E0E1C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 anchor="t">
            <a:normAutofit/>
          </a:bodyPr>
          <a:lstStyle/>
          <a:p>
            <a:r>
              <a:rPr lang="cs-CZ" dirty="0"/>
              <a:t>Dokončená </a:t>
            </a:r>
            <a:r>
              <a:rPr lang="cs-CZ" dirty="0" err="1"/>
              <a:t>nk</a:t>
            </a:r>
            <a:r>
              <a:rPr lang="cs-CZ" dirty="0"/>
              <a:t> pravého mostu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Konzern-Logos\AKTUELLE LOGOS\STRABAG\2014_STRABAG TEAMS WORK\STRABAG_Teams work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7654"/>
            <a:ext cx="5614988" cy="15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1B1D5F-CFB5-4C1D-A005-D01672A000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184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85577AC-5529-4EED-9726-012B2A66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2840"/>
            <a:ext cx="6480719" cy="44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34B2CA-A0E8-4E5F-963C-6643CB8FCEB1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ADD654-F63C-4AB8-9D50-A35D5646B1E0}"/>
              </a:ext>
            </a:extLst>
          </p:cNvPr>
          <p:cNvSpPr txBox="1"/>
          <p:nvPr/>
        </p:nvSpPr>
        <p:spPr>
          <a:xfrm>
            <a:off x="431849" y="339502"/>
            <a:ext cx="59766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/>
              <a:t>Dálniční most na obchvatu Frýdku-Místku, II. etapa (budoucí D48) v kategorii S 25,5/120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/>
              <a:t>2 samostatné konstrukce, 7 polí, délka přemostění 426,0 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/>
              <a:t>Překážky: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řeka Morávka,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přilehlé chránění území,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silnice III/4773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Omezení návrhu: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minimalizace počtu podpor,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přemostění koryta řeky Morávky s mostním otvorem o rozpětí 90,0 m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nezasahovat do stávajících břehů koryta během výstavby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minimalizace zásahů do porostů s požadavkem zanechání dotčeného území v původním stavu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8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4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96D6271-E688-6452-673A-A020E712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Území před stavbou</a:t>
            </a:r>
            <a:endParaRPr lang="en-US" dirty="0"/>
          </a:p>
        </p:txBody>
      </p:sp>
      <p:pic>
        <p:nvPicPr>
          <p:cNvPr id="6" name="Obrázek 5" descr="Obsah obrázku exteriér&#10;&#10;Popis byl vytvořen automaticky">
            <a:extLst>
              <a:ext uri="{FF2B5EF4-FFF2-40B4-BE49-F238E27FC236}">
                <a16:creationId xmlns:a16="http://schemas.microsoft.com/office/drawing/2014/main" id="{37AD9F16-BA14-4B1E-8ABB-95CCA6FB5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849" y="559106"/>
            <a:ext cx="8280592" cy="40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&#10;&#10;Popis byl vytvořen automaticky">
            <a:extLst>
              <a:ext uri="{FF2B5EF4-FFF2-40B4-BE49-F238E27FC236}">
                <a16:creationId xmlns:a16="http://schemas.microsoft.com/office/drawing/2014/main" id="{3C4AEA2C-DE77-4AF8-A399-6114D52A6B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b="14289"/>
          <a:stretch/>
        </p:blipFill>
        <p:spPr>
          <a:xfrm rot="10800000">
            <a:off x="323850" y="938213"/>
            <a:ext cx="8493618" cy="3433762"/>
          </a:xfrm>
          <a:prstGeom prst="rect">
            <a:avLst/>
          </a:prstGeom>
          <a:noFill/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5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96D6271-E688-6452-673A-A020E712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Zatěžovací zkouška pilot, zakládání mostu na pilotách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6</a:t>
            </a:fld>
            <a:endParaRPr lang="de-AT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96D6271-E688-6452-673A-A020E712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Pilotáž pod </a:t>
            </a:r>
            <a:r>
              <a:rPr lang="cs-CZ" dirty="0" err="1"/>
              <a:t>Vvn</a:t>
            </a:r>
            <a:r>
              <a:rPr lang="cs-CZ" dirty="0"/>
              <a:t> za jen částečného vypnutí</a:t>
            </a:r>
            <a:endParaRPr lang="en-US" dirty="0"/>
          </a:p>
        </p:txBody>
      </p:sp>
      <p:pic>
        <p:nvPicPr>
          <p:cNvPr id="4" name="Obrázek 3" descr="Obsah obrázku strom, exteriér, obklopený&#10;&#10;Popis byl vytvořen automaticky">
            <a:extLst>
              <a:ext uri="{FF2B5EF4-FFF2-40B4-BE49-F238E27FC236}">
                <a16:creationId xmlns:a16="http://schemas.microsoft.com/office/drawing/2014/main" id="{187D7B13-30EA-4315-BA6F-4E02E7714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849" y="507328"/>
            <a:ext cx="8280599" cy="40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&#10;&#10;Popis byl vytvořen automaticky">
            <a:extLst>
              <a:ext uri="{FF2B5EF4-FFF2-40B4-BE49-F238E27FC236}">
                <a16:creationId xmlns:a16="http://schemas.microsoft.com/office/drawing/2014/main" id="{557C506F-D183-4515-A6F5-755486089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4044"/>
          <a:stretch/>
        </p:blipFill>
        <p:spPr>
          <a:xfrm rot="10800000">
            <a:off x="323850" y="938213"/>
            <a:ext cx="8493618" cy="3433762"/>
          </a:xfrm>
          <a:prstGeom prst="rect">
            <a:avLst/>
          </a:prstGeom>
          <a:noFill/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7</a:t>
            </a:fld>
            <a:endParaRPr lang="de-AT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568B48C-FDBD-AC18-3126-104B3636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Rozpracovaná spodní stavba obou mostů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8</a:t>
            </a:fld>
            <a:endParaRPr lang="de-AT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B659E94-339E-E8FB-6025-E5FA0BEC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Betonáž OP1 levý most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B2FA8E-0E0E-4120-A612-9BC8D2C5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087" y="627534"/>
            <a:ext cx="7823286" cy="38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A2E0A-5CFD-4F16-9349-13FB87DB1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849" y="4706689"/>
            <a:ext cx="216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34B2CA-A0E8-4E5F-963C-6643CB8FCEB1}" type="slidenum">
              <a:rPr lang="de-AT" smtClean="0"/>
              <a:pPr>
                <a:spcAft>
                  <a:spcPts val="600"/>
                </a:spcAft>
              </a:pPr>
              <a:t>9</a:t>
            </a:fld>
            <a:endParaRPr lang="de-AT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568B48C-FDBD-AC18-3126-104B3636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4400"/>
            <a:ext cx="8493619" cy="513000"/>
          </a:xfrm>
        </p:spPr>
        <p:txBody>
          <a:bodyPr/>
          <a:lstStyle/>
          <a:p>
            <a:r>
              <a:rPr lang="cs-CZ" dirty="0"/>
              <a:t>Dokončená spodní stavba obou mostů</a:t>
            </a:r>
            <a:endParaRPr lang="en-US" dirty="0"/>
          </a:p>
        </p:txBody>
      </p:sp>
      <p:pic>
        <p:nvPicPr>
          <p:cNvPr id="4" name="Obrázek 3" descr="Obsah obrázku exteriér, budova, den&#10;&#10;Popis byl vytvořen automaticky">
            <a:extLst>
              <a:ext uri="{FF2B5EF4-FFF2-40B4-BE49-F238E27FC236}">
                <a16:creationId xmlns:a16="http://schemas.microsoft.com/office/drawing/2014/main" id="{3832D7D1-85E9-4B05-9F7B-934D03EE3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755" y="549971"/>
            <a:ext cx="8154677" cy="39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SELECTEDLANGUAGE" val="German Austria"/>
</p:tagLst>
</file>

<file path=ppt/theme/theme1.xml><?xml version="1.0" encoding="utf-8"?>
<a:theme xmlns:a="http://schemas.openxmlformats.org/drawingml/2006/main" name="16zu9_STRABAG_Vorlage_DE_2017-04-10-1">
  <a:themeElements>
    <a:clrScheme name="STRABAG">
      <a:dk1>
        <a:srgbClr val="000000"/>
      </a:dk1>
      <a:lt1>
        <a:srgbClr val="FFFFFF"/>
      </a:lt1>
      <a:dk2>
        <a:srgbClr val="005AA0"/>
      </a:dk2>
      <a:lt2>
        <a:srgbClr val="7EABCE"/>
      </a:lt2>
      <a:accent1>
        <a:srgbClr val="35383A"/>
      </a:accent1>
      <a:accent2>
        <a:srgbClr val="4E5355"/>
      </a:accent2>
      <a:accent3>
        <a:srgbClr val="6B6F73"/>
      </a:accent3>
      <a:accent4>
        <a:srgbClr val="A3ACB2"/>
      </a:accent4>
      <a:accent5>
        <a:srgbClr val="B5BFC5"/>
      </a:accent5>
      <a:accent6>
        <a:srgbClr val="D72622"/>
      </a:accent6>
      <a:hlink>
        <a:srgbClr val="005AA0"/>
      </a:hlink>
      <a:folHlink>
        <a:srgbClr val="7EABC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zu9_STRABAG_Vorlage_DE_2017-04-04.potx" id="{EEC316AE-636F-4082-8AA0-54820A15BE3A}" vid="{8FDA5D1A-DD6D-415D-8E87-803F462D7A90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413984-56d1-4c90-815d-47040a35445d">
      <Terms xmlns="http://schemas.microsoft.com/office/infopath/2007/PartnerControls"/>
    </lcf76f155ced4ddcb4097134ff3c332f>
    <TaxCatchAll xmlns="dd17d883-7d48-4085-a6fd-7c89a7e11a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BEE0C73CA31049957BB88000E50CE1" ma:contentTypeVersion="14" ma:contentTypeDescription="Vytvoří nový dokument" ma:contentTypeScope="" ma:versionID="0f507a52f63bcf5a6f97aa56d0ed328d">
  <xsd:schema xmlns:xsd="http://www.w3.org/2001/XMLSchema" xmlns:xs="http://www.w3.org/2001/XMLSchema" xmlns:p="http://schemas.microsoft.com/office/2006/metadata/properties" xmlns:ns2="dd17d883-7d48-4085-a6fd-7c89a7e11afd" xmlns:ns3="96413984-56d1-4c90-815d-47040a35445d" targetNamespace="http://schemas.microsoft.com/office/2006/metadata/properties" ma:root="true" ma:fieldsID="03c38828509e0b80f6718d536e3990a5" ns2:_="" ns3:_="">
    <xsd:import namespace="dd17d883-7d48-4085-a6fd-7c89a7e11afd"/>
    <xsd:import namespace="96413984-56d1-4c90-815d-47040a3544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d883-7d48-4085-a6fd-7c89a7e11a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cd166d2-4e0c-4cd0-8ed2-add734f679f5}" ma:internalName="TaxCatchAll" ma:showField="CatchAllData" ma:web="dd17d883-7d48-4085-a6fd-7c89a7e11a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13984-56d1-4c90-815d-47040a354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ů" ma:readOnly="false" ma:fieldId="{5cf76f15-5ced-4ddc-b409-7134ff3c332f}" ma:taxonomyMulti="true" ma:sspId="5af2754f-5248-4605-879e-1af9b39920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FDAC7B-3DFD-419D-9FB8-93A38E20676A}">
  <ds:schemaRefs>
    <ds:schemaRef ds:uri="http://schemas.microsoft.com/office/2006/metadata/properties"/>
    <ds:schemaRef ds:uri="http://schemas.microsoft.com/office/infopath/2007/PartnerControls"/>
    <ds:schemaRef ds:uri="96413984-56d1-4c90-815d-47040a35445d"/>
    <ds:schemaRef ds:uri="dd17d883-7d48-4085-a6fd-7c89a7e11afd"/>
  </ds:schemaRefs>
</ds:datastoreItem>
</file>

<file path=customXml/itemProps2.xml><?xml version="1.0" encoding="utf-8"?>
<ds:datastoreItem xmlns:ds="http://schemas.openxmlformats.org/officeDocument/2006/customXml" ds:itemID="{4301D692-D8BB-4B41-80FF-B940D63D6D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115F6C-93BB-4288-AD1C-6A26945F8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17d883-7d48-4085-a6fd-7c89a7e11afd"/>
    <ds:schemaRef ds:uri="96413984-56d1-4c90-815d-47040a354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16zu9_STRABAG_Vorlage_DE_2017-04-10-1</Template>
  <TotalTime>942</TotalTime>
  <Words>153</Words>
  <Application>Microsoft Office PowerPoint</Application>
  <PresentationFormat>Předvádění na obrazovce (16:9)</PresentationFormat>
  <Paragraphs>44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Symbol</vt:lpstr>
      <vt:lpstr>Wingdings</vt:lpstr>
      <vt:lpstr>16zu9_STRABAG_Vorlage_DE_2017-04-10-1</vt:lpstr>
      <vt:lpstr>Prezentace aplikace PowerPoint</vt:lpstr>
      <vt:lpstr>Prezentace aplikace PowerPoint</vt:lpstr>
      <vt:lpstr>Prezentace aplikace PowerPoint</vt:lpstr>
      <vt:lpstr>Území před stavbou</vt:lpstr>
      <vt:lpstr>Zatěžovací zkouška pilot, zakládání mostu na pilotách</vt:lpstr>
      <vt:lpstr>Pilotáž pod Vvn za jen částečného vypnutí</vt:lpstr>
      <vt:lpstr>Rozpracovaná spodní stavba obou mostů</vt:lpstr>
      <vt:lpstr>Betonáž OP1 levý most</vt:lpstr>
      <vt:lpstr>Dokončená spodní stavba obou mostů</vt:lpstr>
      <vt:lpstr>Montáž ok</vt:lpstr>
      <vt:lpstr>Montáž ok pravý most</vt:lpstr>
      <vt:lpstr>Montáž ok pravý most</vt:lpstr>
      <vt:lpstr>Dokončená montáž ok</vt:lpstr>
      <vt:lpstr>Betonáž posledního taktu PM</vt:lpstr>
      <vt:lpstr>Dokončená nk pravého mostu</vt:lpstr>
      <vt:lpstr>Prezentace aplikace PowerPoint</vt:lpstr>
    </vt:vector>
  </TitlesOfParts>
  <Company>BRVZ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Mustertitel für Vorlage im Format 16:9</dc:title>
  <dc:creator>Verena Claasen</dc:creator>
  <cp:lastModifiedBy>Roman Daniel</cp:lastModifiedBy>
  <cp:revision>235</cp:revision>
  <cp:lastPrinted>2019-06-25T11:07:30Z</cp:lastPrinted>
  <dcterms:created xsi:type="dcterms:W3CDTF">2017-05-31T13:18:07Z</dcterms:created>
  <dcterms:modified xsi:type="dcterms:W3CDTF">2022-06-15T08:30:24Z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0x0101005DBEE0C73CA31049957BB88000E50CE1</vt:lpwstr>
  </property>
  <property fmtid="{D5CDD505-2E9C-101B-9397-08002B2CF9AE}" pid="3" name="MediaServiceImageTags">
    <vt:lpwstr/>
  </property>
</Properties>
</file>