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91" r:id="rId5"/>
  </p:sldMasterIdLst>
  <p:notesMasterIdLst>
    <p:notesMasterId r:id="rId28"/>
  </p:notesMasterIdLst>
  <p:sldIdLst>
    <p:sldId id="257" r:id="rId6"/>
    <p:sldId id="283" r:id="rId7"/>
    <p:sldId id="262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92" r:id="rId26"/>
    <p:sldId id="301" r:id="rId27"/>
  </p:sldIdLst>
  <p:sldSz cx="10693400" cy="6013450"/>
  <p:notesSz cx="7104063" cy="10234613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ájek Martin Ing." initials="HMI" lastIdx="1" clrIdx="0">
    <p:extLst>
      <p:ext uri="{19B8F6BF-5375-455C-9EA6-DF929625EA0E}">
        <p15:presenceInfo xmlns:p15="http://schemas.microsoft.com/office/powerpoint/2012/main" userId="Hájek Martin Ing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64824-26D0-4200-A1BF-BD1C237785CE}" v="2" dt="2022-06-15T22:27:08.8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 snapToGrid="0">
      <p:cViewPr>
        <p:scale>
          <a:sx n="100" d="100"/>
          <a:sy n="100" d="100"/>
        </p:scale>
        <p:origin x="1152" y="5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99710-98A5-45A0-A957-1B5C659D3D4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14A68355-2C32-49BA-B862-72C511CC7FE4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 err="1"/>
            <a:t>Erstellung</a:t>
          </a:r>
          <a:r>
            <a:rPr lang="cs-CZ" dirty="0"/>
            <a:t> der Statik</a:t>
          </a:r>
        </a:p>
      </dgm:t>
    </dgm:pt>
    <dgm:pt modelId="{76BD5A9A-B3A4-4939-BCE3-2B5BC734A294}" type="parTrans" cxnId="{D9BD7245-855B-4E89-8649-E9C8957AFB71}">
      <dgm:prSet/>
      <dgm:spPr/>
      <dgm:t>
        <a:bodyPr/>
        <a:lstStyle/>
        <a:p>
          <a:endParaRPr lang="cs-CZ"/>
        </a:p>
      </dgm:t>
    </dgm:pt>
    <dgm:pt modelId="{56E2DB8A-653A-430D-B0D6-7757F7704882}" type="sibTrans" cxnId="{D9BD7245-855B-4E89-8649-E9C8957AFB71}">
      <dgm:prSet/>
      <dgm:spPr/>
      <dgm:t>
        <a:bodyPr/>
        <a:lstStyle/>
        <a:p>
          <a:endParaRPr lang="cs-CZ"/>
        </a:p>
      </dgm:t>
    </dgm:pt>
    <dgm:pt modelId="{BBB73203-798D-47A7-89DB-3915251F3F34}">
      <dgm:prSet phldrT="[Text]"/>
      <dgm:spPr/>
      <dgm:t>
        <a:bodyPr/>
        <a:lstStyle/>
        <a:p>
          <a:r>
            <a:rPr lang="cs-CZ" dirty="0" err="1"/>
            <a:t>Vorprüfung</a:t>
          </a:r>
          <a:endParaRPr lang="cs-CZ" dirty="0"/>
        </a:p>
      </dgm:t>
    </dgm:pt>
    <dgm:pt modelId="{1587DCAB-07A1-47BB-A9D1-98B16F49F60E}" type="parTrans" cxnId="{7A5D7832-C324-478C-8612-1A1D3ACD7D87}">
      <dgm:prSet/>
      <dgm:spPr/>
      <dgm:t>
        <a:bodyPr/>
        <a:lstStyle/>
        <a:p>
          <a:endParaRPr lang="cs-CZ"/>
        </a:p>
      </dgm:t>
    </dgm:pt>
    <dgm:pt modelId="{DD144E9E-AC23-4C98-877D-2E19224E23AB}" type="sibTrans" cxnId="{7A5D7832-C324-478C-8612-1A1D3ACD7D87}">
      <dgm:prSet/>
      <dgm:spPr/>
      <dgm:t>
        <a:bodyPr/>
        <a:lstStyle/>
        <a:p>
          <a:endParaRPr lang="cs-CZ"/>
        </a:p>
      </dgm:t>
    </dgm:pt>
    <dgm:pt modelId="{21FEF740-564A-4FF5-AF64-80A4C3E8B7B0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 err="1"/>
            <a:t>Einarbeitung</a:t>
          </a:r>
          <a:r>
            <a:rPr lang="cs-CZ" dirty="0"/>
            <a:t> der </a:t>
          </a:r>
          <a:r>
            <a:rPr lang="cs-CZ" dirty="0" err="1"/>
            <a:t>Prüfvermerke</a:t>
          </a:r>
          <a:endParaRPr lang="cs-CZ" dirty="0"/>
        </a:p>
      </dgm:t>
    </dgm:pt>
    <dgm:pt modelId="{38371535-621F-45A6-A391-D6A32190879E}" type="parTrans" cxnId="{B30790FB-5B94-4425-8B17-F4A06B83D69D}">
      <dgm:prSet/>
      <dgm:spPr/>
      <dgm:t>
        <a:bodyPr/>
        <a:lstStyle/>
        <a:p>
          <a:endParaRPr lang="cs-CZ"/>
        </a:p>
      </dgm:t>
    </dgm:pt>
    <dgm:pt modelId="{A80F0B30-AC9A-46B5-A805-A983C97BE703}" type="sibTrans" cxnId="{B30790FB-5B94-4425-8B17-F4A06B83D69D}">
      <dgm:prSet/>
      <dgm:spPr/>
      <dgm:t>
        <a:bodyPr/>
        <a:lstStyle/>
        <a:p>
          <a:endParaRPr lang="cs-CZ"/>
        </a:p>
      </dgm:t>
    </dgm:pt>
    <dgm:pt modelId="{5413F65C-7DD8-4C8F-92DB-38F41F801F74}">
      <dgm:prSet phldrT="[Text]"/>
      <dgm:spPr/>
      <dgm:t>
        <a:bodyPr/>
        <a:lstStyle/>
        <a:p>
          <a:r>
            <a:rPr lang="cs-CZ" dirty="0" err="1"/>
            <a:t>Hauptprüfung</a:t>
          </a:r>
          <a:endParaRPr lang="cs-CZ" dirty="0"/>
        </a:p>
      </dgm:t>
    </dgm:pt>
    <dgm:pt modelId="{81FB25A6-6430-45EF-8746-596E472AA87B}" type="parTrans" cxnId="{5AD6619B-59F0-4E54-9355-933F2917FA0C}">
      <dgm:prSet/>
      <dgm:spPr/>
      <dgm:t>
        <a:bodyPr/>
        <a:lstStyle/>
        <a:p>
          <a:endParaRPr lang="cs-CZ"/>
        </a:p>
      </dgm:t>
    </dgm:pt>
    <dgm:pt modelId="{5DF2E4E7-A3BA-4D8C-8151-F10FE99A83B0}" type="sibTrans" cxnId="{5AD6619B-59F0-4E54-9355-933F2917FA0C}">
      <dgm:prSet/>
      <dgm:spPr/>
      <dgm:t>
        <a:bodyPr/>
        <a:lstStyle/>
        <a:p>
          <a:endParaRPr lang="cs-CZ"/>
        </a:p>
      </dgm:t>
    </dgm:pt>
    <dgm:pt modelId="{511F6C93-78E1-4CAC-9FA7-06B1165C8FF3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err="1"/>
            <a:t>Freigabe</a:t>
          </a:r>
          <a:endParaRPr lang="cs-CZ" dirty="0"/>
        </a:p>
      </dgm:t>
    </dgm:pt>
    <dgm:pt modelId="{373982F2-0062-4BB8-823E-8951C3BF3F6E}" type="parTrans" cxnId="{EB96A369-157F-4293-85B6-7E6A09383C2D}">
      <dgm:prSet/>
      <dgm:spPr/>
      <dgm:t>
        <a:bodyPr/>
        <a:lstStyle/>
        <a:p>
          <a:endParaRPr lang="cs-CZ"/>
        </a:p>
      </dgm:t>
    </dgm:pt>
    <dgm:pt modelId="{5C647DAC-5C0E-4CD8-A090-F03D41AE38A5}" type="sibTrans" cxnId="{EB96A369-157F-4293-85B6-7E6A09383C2D}">
      <dgm:prSet/>
      <dgm:spPr/>
      <dgm:t>
        <a:bodyPr/>
        <a:lstStyle/>
        <a:p>
          <a:endParaRPr lang="cs-CZ"/>
        </a:p>
      </dgm:t>
    </dgm:pt>
    <dgm:pt modelId="{FD868584-7D6D-484A-9CAC-82467F4BA1B1}" type="pres">
      <dgm:prSet presAssocID="{50599710-98A5-45A0-A957-1B5C659D3D42}" presName="CompostProcess" presStyleCnt="0">
        <dgm:presLayoutVars>
          <dgm:dir/>
          <dgm:resizeHandles val="exact"/>
        </dgm:presLayoutVars>
      </dgm:prSet>
      <dgm:spPr/>
    </dgm:pt>
    <dgm:pt modelId="{AC94D06D-226C-491C-91C1-DB7340D7F581}" type="pres">
      <dgm:prSet presAssocID="{50599710-98A5-45A0-A957-1B5C659D3D42}" presName="arrow" presStyleLbl="bgShp" presStyleIdx="0" presStyleCnt="1"/>
      <dgm:spPr/>
    </dgm:pt>
    <dgm:pt modelId="{857F6557-F273-44A5-A759-5F316ED2ECB6}" type="pres">
      <dgm:prSet presAssocID="{50599710-98A5-45A0-A957-1B5C659D3D42}" presName="linearProcess" presStyleCnt="0"/>
      <dgm:spPr/>
    </dgm:pt>
    <dgm:pt modelId="{DA2863BC-23EB-49A8-9F9A-81AD63ECD7AF}" type="pres">
      <dgm:prSet presAssocID="{14A68355-2C32-49BA-B862-72C511CC7FE4}" presName="textNode" presStyleLbl="node1" presStyleIdx="0" presStyleCnt="5">
        <dgm:presLayoutVars>
          <dgm:bulletEnabled val="1"/>
        </dgm:presLayoutVars>
      </dgm:prSet>
      <dgm:spPr/>
    </dgm:pt>
    <dgm:pt modelId="{69F19FB8-B851-4AEA-AA3B-A0B06C7AACC4}" type="pres">
      <dgm:prSet presAssocID="{56E2DB8A-653A-430D-B0D6-7757F7704882}" presName="sibTrans" presStyleCnt="0"/>
      <dgm:spPr/>
    </dgm:pt>
    <dgm:pt modelId="{9267AC7E-0A23-4306-879C-86305D2E62F1}" type="pres">
      <dgm:prSet presAssocID="{BBB73203-798D-47A7-89DB-3915251F3F34}" presName="textNode" presStyleLbl="node1" presStyleIdx="1" presStyleCnt="5">
        <dgm:presLayoutVars>
          <dgm:bulletEnabled val="1"/>
        </dgm:presLayoutVars>
      </dgm:prSet>
      <dgm:spPr/>
    </dgm:pt>
    <dgm:pt modelId="{68316CA8-562F-4910-AFB0-F77B91DC9B4A}" type="pres">
      <dgm:prSet presAssocID="{DD144E9E-AC23-4C98-877D-2E19224E23AB}" presName="sibTrans" presStyleCnt="0"/>
      <dgm:spPr/>
    </dgm:pt>
    <dgm:pt modelId="{654B9800-0BF5-450B-85AA-2B8FC8621CAF}" type="pres">
      <dgm:prSet presAssocID="{21FEF740-564A-4FF5-AF64-80A4C3E8B7B0}" presName="textNode" presStyleLbl="node1" presStyleIdx="2" presStyleCnt="5">
        <dgm:presLayoutVars>
          <dgm:bulletEnabled val="1"/>
        </dgm:presLayoutVars>
      </dgm:prSet>
      <dgm:spPr/>
    </dgm:pt>
    <dgm:pt modelId="{B0F7D193-E0AE-41D8-9575-0E5F917F58DD}" type="pres">
      <dgm:prSet presAssocID="{A80F0B30-AC9A-46B5-A805-A983C97BE703}" presName="sibTrans" presStyleCnt="0"/>
      <dgm:spPr/>
    </dgm:pt>
    <dgm:pt modelId="{F9762C7F-760E-464F-B142-E077C58A04A1}" type="pres">
      <dgm:prSet presAssocID="{5413F65C-7DD8-4C8F-92DB-38F41F801F74}" presName="textNode" presStyleLbl="node1" presStyleIdx="3" presStyleCnt="5">
        <dgm:presLayoutVars>
          <dgm:bulletEnabled val="1"/>
        </dgm:presLayoutVars>
      </dgm:prSet>
      <dgm:spPr/>
    </dgm:pt>
    <dgm:pt modelId="{16F858CE-DE33-4627-B027-62C0131BE3F6}" type="pres">
      <dgm:prSet presAssocID="{5DF2E4E7-A3BA-4D8C-8151-F10FE99A83B0}" presName="sibTrans" presStyleCnt="0"/>
      <dgm:spPr/>
    </dgm:pt>
    <dgm:pt modelId="{49FA288D-387A-4A85-880D-8E7A0B76DBDD}" type="pres">
      <dgm:prSet presAssocID="{511F6C93-78E1-4CAC-9FA7-06B1165C8FF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1933431-223E-481D-9DA2-7E1F748BE36E}" type="presOf" srcId="{14A68355-2C32-49BA-B862-72C511CC7FE4}" destId="{DA2863BC-23EB-49A8-9F9A-81AD63ECD7AF}" srcOrd="0" destOrd="0" presId="urn:microsoft.com/office/officeart/2005/8/layout/hProcess9"/>
    <dgm:cxn modelId="{7A5D7832-C324-478C-8612-1A1D3ACD7D87}" srcId="{50599710-98A5-45A0-A957-1B5C659D3D42}" destId="{BBB73203-798D-47A7-89DB-3915251F3F34}" srcOrd="1" destOrd="0" parTransId="{1587DCAB-07A1-47BB-A9D1-98B16F49F60E}" sibTransId="{DD144E9E-AC23-4C98-877D-2E19224E23AB}"/>
    <dgm:cxn modelId="{F70FE161-4487-444D-83F6-B0CBA3ED62D4}" type="presOf" srcId="{5413F65C-7DD8-4C8F-92DB-38F41F801F74}" destId="{F9762C7F-760E-464F-B142-E077C58A04A1}" srcOrd="0" destOrd="0" presId="urn:microsoft.com/office/officeart/2005/8/layout/hProcess9"/>
    <dgm:cxn modelId="{16612743-8949-4A92-9A87-B5C56FF81A71}" type="presOf" srcId="{50599710-98A5-45A0-A957-1B5C659D3D42}" destId="{FD868584-7D6D-484A-9CAC-82467F4BA1B1}" srcOrd="0" destOrd="0" presId="urn:microsoft.com/office/officeart/2005/8/layout/hProcess9"/>
    <dgm:cxn modelId="{D9BD7245-855B-4E89-8649-E9C8957AFB71}" srcId="{50599710-98A5-45A0-A957-1B5C659D3D42}" destId="{14A68355-2C32-49BA-B862-72C511CC7FE4}" srcOrd="0" destOrd="0" parTransId="{76BD5A9A-B3A4-4939-BCE3-2B5BC734A294}" sibTransId="{56E2DB8A-653A-430D-B0D6-7757F7704882}"/>
    <dgm:cxn modelId="{EB96A369-157F-4293-85B6-7E6A09383C2D}" srcId="{50599710-98A5-45A0-A957-1B5C659D3D42}" destId="{511F6C93-78E1-4CAC-9FA7-06B1165C8FF3}" srcOrd="4" destOrd="0" parTransId="{373982F2-0062-4BB8-823E-8951C3BF3F6E}" sibTransId="{5C647DAC-5C0E-4CD8-A090-F03D41AE38A5}"/>
    <dgm:cxn modelId="{970E874C-E175-4AA5-9E70-A47E5C85B712}" type="presOf" srcId="{21FEF740-564A-4FF5-AF64-80A4C3E8B7B0}" destId="{654B9800-0BF5-450B-85AA-2B8FC8621CAF}" srcOrd="0" destOrd="0" presId="urn:microsoft.com/office/officeart/2005/8/layout/hProcess9"/>
    <dgm:cxn modelId="{70AC2C7E-5B63-4EE8-8476-484F3277AE62}" type="presOf" srcId="{BBB73203-798D-47A7-89DB-3915251F3F34}" destId="{9267AC7E-0A23-4306-879C-86305D2E62F1}" srcOrd="0" destOrd="0" presId="urn:microsoft.com/office/officeart/2005/8/layout/hProcess9"/>
    <dgm:cxn modelId="{5AD6619B-59F0-4E54-9355-933F2917FA0C}" srcId="{50599710-98A5-45A0-A957-1B5C659D3D42}" destId="{5413F65C-7DD8-4C8F-92DB-38F41F801F74}" srcOrd="3" destOrd="0" parTransId="{81FB25A6-6430-45EF-8746-596E472AA87B}" sibTransId="{5DF2E4E7-A3BA-4D8C-8151-F10FE99A83B0}"/>
    <dgm:cxn modelId="{A40672F4-7524-4E2F-AAFE-411D7C61BE32}" type="presOf" srcId="{511F6C93-78E1-4CAC-9FA7-06B1165C8FF3}" destId="{49FA288D-387A-4A85-880D-8E7A0B76DBDD}" srcOrd="0" destOrd="0" presId="urn:microsoft.com/office/officeart/2005/8/layout/hProcess9"/>
    <dgm:cxn modelId="{B30790FB-5B94-4425-8B17-F4A06B83D69D}" srcId="{50599710-98A5-45A0-A957-1B5C659D3D42}" destId="{21FEF740-564A-4FF5-AF64-80A4C3E8B7B0}" srcOrd="2" destOrd="0" parTransId="{38371535-621F-45A6-A391-D6A32190879E}" sibTransId="{A80F0B30-AC9A-46B5-A805-A983C97BE703}"/>
    <dgm:cxn modelId="{A540BD85-E0B5-4DAA-A1FD-7386FA443BED}" type="presParOf" srcId="{FD868584-7D6D-484A-9CAC-82467F4BA1B1}" destId="{AC94D06D-226C-491C-91C1-DB7340D7F581}" srcOrd="0" destOrd="0" presId="urn:microsoft.com/office/officeart/2005/8/layout/hProcess9"/>
    <dgm:cxn modelId="{6A49D478-82C8-4F3E-8052-8BB899326297}" type="presParOf" srcId="{FD868584-7D6D-484A-9CAC-82467F4BA1B1}" destId="{857F6557-F273-44A5-A759-5F316ED2ECB6}" srcOrd="1" destOrd="0" presId="urn:microsoft.com/office/officeart/2005/8/layout/hProcess9"/>
    <dgm:cxn modelId="{EA16A4B8-1FBB-4C1F-A892-7735F5E76BED}" type="presParOf" srcId="{857F6557-F273-44A5-A759-5F316ED2ECB6}" destId="{DA2863BC-23EB-49A8-9F9A-81AD63ECD7AF}" srcOrd="0" destOrd="0" presId="urn:microsoft.com/office/officeart/2005/8/layout/hProcess9"/>
    <dgm:cxn modelId="{F293DA7D-153D-4C82-89F2-B831406BD93E}" type="presParOf" srcId="{857F6557-F273-44A5-A759-5F316ED2ECB6}" destId="{69F19FB8-B851-4AEA-AA3B-A0B06C7AACC4}" srcOrd="1" destOrd="0" presId="urn:microsoft.com/office/officeart/2005/8/layout/hProcess9"/>
    <dgm:cxn modelId="{0A48AB7B-4EAB-4DD1-BB68-432C247F10F7}" type="presParOf" srcId="{857F6557-F273-44A5-A759-5F316ED2ECB6}" destId="{9267AC7E-0A23-4306-879C-86305D2E62F1}" srcOrd="2" destOrd="0" presId="urn:microsoft.com/office/officeart/2005/8/layout/hProcess9"/>
    <dgm:cxn modelId="{C6AEE2B8-0E68-43AC-80D7-CD3B866F3ED4}" type="presParOf" srcId="{857F6557-F273-44A5-A759-5F316ED2ECB6}" destId="{68316CA8-562F-4910-AFB0-F77B91DC9B4A}" srcOrd="3" destOrd="0" presId="urn:microsoft.com/office/officeart/2005/8/layout/hProcess9"/>
    <dgm:cxn modelId="{56745EC5-2203-4A23-86B8-5D35266B76CC}" type="presParOf" srcId="{857F6557-F273-44A5-A759-5F316ED2ECB6}" destId="{654B9800-0BF5-450B-85AA-2B8FC8621CAF}" srcOrd="4" destOrd="0" presId="urn:microsoft.com/office/officeart/2005/8/layout/hProcess9"/>
    <dgm:cxn modelId="{90A89B10-6F02-41A5-ACFD-53AFCA96E964}" type="presParOf" srcId="{857F6557-F273-44A5-A759-5F316ED2ECB6}" destId="{B0F7D193-E0AE-41D8-9575-0E5F917F58DD}" srcOrd="5" destOrd="0" presId="urn:microsoft.com/office/officeart/2005/8/layout/hProcess9"/>
    <dgm:cxn modelId="{23F1673B-88D0-45A4-AD4C-A452F3520D9C}" type="presParOf" srcId="{857F6557-F273-44A5-A759-5F316ED2ECB6}" destId="{F9762C7F-760E-464F-B142-E077C58A04A1}" srcOrd="6" destOrd="0" presId="urn:microsoft.com/office/officeart/2005/8/layout/hProcess9"/>
    <dgm:cxn modelId="{8B68CA4E-2047-49DE-B3D1-350FBF957223}" type="presParOf" srcId="{857F6557-F273-44A5-A759-5F316ED2ECB6}" destId="{16F858CE-DE33-4627-B027-62C0131BE3F6}" srcOrd="7" destOrd="0" presId="urn:microsoft.com/office/officeart/2005/8/layout/hProcess9"/>
    <dgm:cxn modelId="{749A8F78-D40F-4D00-8D43-0DA946A99341}" type="presParOf" srcId="{857F6557-F273-44A5-A759-5F316ED2ECB6}" destId="{49FA288D-387A-4A85-880D-8E7A0B76DBD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599710-98A5-45A0-A957-1B5C659D3D4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14A68355-2C32-49BA-B862-72C511CC7FE4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 err="1"/>
            <a:t>Erstellung</a:t>
          </a:r>
          <a:r>
            <a:rPr lang="cs-CZ" dirty="0"/>
            <a:t> der Statik</a:t>
          </a:r>
        </a:p>
      </dgm:t>
    </dgm:pt>
    <dgm:pt modelId="{76BD5A9A-B3A4-4939-BCE3-2B5BC734A294}" type="parTrans" cxnId="{D9BD7245-855B-4E89-8649-E9C8957AFB71}">
      <dgm:prSet/>
      <dgm:spPr/>
      <dgm:t>
        <a:bodyPr/>
        <a:lstStyle/>
        <a:p>
          <a:endParaRPr lang="cs-CZ"/>
        </a:p>
      </dgm:t>
    </dgm:pt>
    <dgm:pt modelId="{56E2DB8A-653A-430D-B0D6-7757F7704882}" type="sibTrans" cxnId="{D9BD7245-855B-4E89-8649-E9C8957AFB71}">
      <dgm:prSet/>
      <dgm:spPr/>
      <dgm:t>
        <a:bodyPr/>
        <a:lstStyle/>
        <a:p>
          <a:endParaRPr lang="cs-CZ"/>
        </a:p>
      </dgm:t>
    </dgm:pt>
    <dgm:pt modelId="{BBB73203-798D-47A7-89DB-3915251F3F34}">
      <dgm:prSet phldrT="[Text]"/>
      <dgm:spPr/>
      <dgm:t>
        <a:bodyPr/>
        <a:lstStyle/>
        <a:p>
          <a:r>
            <a:rPr lang="cs-CZ" dirty="0" err="1"/>
            <a:t>Vorprüfung</a:t>
          </a:r>
          <a:endParaRPr lang="cs-CZ" dirty="0"/>
        </a:p>
      </dgm:t>
    </dgm:pt>
    <dgm:pt modelId="{1587DCAB-07A1-47BB-A9D1-98B16F49F60E}" type="parTrans" cxnId="{7A5D7832-C324-478C-8612-1A1D3ACD7D87}">
      <dgm:prSet/>
      <dgm:spPr/>
      <dgm:t>
        <a:bodyPr/>
        <a:lstStyle/>
        <a:p>
          <a:endParaRPr lang="cs-CZ"/>
        </a:p>
      </dgm:t>
    </dgm:pt>
    <dgm:pt modelId="{DD144E9E-AC23-4C98-877D-2E19224E23AB}" type="sibTrans" cxnId="{7A5D7832-C324-478C-8612-1A1D3ACD7D87}">
      <dgm:prSet/>
      <dgm:spPr/>
      <dgm:t>
        <a:bodyPr/>
        <a:lstStyle/>
        <a:p>
          <a:endParaRPr lang="cs-CZ"/>
        </a:p>
      </dgm:t>
    </dgm:pt>
    <dgm:pt modelId="{21FEF740-564A-4FF5-AF64-80A4C3E8B7B0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 err="1"/>
            <a:t>Einarbeitung</a:t>
          </a:r>
          <a:r>
            <a:rPr lang="cs-CZ" dirty="0"/>
            <a:t> der </a:t>
          </a:r>
          <a:r>
            <a:rPr lang="cs-CZ" dirty="0" err="1"/>
            <a:t>Prüfvermerke</a:t>
          </a:r>
          <a:endParaRPr lang="cs-CZ" dirty="0"/>
        </a:p>
      </dgm:t>
    </dgm:pt>
    <dgm:pt modelId="{38371535-621F-45A6-A391-D6A32190879E}" type="parTrans" cxnId="{B30790FB-5B94-4425-8B17-F4A06B83D69D}">
      <dgm:prSet/>
      <dgm:spPr/>
      <dgm:t>
        <a:bodyPr/>
        <a:lstStyle/>
        <a:p>
          <a:endParaRPr lang="cs-CZ"/>
        </a:p>
      </dgm:t>
    </dgm:pt>
    <dgm:pt modelId="{A80F0B30-AC9A-46B5-A805-A983C97BE703}" type="sibTrans" cxnId="{B30790FB-5B94-4425-8B17-F4A06B83D69D}">
      <dgm:prSet/>
      <dgm:spPr/>
      <dgm:t>
        <a:bodyPr/>
        <a:lstStyle/>
        <a:p>
          <a:endParaRPr lang="cs-CZ"/>
        </a:p>
      </dgm:t>
    </dgm:pt>
    <dgm:pt modelId="{5413F65C-7DD8-4C8F-92DB-38F41F801F74}">
      <dgm:prSet phldrT="[Text]"/>
      <dgm:spPr/>
      <dgm:t>
        <a:bodyPr/>
        <a:lstStyle/>
        <a:p>
          <a:r>
            <a:rPr lang="cs-CZ" dirty="0" err="1"/>
            <a:t>Hauptprüfung</a:t>
          </a:r>
          <a:endParaRPr lang="cs-CZ" dirty="0"/>
        </a:p>
      </dgm:t>
    </dgm:pt>
    <dgm:pt modelId="{81FB25A6-6430-45EF-8746-596E472AA87B}" type="parTrans" cxnId="{5AD6619B-59F0-4E54-9355-933F2917FA0C}">
      <dgm:prSet/>
      <dgm:spPr/>
      <dgm:t>
        <a:bodyPr/>
        <a:lstStyle/>
        <a:p>
          <a:endParaRPr lang="cs-CZ"/>
        </a:p>
      </dgm:t>
    </dgm:pt>
    <dgm:pt modelId="{5DF2E4E7-A3BA-4D8C-8151-F10FE99A83B0}" type="sibTrans" cxnId="{5AD6619B-59F0-4E54-9355-933F2917FA0C}">
      <dgm:prSet/>
      <dgm:spPr/>
      <dgm:t>
        <a:bodyPr/>
        <a:lstStyle/>
        <a:p>
          <a:endParaRPr lang="cs-CZ"/>
        </a:p>
      </dgm:t>
    </dgm:pt>
    <dgm:pt modelId="{511F6C93-78E1-4CAC-9FA7-06B1165C8FF3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err="1"/>
            <a:t>Freigabe</a:t>
          </a:r>
          <a:endParaRPr lang="cs-CZ" dirty="0"/>
        </a:p>
      </dgm:t>
    </dgm:pt>
    <dgm:pt modelId="{373982F2-0062-4BB8-823E-8951C3BF3F6E}" type="parTrans" cxnId="{EB96A369-157F-4293-85B6-7E6A09383C2D}">
      <dgm:prSet/>
      <dgm:spPr/>
      <dgm:t>
        <a:bodyPr/>
        <a:lstStyle/>
        <a:p>
          <a:endParaRPr lang="cs-CZ"/>
        </a:p>
      </dgm:t>
    </dgm:pt>
    <dgm:pt modelId="{5C647DAC-5C0E-4CD8-A090-F03D41AE38A5}" type="sibTrans" cxnId="{EB96A369-157F-4293-85B6-7E6A09383C2D}">
      <dgm:prSet/>
      <dgm:spPr/>
      <dgm:t>
        <a:bodyPr/>
        <a:lstStyle/>
        <a:p>
          <a:endParaRPr lang="cs-CZ"/>
        </a:p>
      </dgm:t>
    </dgm:pt>
    <dgm:pt modelId="{FD868584-7D6D-484A-9CAC-82467F4BA1B1}" type="pres">
      <dgm:prSet presAssocID="{50599710-98A5-45A0-A957-1B5C659D3D42}" presName="CompostProcess" presStyleCnt="0">
        <dgm:presLayoutVars>
          <dgm:dir/>
          <dgm:resizeHandles val="exact"/>
        </dgm:presLayoutVars>
      </dgm:prSet>
      <dgm:spPr/>
    </dgm:pt>
    <dgm:pt modelId="{AC94D06D-226C-491C-91C1-DB7340D7F581}" type="pres">
      <dgm:prSet presAssocID="{50599710-98A5-45A0-A957-1B5C659D3D42}" presName="arrow" presStyleLbl="bgShp" presStyleIdx="0" presStyleCnt="1"/>
      <dgm:spPr/>
    </dgm:pt>
    <dgm:pt modelId="{857F6557-F273-44A5-A759-5F316ED2ECB6}" type="pres">
      <dgm:prSet presAssocID="{50599710-98A5-45A0-A957-1B5C659D3D42}" presName="linearProcess" presStyleCnt="0"/>
      <dgm:spPr/>
    </dgm:pt>
    <dgm:pt modelId="{DA2863BC-23EB-49A8-9F9A-81AD63ECD7AF}" type="pres">
      <dgm:prSet presAssocID="{14A68355-2C32-49BA-B862-72C511CC7FE4}" presName="textNode" presStyleLbl="node1" presStyleIdx="0" presStyleCnt="5">
        <dgm:presLayoutVars>
          <dgm:bulletEnabled val="1"/>
        </dgm:presLayoutVars>
      </dgm:prSet>
      <dgm:spPr/>
    </dgm:pt>
    <dgm:pt modelId="{69F19FB8-B851-4AEA-AA3B-A0B06C7AACC4}" type="pres">
      <dgm:prSet presAssocID="{56E2DB8A-653A-430D-B0D6-7757F7704882}" presName="sibTrans" presStyleCnt="0"/>
      <dgm:spPr/>
    </dgm:pt>
    <dgm:pt modelId="{9267AC7E-0A23-4306-879C-86305D2E62F1}" type="pres">
      <dgm:prSet presAssocID="{BBB73203-798D-47A7-89DB-3915251F3F34}" presName="textNode" presStyleLbl="node1" presStyleIdx="1" presStyleCnt="5">
        <dgm:presLayoutVars>
          <dgm:bulletEnabled val="1"/>
        </dgm:presLayoutVars>
      </dgm:prSet>
      <dgm:spPr/>
    </dgm:pt>
    <dgm:pt modelId="{68316CA8-562F-4910-AFB0-F77B91DC9B4A}" type="pres">
      <dgm:prSet presAssocID="{DD144E9E-AC23-4C98-877D-2E19224E23AB}" presName="sibTrans" presStyleCnt="0"/>
      <dgm:spPr/>
    </dgm:pt>
    <dgm:pt modelId="{654B9800-0BF5-450B-85AA-2B8FC8621CAF}" type="pres">
      <dgm:prSet presAssocID="{21FEF740-564A-4FF5-AF64-80A4C3E8B7B0}" presName="textNode" presStyleLbl="node1" presStyleIdx="2" presStyleCnt="5">
        <dgm:presLayoutVars>
          <dgm:bulletEnabled val="1"/>
        </dgm:presLayoutVars>
      </dgm:prSet>
      <dgm:spPr/>
    </dgm:pt>
    <dgm:pt modelId="{B0F7D193-E0AE-41D8-9575-0E5F917F58DD}" type="pres">
      <dgm:prSet presAssocID="{A80F0B30-AC9A-46B5-A805-A983C97BE703}" presName="sibTrans" presStyleCnt="0"/>
      <dgm:spPr/>
    </dgm:pt>
    <dgm:pt modelId="{F9762C7F-760E-464F-B142-E077C58A04A1}" type="pres">
      <dgm:prSet presAssocID="{5413F65C-7DD8-4C8F-92DB-38F41F801F74}" presName="textNode" presStyleLbl="node1" presStyleIdx="3" presStyleCnt="5">
        <dgm:presLayoutVars>
          <dgm:bulletEnabled val="1"/>
        </dgm:presLayoutVars>
      </dgm:prSet>
      <dgm:spPr/>
    </dgm:pt>
    <dgm:pt modelId="{16F858CE-DE33-4627-B027-62C0131BE3F6}" type="pres">
      <dgm:prSet presAssocID="{5DF2E4E7-A3BA-4D8C-8151-F10FE99A83B0}" presName="sibTrans" presStyleCnt="0"/>
      <dgm:spPr/>
    </dgm:pt>
    <dgm:pt modelId="{49FA288D-387A-4A85-880D-8E7A0B76DBDD}" type="pres">
      <dgm:prSet presAssocID="{511F6C93-78E1-4CAC-9FA7-06B1165C8FF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1933431-223E-481D-9DA2-7E1F748BE36E}" type="presOf" srcId="{14A68355-2C32-49BA-B862-72C511CC7FE4}" destId="{DA2863BC-23EB-49A8-9F9A-81AD63ECD7AF}" srcOrd="0" destOrd="0" presId="urn:microsoft.com/office/officeart/2005/8/layout/hProcess9"/>
    <dgm:cxn modelId="{7A5D7832-C324-478C-8612-1A1D3ACD7D87}" srcId="{50599710-98A5-45A0-A957-1B5C659D3D42}" destId="{BBB73203-798D-47A7-89DB-3915251F3F34}" srcOrd="1" destOrd="0" parTransId="{1587DCAB-07A1-47BB-A9D1-98B16F49F60E}" sibTransId="{DD144E9E-AC23-4C98-877D-2E19224E23AB}"/>
    <dgm:cxn modelId="{F70FE161-4487-444D-83F6-B0CBA3ED62D4}" type="presOf" srcId="{5413F65C-7DD8-4C8F-92DB-38F41F801F74}" destId="{F9762C7F-760E-464F-B142-E077C58A04A1}" srcOrd="0" destOrd="0" presId="urn:microsoft.com/office/officeart/2005/8/layout/hProcess9"/>
    <dgm:cxn modelId="{16612743-8949-4A92-9A87-B5C56FF81A71}" type="presOf" srcId="{50599710-98A5-45A0-A957-1B5C659D3D42}" destId="{FD868584-7D6D-484A-9CAC-82467F4BA1B1}" srcOrd="0" destOrd="0" presId="urn:microsoft.com/office/officeart/2005/8/layout/hProcess9"/>
    <dgm:cxn modelId="{D9BD7245-855B-4E89-8649-E9C8957AFB71}" srcId="{50599710-98A5-45A0-A957-1B5C659D3D42}" destId="{14A68355-2C32-49BA-B862-72C511CC7FE4}" srcOrd="0" destOrd="0" parTransId="{76BD5A9A-B3A4-4939-BCE3-2B5BC734A294}" sibTransId="{56E2DB8A-653A-430D-B0D6-7757F7704882}"/>
    <dgm:cxn modelId="{EB96A369-157F-4293-85B6-7E6A09383C2D}" srcId="{50599710-98A5-45A0-A957-1B5C659D3D42}" destId="{511F6C93-78E1-4CAC-9FA7-06B1165C8FF3}" srcOrd="4" destOrd="0" parTransId="{373982F2-0062-4BB8-823E-8951C3BF3F6E}" sibTransId="{5C647DAC-5C0E-4CD8-A090-F03D41AE38A5}"/>
    <dgm:cxn modelId="{970E874C-E175-4AA5-9E70-A47E5C85B712}" type="presOf" srcId="{21FEF740-564A-4FF5-AF64-80A4C3E8B7B0}" destId="{654B9800-0BF5-450B-85AA-2B8FC8621CAF}" srcOrd="0" destOrd="0" presId="urn:microsoft.com/office/officeart/2005/8/layout/hProcess9"/>
    <dgm:cxn modelId="{70AC2C7E-5B63-4EE8-8476-484F3277AE62}" type="presOf" srcId="{BBB73203-798D-47A7-89DB-3915251F3F34}" destId="{9267AC7E-0A23-4306-879C-86305D2E62F1}" srcOrd="0" destOrd="0" presId="urn:microsoft.com/office/officeart/2005/8/layout/hProcess9"/>
    <dgm:cxn modelId="{5AD6619B-59F0-4E54-9355-933F2917FA0C}" srcId="{50599710-98A5-45A0-A957-1B5C659D3D42}" destId="{5413F65C-7DD8-4C8F-92DB-38F41F801F74}" srcOrd="3" destOrd="0" parTransId="{81FB25A6-6430-45EF-8746-596E472AA87B}" sibTransId="{5DF2E4E7-A3BA-4D8C-8151-F10FE99A83B0}"/>
    <dgm:cxn modelId="{A40672F4-7524-4E2F-AAFE-411D7C61BE32}" type="presOf" srcId="{511F6C93-78E1-4CAC-9FA7-06B1165C8FF3}" destId="{49FA288D-387A-4A85-880D-8E7A0B76DBDD}" srcOrd="0" destOrd="0" presId="urn:microsoft.com/office/officeart/2005/8/layout/hProcess9"/>
    <dgm:cxn modelId="{B30790FB-5B94-4425-8B17-F4A06B83D69D}" srcId="{50599710-98A5-45A0-A957-1B5C659D3D42}" destId="{21FEF740-564A-4FF5-AF64-80A4C3E8B7B0}" srcOrd="2" destOrd="0" parTransId="{38371535-621F-45A6-A391-D6A32190879E}" sibTransId="{A80F0B30-AC9A-46B5-A805-A983C97BE703}"/>
    <dgm:cxn modelId="{A540BD85-E0B5-4DAA-A1FD-7386FA443BED}" type="presParOf" srcId="{FD868584-7D6D-484A-9CAC-82467F4BA1B1}" destId="{AC94D06D-226C-491C-91C1-DB7340D7F581}" srcOrd="0" destOrd="0" presId="urn:microsoft.com/office/officeart/2005/8/layout/hProcess9"/>
    <dgm:cxn modelId="{6A49D478-82C8-4F3E-8052-8BB899326297}" type="presParOf" srcId="{FD868584-7D6D-484A-9CAC-82467F4BA1B1}" destId="{857F6557-F273-44A5-A759-5F316ED2ECB6}" srcOrd="1" destOrd="0" presId="urn:microsoft.com/office/officeart/2005/8/layout/hProcess9"/>
    <dgm:cxn modelId="{EA16A4B8-1FBB-4C1F-A892-7735F5E76BED}" type="presParOf" srcId="{857F6557-F273-44A5-A759-5F316ED2ECB6}" destId="{DA2863BC-23EB-49A8-9F9A-81AD63ECD7AF}" srcOrd="0" destOrd="0" presId="urn:microsoft.com/office/officeart/2005/8/layout/hProcess9"/>
    <dgm:cxn modelId="{F293DA7D-153D-4C82-89F2-B831406BD93E}" type="presParOf" srcId="{857F6557-F273-44A5-A759-5F316ED2ECB6}" destId="{69F19FB8-B851-4AEA-AA3B-A0B06C7AACC4}" srcOrd="1" destOrd="0" presId="urn:microsoft.com/office/officeart/2005/8/layout/hProcess9"/>
    <dgm:cxn modelId="{0A48AB7B-4EAB-4DD1-BB68-432C247F10F7}" type="presParOf" srcId="{857F6557-F273-44A5-A759-5F316ED2ECB6}" destId="{9267AC7E-0A23-4306-879C-86305D2E62F1}" srcOrd="2" destOrd="0" presId="urn:microsoft.com/office/officeart/2005/8/layout/hProcess9"/>
    <dgm:cxn modelId="{C6AEE2B8-0E68-43AC-80D7-CD3B866F3ED4}" type="presParOf" srcId="{857F6557-F273-44A5-A759-5F316ED2ECB6}" destId="{68316CA8-562F-4910-AFB0-F77B91DC9B4A}" srcOrd="3" destOrd="0" presId="urn:microsoft.com/office/officeart/2005/8/layout/hProcess9"/>
    <dgm:cxn modelId="{56745EC5-2203-4A23-86B8-5D35266B76CC}" type="presParOf" srcId="{857F6557-F273-44A5-A759-5F316ED2ECB6}" destId="{654B9800-0BF5-450B-85AA-2B8FC8621CAF}" srcOrd="4" destOrd="0" presId="urn:microsoft.com/office/officeart/2005/8/layout/hProcess9"/>
    <dgm:cxn modelId="{90A89B10-6F02-41A5-ACFD-53AFCA96E964}" type="presParOf" srcId="{857F6557-F273-44A5-A759-5F316ED2ECB6}" destId="{B0F7D193-E0AE-41D8-9575-0E5F917F58DD}" srcOrd="5" destOrd="0" presId="urn:microsoft.com/office/officeart/2005/8/layout/hProcess9"/>
    <dgm:cxn modelId="{23F1673B-88D0-45A4-AD4C-A452F3520D9C}" type="presParOf" srcId="{857F6557-F273-44A5-A759-5F316ED2ECB6}" destId="{F9762C7F-760E-464F-B142-E077C58A04A1}" srcOrd="6" destOrd="0" presId="urn:microsoft.com/office/officeart/2005/8/layout/hProcess9"/>
    <dgm:cxn modelId="{8B68CA4E-2047-49DE-B3D1-350FBF957223}" type="presParOf" srcId="{857F6557-F273-44A5-A759-5F316ED2ECB6}" destId="{16F858CE-DE33-4627-B027-62C0131BE3F6}" srcOrd="7" destOrd="0" presId="urn:microsoft.com/office/officeart/2005/8/layout/hProcess9"/>
    <dgm:cxn modelId="{749A8F78-D40F-4D00-8D43-0DA946A99341}" type="presParOf" srcId="{857F6557-F273-44A5-A759-5F316ED2ECB6}" destId="{49FA288D-387A-4A85-880D-8E7A0B76DBD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4D06D-226C-491C-91C1-DB7340D7F581}">
      <dsp:nvSpPr>
        <dsp:cNvPr id="0" name=""/>
        <dsp:cNvSpPr/>
      </dsp:nvSpPr>
      <dsp:spPr>
        <a:xfrm>
          <a:off x="650990" y="0"/>
          <a:ext cx="7377898" cy="1371601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863BC-23EB-49A8-9F9A-81AD63ECD7AF}">
      <dsp:nvSpPr>
        <dsp:cNvPr id="0" name=""/>
        <dsp:cNvSpPr/>
      </dsp:nvSpPr>
      <dsp:spPr>
        <a:xfrm>
          <a:off x="3254" y="411480"/>
          <a:ext cx="1656436" cy="54864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Erstellung</a:t>
          </a:r>
          <a:r>
            <a:rPr lang="cs-CZ" sz="1300" kern="1200" dirty="0"/>
            <a:t> der Statik</a:t>
          </a:r>
        </a:p>
      </dsp:txBody>
      <dsp:txXfrm>
        <a:off x="30036" y="438262"/>
        <a:ext cx="1602872" cy="495076"/>
      </dsp:txXfrm>
    </dsp:sp>
    <dsp:sp modelId="{9267AC7E-0A23-4306-879C-86305D2E62F1}">
      <dsp:nvSpPr>
        <dsp:cNvPr id="0" name=""/>
        <dsp:cNvSpPr/>
      </dsp:nvSpPr>
      <dsp:spPr>
        <a:xfrm>
          <a:off x="1757488" y="411480"/>
          <a:ext cx="1656436" cy="548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Vorprüfung</a:t>
          </a:r>
          <a:endParaRPr lang="cs-CZ" sz="1300" kern="1200" dirty="0"/>
        </a:p>
      </dsp:txBody>
      <dsp:txXfrm>
        <a:off x="1784270" y="438262"/>
        <a:ext cx="1602872" cy="495076"/>
      </dsp:txXfrm>
    </dsp:sp>
    <dsp:sp modelId="{654B9800-0BF5-450B-85AA-2B8FC8621CAF}">
      <dsp:nvSpPr>
        <dsp:cNvPr id="0" name=""/>
        <dsp:cNvSpPr/>
      </dsp:nvSpPr>
      <dsp:spPr>
        <a:xfrm>
          <a:off x="3511721" y="411480"/>
          <a:ext cx="1656436" cy="54864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Einarbeitung</a:t>
          </a:r>
          <a:r>
            <a:rPr lang="cs-CZ" sz="1300" kern="1200" dirty="0"/>
            <a:t> der </a:t>
          </a:r>
          <a:r>
            <a:rPr lang="cs-CZ" sz="1300" kern="1200" dirty="0" err="1"/>
            <a:t>Prüfvermerke</a:t>
          </a:r>
          <a:endParaRPr lang="cs-CZ" sz="1300" kern="1200" dirty="0"/>
        </a:p>
      </dsp:txBody>
      <dsp:txXfrm>
        <a:off x="3538503" y="438262"/>
        <a:ext cx="1602872" cy="495076"/>
      </dsp:txXfrm>
    </dsp:sp>
    <dsp:sp modelId="{F9762C7F-760E-464F-B142-E077C58A04A1}">
      <dsp:nvSpPr>
        <dsp:cNvPr id="0" name=""/>
        <dsp:cNvSpPr/>
      </dsp:nvSpPr>
      <dsp:spPr>
        <a:xfrm>
          <a:off x="5265955" y="411480"/>
          <a:ext cx="1656436" cy="548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Hauptprüfung</a:t>
          </a:r>
          <a:endParaRPr lang="cs-CZ" sz="1300" kern="1200" dirty="0"/>
        </a:p>
      </dsp:txBody>
      <dsp:txXfrm>
        <a:off x="5292737" y="438262"/>
        <a:ext cx="1602872" cy="495076"/>
      </dsp:txXfrm>
    </dsp:sp>
    <dsp:sp modelId="{49FA288D-387A-4A85-880D-8E7A0B76DBDD}">
      <dsp:nvSpPr>
        <dsp:cNvPr id="0" name=""/>
        <dsp:cNvSpPr/>
      </dsp:nvSpPr>
      <dsp:spPr>
        <a:xfrm>
          <a:off x="7020188" y="411480"/>
          <a:ext cx="1656436" cy="5486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Freigabe</a:t>
          </a:r>
          <a:endParaRPr lang="cs-CZ" sz="1300" kern="1200" dirty="0"/>
        </a:p>
      </dsp:txBody>
      <dsp:txXfrm>
        <a:off x="7046970" y="438262"/>
        <a:ext cx="1602872" cy="495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4D06D-226C-491C-91C1-DB7340D7F581}">
      <dsp:nvSpPr>
        <dsp:cNvPr id="0" name=""/>
        <dsp:cNvSpPr/>
      </dsp:nvSpPr>
      <dsp:spPr>
        <a:xfrm>
          <a:off x="650990" y="0"/>
          <a:ext cx="7377898" cy="1371601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863BC-23EB-49A8-9F9A-81AD63ECD7AF}">
      <dsp:nvSpPr>
        <dsp:cNvPr id="0" name=""/>
        <dsp:cNvSpPr/>
      </dsp:nvSpPr>
      <dsp:spPr>
        <a:xfrm>
          <a:off x="3254" y="411480"/>
          <a:ext cx="1656436" cy="54864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Erstellung</a:t>
          </a:r>
          <a:r>
            <a:rPr lang="cs-CZ" sz="1300" kern="1200" dirty="0"/>
            <a:t> der Statik</a:t>
          </a:r>
        </a:p>
      </dsp:txBody>
      <dsp:txXfrm>
        <a:off x="30036" y="438262"/>
        <a:ext cx="1602872" cy="495076"/>
      </dsp:txXfrm>
    </dsp:sp>
    <dsp:sp modelId="{9267AC7E-0A23-4306-879C-86305D2E62F1}">
      <dsp:nvSpPr>
        <dsp:cNvPr id="0" name=""/>
        <dsp:cNvSpPr/>
      </dsp:nvSpPr>
      <dsp:spPr>
        <a:xfrm>
          <a:off x="1757488" y="411480"/>
          <a:ext cx="1656436" cy="548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Vorprüfung</a:t>
          </a:r>
          <a:endParaRPr lang="cs-CZ" sz="1300" kern="1200" dirty="0"/>
        </a:p>
      </dsp:txBody>
      <dsp:txXfrm>
        <a:off x="1784270" y="438262"/>
        <a:ext cx="1602872" cy="495076"/>
      </dsp:txXfrm>
    </dsp:sp>
    <dsp:sp modelId="{654B9800-0BF5-450B-85AA-2B8FC8621CAF}">
      <dsp:nvSpPr>
        <dsp:cNvPr id="0" name=""/>
        <dsp:cNvSpPr/>
      </dsp:nvSpPr>
      <dsp:spPr>
        <a:xfrm>
          <a:off x="3511721" y="411480"/>
          <a:ext cx="1656436" cy="54864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Einarbeitung</a:t>
          </a:r>
          <a:r>
            <a:rPr lang="cs-CZ" sz="1300" kern="1200" dirty="0"/>
            <a:t> der </a:t>
          </a:r>
          <a:r>
            <a:rPr lang="cs-CZ" sz="1300" kern="1200" dirty="0" err="1"/>
            <a:t>Prüfvermerke</a:t>
          </a:r>
          <a:endParaRPr lang="cs-CZ" sz="1300" kern="1200" dirty="0"/>
        </a:p>
      </dsp:txBody>
      <dsp:txXfrm>
        <a:off x="3538503" y="438262"/>
        <a:ext cx="1602872" cy="495076"/>
      </dsp:txXfrm>
    </dsp:sp>
    <dsp:sp modelId="{F9762C7F-760E-464F-B142-E077C58A04A1}">
      <dsp:nvSpPr>
        <dsp:cNvPr id="0" name=""/>
        <dsp:cNvSpPr/>
      </dsp:nvSpPr>
      <dsp:spPr>
        <a:xfrm>
          <a:off x="5265955" y="411480"/>
          <a:ext cx="1656436" cy="5486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Hauptprüfung</a:t>
          </a:r>
          <a:endParaRPr lang="cs-CZ" sz="1300" kern="1200" dirty="0"/>
        </a:p>
      </dsp:txBody>
      <dsp:txXfrm>
        <a:off x="5292737" y="438262"/>
        <a:ext cx="1602872" cy="495076"/>
      </dsp:txXfrm>
    </dsp:sp>
    <dsp:sp modelId="{49FA288D-387A-4A85-880D-8E7A0B76DBDD}">
      <dsp:nvSpPr>
        <dsp:cNvPr id="0" name=""/>
        <dsp:cNvSpPr/>
      </dsp:nvSpPr>
      <dsp:spPr>
        <a:xfrm>
          <a:off x="7020188" y="411480"/>
          <a:ext cx="1656436" cy="5486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Freigabe</a:t>
          </a:r>
          <a:endParaRPr lang="cs-CZ" sz="1300" kern="1200" dirty="0"/>
        </a:p>
      </dsp:txBody>
      <dsp:txXfrm>
        <a:off x="7046970" y="438262"/>
        <a:ext cx="1602872" cy="495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5T22:25:35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4348 378 24575,'-343'-87'0,"182"43"0,-363-86 0,-13 43 0,-703 57 0,1087 35 0,-278 44 0,359-35 0,1 3 0,0 3 0,2 3 0,0 3 0,-125 69 0,161-75 0,0 2 0,2 1 0,1 1 0,1 2 0,1 1 0,1 1 0,-31 43 0,40-46 0,1 2 0,2-1 0,1 2 0,1 0 0,1 1 0,1 0 0,2 0 0,1 1 0,-7 52 0,8-6 0,2 0 0,9 112 0,1-155 0,0-1 0,3 0 0,0 0 0,2 0 0,2-1 0,0 0 0,2-1 0,2-1 0,24 36 0,11 8 0,4-2 0,75 76 0,-83-98 0,2-2 0,1-3 0,3-2 0,2-2 0,1-2 0,1-3 0,3-2 0,0-3 0,2-3 0,1-3 0,1-2 0,1-3 0,69 11 0,265 28 0,-295-44 0,685 49 0,6-64 0,-720-2 0,0-4 0,0-3 0,-1-3 0,143-46 0,-197 51 0,-1-1 0,1 0 0,-1-2 0,-1 0 0,25-20 0,77-76 0,-20 15 0,-87 82 0,5-3 0,-1-1 0,0 0 0,-1-1 0,-1 0 0,0-2 0,-2 0 0,0 0 0,0-1 0,10-21 0,-13 14 0,-1-1 0,0 0 0,-2-1 0,-1 1 0,-1-1 0,2-48 0,-12-167 0,1 200 0,-2 1 0,-1-1 0,-3 1 0,-1 1 0,-2 0 0,-2 1 0,-32-63 0,16 47 0,-2 2 0,-2 2 0,-3 1 0,-66-69 0,92 108-8,-2 0 0,1 1 0,-1 0 0,-1 1 0,-22-11 0,-3-1-1309,16 7-5509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8498" cy="5133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4512" y="2"/>
            <a:ext cx="3077443" cy="5133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82DD-8784-4EAB-A7D6-C4AD5B94AC7F}" type="datetimeFigureOut">
              <a:rPr lang="cs-CZ" smtClean="0"/>
              <a:t>15.06.2022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81113"/>
            <a:ext cx="6138863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828" y="4925476"/>
            <a:ext cx="5682407" cy="4031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262"/>
            <a:ext cx="3078498" cy="5133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4512" y="9721262"/>
            <a:ext cx="3077443" cy="5133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94465-D098-490D-B13A-28749A8CEB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62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94465-D098-490D-B13A-28749A8CEB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74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299" y="209270"/>
            <a:ext cx="6715125" cy="604519"/>
          </a:xfrm>
          <a:prstGeom prst="rect">
            <a:avLst/>
          </a:prstGeom>
        </p:spPr>
        <p:txBody>
          <a:bodyPr lIns="0" tIns="0" rIns="0" bIns="0"/>
          <a:lstStyle>
            <a:lvl1pPr>
              <a:defRPr sz="3800" b="1" i="0" u="heavy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383093"/>
            <a:ext cx="4651629" cy="3968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383093"/>
            <a:ext cx="4651629" cy="3968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" y="0"/>
            <a:ext cx="10680700" cy="5368925"/>
          </a:xfrm>
          <a:prstGeom prst="rect">
            <a:avLst/>
          </a:prstGeom>
        </p:spPr>
      </p:pic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6489700" y="0"/>
            <a:ext cx="4203700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krátký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1406525"/>
            <a:ext cx="5638800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3006725"/>
            <a:ext cx="5638800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</a:t>
            </a:r>
          </a:p>
        </p:txBody>
      </p:sp>
    </p:spTree>
    <p:extLst>
      <p:ext uri="{BB962C8B-B14F-4D97-AF65-F5344CB8AC3E}">
        <p14:creationId xmlns:p14="http://schemas.microsoft.com/office/powerpoint/2010/main" val="109703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lder 3"/>
          <p:cNvSpPr>
            <a:spLocks noGrp="1"/>
          </p:cNvSpPr>
          <p:nvPr>
            <p:ph sz="half" idx="15"/>
          </p:nvPr>
        </p:nvSpPr>
        <p:spPr>
          <a:xfrm rot="16200000">
            <a:off x="-223987" y="223980"/>
            <a:ext cx="5368931" cy="4920957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7937499" y="1692274"/>
            <a:ext cx="2755901" cy="1981200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546100" y="-1"/>
            <a:ext cx="2895600" cy="23971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rm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2" name="Holder 3"/>
          <p:cNvSpPr>
            <a:spLocks noGrp="1" noChangeAspect="1"/>
          </p:cNvSpPr>
          <p:nvPr>
            <p:ph sz="half" idx="12"/>
          </p:nvPr>
        </p:nvSpPr>
        <p:spPr>
          <a:xfrm>
            <a:off x="7937500" y="0"/>
            <a:ext cx="2755900" cy="1578344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Holder 3"/>
          <p:cNvSpPr>
            <a:spLocks noGrp="1" noChangeAspect="1"/>
          </p:cNvSpPr>
          <p:nvPr>
            <p:ph sz="half" idx="13"/>
          </p:nvPr>
        </p:nvSpPr>
        <p:spPr>
          <a:xfrm rot="16200000">
            <a:off x="3744764" y="1252388"/>
            <a:ext cx="5368927" cy="2864143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Holder 3"/>
          <p:cNvSpPr>
            <a:spLocks noGrp="1" noChangeAspect="1"/>
          </p:cNvSpPr>
          <p:nvPr>
            <p:ph sz="half" idx="14"/>
          </p:nvPr>
        </p:nvSpPr>
        <p:spPr>
          <a:xfrm>
            <a:off x="7937500" y="3787404"/>
            <a:ext cx="2755900" cy="1578344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0985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546100" y="-1"/>
            <a:ext cx="2895600" cy="23971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rm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5" name="Holder 3"/>
          <p:cNvSpPr>
            <a:spLocks noGrp="1" noChangeAspect="1"/>
          </p:cNvSpPr>
          <p:nvPr>
            <p:ph sz="half" idx="15"/>
          </p:nvPr>
        </p:nvSpPr>
        <p:spPr>
          <a:xfrm rot="16200000">
            <a:off x="2662233" y="-2662241"/>
            <a:ext cx="5368933" cy="10693400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011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-5280" y="0"/>
            <a:ext cx="4666180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813300" y="339725"/>
            <a:ext cx="5638799" cy="5029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000" indent="-285750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 – aktualizuje se tabulátorem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– aktualizuje se tabulátorem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6312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0680700" cy="5368925"/>
          </a:xfrm>
          <a:prstGeom prst="rect">
            <a:avLst/>
          </a:prstGeom>
        </p:spPr>
      </p:pic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-5280" y="0"/>
            <a:ext cx="4666180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124200" cy="17875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0" y="492125"/>
            <a:ext cx="5638800" cy="3733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000" indent="-285750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 – aktualizuje se tabulátorem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– aktualizuje se tabulátorem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95049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0680700" cy="5368925"/>
          </a:xfrm>
          <a:prstGeom prst="rect">
            <a:avLst/>
          </a:prstGeom>
        </p:spPr>
      </p:pic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-5280" y="1962150"/>
            <a:ext cx="4615380" cy="340677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124200" cy="17875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747694" y="492125"/>
            <a:ext cx="5945706" cy="12954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000" indent="-285750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- podnadpis</a:t>
            </a:r>
          </a:p>
          <a:p>
            <a:pPr lvl="1"/>
            <a:r>
              <a:rPr lang="cs-CZ" dirty="0"/>
              <a:t>Druhá úroveň – prostý text – aktualizuje se tabulátorem</a:t>
            </a:r>
          </a:p>
        </p:txBody>
      </p:sp>
      <p:sp>
        <p:nvSpPr>
          <p:cNvPr id="9" name="Holder 3"/>
          <p:cNvSpPr>
            <a:spLocks noGrp="1"/>
          </p:cNvSpPr>
          <p:nvPr>
            <p:ph sz="half" idx="13"/>
          </p:nvPr>
        </p:nvSpPr>
        <p:spPr>
          <a:xfrm>
            <a:off x="4747694" y="1962150"/>
            <a:ext cx="5945705" cy="340677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80340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0680700" cy="5368925"/>
          </a:xfrm>
          <a:prstGeom prst="rect">
            <a:avLst/>
          </a:prstGeom>
        </p:spPr>
      </p:pic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546100" y="1962150"/>
            <a:ext cx="4064000" cy="340677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4064000" cy="17875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9" name="Holder 3"/>
          <p:cNvSpPr>
            <a:spLocks noGrp="1"/>
          </p:cNvSpPr>
          <p:nvPr>
            <p:ph sz="half" idx="13"/>
          </p:nvPr>
        </p:nvSpPr>
        <p:spPr>
          <a:xfrm>
            <a:off x="4752975" y="0"/>
            <a:ext cx="5940424" cy="5368926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7291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-5280" y="1962150"/>
            <a:ext cx="4615380" cy="340677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124200" cy="17875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747694" y="492125"/>
            <a:ext cx="5945706" cy="12954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000" indent="-285750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- podnadpis</a:t>
            </a:r>
          </a:p>
          <a:p>
            <a:pPr lvl="1"/>
            <a:r>
              <a:rPr lang="cs-CZ" dirty="0"/>
              <a:t>Druhá úroveň – prostý text – aktualizuje se tabulátorem</a:t>
            </a:r>
          </a:p>
        </p:txBody>
      </p:sp>
      <p:sp>
        <p:nvSpPr>
          <p:cNvPr id="9" name="Holder 3"/>
          <p:cNvSpPr>
            <a:spLocks noGrp="1"/>
          </p:cNvSpPr>
          <p:nvPr>
            <p:ph sz="half" idx="13"/>
          </p:nvPr>
        </p:nvSpPr>
        <p:spPr>
          <a:xfrm>
            <a:off x="4747694" y="1962150"/>
            <a:ext cx="5945705" cy="340677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2677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6489700" y="-1"/>
            <a:ext cx="4203700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krátký</a:t>
            </a:r>
            <a:endParaRPr/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082" y="3692525"/>
            <a:ext cx="5638817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 – ideálně pro delší texty</a:t>
            </a:r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1415765"/>
            <a:ext cx="5636687" cy="18957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000" indent="-285750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 – aktualizuje se tabulátorem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– aktualizuje se tabulátorem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99783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6351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 na </a:t>
            </a:r>
            <a:br>
              <a:rPr lang="cs-CZ"/>
            </a:br>
            <a:r>
              <a:rPr lang="cs-CZ"/>
              <a:t>2 řádky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016125"/>
            <a:ext cx="5638800" cy="17525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 – aktualizuje se tabulátorem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– aktualizuje se tabulátorem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3997326"/>
            <a:ext cx="5638800" cy="102759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7785100" y="0"/>
            <a:ext cx="2908299" cy="5368925"/>
          </a:xfrm>
          <a:prstGeom prst="rect">
            <a:avLst/>
          </a:prstGeom>
          <a:solidFill>
            <a:srgbClr val="E4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166100" y="720724"/>
            <a:ext cx="2286000" cy="43041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Citace, motto, nějaké důležité upozornění atd.</a:t>
            </a:r>
          </a:p>
        </p:txBody>
      </p:sp>
    </p:spTree>
    <p:extLst>
      <p:ext uri="{BB962C8B-B14F-4D97-AF65-F5344CB8AC3E}">
        <p14:creationId xmlns:p14="http://schemas.microsoft.com/office/powerpoint/2010/main" val="194934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lder 3"/>
          <p:cNvSpPr>
            <a:spLocks noGrp="1"/>
          </p:cNvSpPr>
          <p:nvPr>
            <p:ph sz="half" idx="15"/>
          </p:nvPr>
        </p:nvSpPr>
        <p:spPr>
          <a:xfrm rot="16200000">
            <a:off x="-223987" y="223980"/>
            <a:ext cx="5368931" cy="4920957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7937499" y="1692274"/>
            <a:ext cx="2755901" cy="1981200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546100" y="-1"/>
            <a:ext cx="2895600" cy="23971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rm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2" name="Holder 3"/>
          <p:cNvSpPr>
            <a:spLocks noGrp="1" noChangeAspect="1"/>
          </p:cNvSpPr>
          <p:nvPr>
            <p:ph sz="half" idx="12"/>
          </p:nvPr>
        </p:nvSpPr>
        <p:spPr>
          <a:xfrm>
            <a:off x="7937500" y="0"/>
            <a:ext cx="2755900" cy="1578344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Holder 3"/>
          <p:cNvSpPr>
            <a:spLocks noGrp="1" noChangeAspect="1"/>
          </p:cNvSpPr>
          <p:nvPr>
            <p:ph sz="half" idx="13"/>
          </p:nvPr>
        </p:nvSpPr>
        <p:spPr>
          <a:xfrm rot="16200000">
            <a:off x="3744764" y="1252388"/>
            <a:ext cx="5368927" cy="2864143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Holder 3"/>
          <p:cNvSpPr>
            <a:spLocks noGrp="1" noChangeAspect="1"/>
          </p:cNvSpPr>
          <p:nvPr>
            <p:ph sz="half" idx="14"/>
          </p:nvPr>
        </p:nvSpPr>
        <p:spPr>
          <a:xfrm>
            <a:off x="7937500" y="3787404"/>
            <a:ext cx="2755900" cy="1578344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6351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 na </a:t>
            </a:r>
            <a:br>
              <a:rPr lang="cs-CZ"/>
            </a:br>
            <a:r>
              <a:rPr lang="cs-CZ"/>
              <a:t>2 řádky</a:t>
            </a:r>
            <a:endParaRPr/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2016126"/>
            <a:ext cx="6705599" cy="30087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7785100" y="0"/>
            <a:ext cx="2908299" cy="5368925"/>
          </a:xfrm>
          <a:prstGeom prst="rect">
            <a:avLst/>
          </a:prstGeom>
          <a:solidFill>
            <a:srgbClr val="E4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166100" y="720724"/>
            <a:ext cx="2286000" cy="43041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Citace, motto, nějaké důležité upozornění atd.</a:t>
            </a:r>
          </a:p>
        </p:txBody>
      </p:sp>
    </p:spTree>
    <p:extLst>
      <p:ext uri="{BB962C8B-B14F-4D97-AF65-F5344CB8AC3E}">
        <p14:creationId xmlns:p14="http://schemas.microsoft.com/office/powerpoint/2010/main" val="3385887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0680700" cy="5368925"/>
          </a:xfrm>
          <a:prstGeom prst="rect">
            <a:avLst/>
          </a:prstGeom>
        </p:spPr>
      </p:pic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6351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 na </a:t>
            </a:r>
            <a:br>
              <a:rPr lang="cs-CZ"/>
            </a:br>
            <a:r>
              <a:rPr lang="cs-CZ"/>
              <a:t>2 řádky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016126"/>
            <a:ext cx="5638800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3616326"/>
            <a:ext cx="5638800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7785100" y="0"/>
            <a:ext cx="2908299" cy="5368925"/>
          </a:xfrm>
          <a:prstGeom prst="rect">
            <a:avLst/>
          </a:prstGeom>
          <a:solidFill>
            <a:srgbClr val="E4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166100" y="720724"/>
            <a:ext cx="2286000" cy="43041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Citace, motto, nějaké důležité upozornění atd.</a:t>
            </a:r>
          </a:p>
        </p:txBody>
      </p:sp>
    </p:spTree>
    <p:extLst>
      <p:ext uri="{BB962C8B-B14F-4D97-AF65-F5344CB8AC3E}">
        <p14:creationId xmlns:p14="http://schemas.microsoft.com/office/powerpoint/2010/main" val="676682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0680700" cy="5368925"/>
          </a:xfrm>
          <a:prstGeom prst="rect">
            <a:avLst/>
          </a:prstGeom>
        </p:spPr>
      </p:pic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6489700" y="0"/>
            <a:ext cx="4203700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krátký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1406525"/>
            <a:ext cx="5638800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3006725"/>
            <a:ext cx="5638800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</a:t>
            </a:r>
          </a:p>
        </p:txBody>
      </p:sp>
    </p:spTree>
    <p:extLst>
      <p:ext uri="{BB962C8B-B14F-4D97-AF65-F5344CB8AC3E}">
        <p14:creationId xmlns:p14="http://schemas.microsoft.com/office/powerpoint/2010/main" val="225597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0680700" cy="5368925"/>
          </a:xfrm>
          <a:prstGeom prst="rect">
            <a:avLst/>
          </a:prstGeom>
        </p:spPr>
      </p:pic>
      <p:sp>
        <p:nvSpPr>
          <p:cNvPr id="3" name="Obdélník 2"/>
          <p:cNvSpPr/>
          <p:nvPr userDrawn="1"/>
        </p:nvSpPr>
        <p:spPr>
          <a:xfrm>
            <a:off x="4127500" y="-1"/>
            <a:ext cx="6565900" cy="536892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4219575" y="0"/>
            <a:ext cx="6473825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krátký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643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0680700" cy="5368925"/>
          </a:xfrm>
          <a:prstGeom prst="rect">
            <a:avLst/>
          </a:prstGeom>
        </p:spPr>
      </p:pic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0" y="1"/>
            <a:ext cx="10693400" cy="4133850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krátký</a:t>
            </a:r>
            <a:endParaRPr/>
          </a:p>
        </p:txBody>
      </p:sp>
      <p:sp>
        <p:nvSpPr>
          <p:cNvPr id="6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4229099"/>
            <a:ext cx="9331326" cy="104775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- podnadpis</a:t>
            </a:r>
          </a:p>
          <a:p>
            <a:pPr lvl="1"/>
            <a:r>
              <a:rPr lang="cs-CZ" dirty="0"/>
              <a:t>Druhá úroveň – prostý text</a:t>
            </a:r>
          </a:p>
        </p:txBody>
      </p:sp>
    </p:spTree>
    <p:extLst>
      <p:ext uri="{BB962C8B-B14F-4D97-AF65-F5344CB8AC3E}">
        <p14:creationId xmlns:p14="http://schemas.microsoft.com/office/powerpoint/2010/main" val="3283912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0680700" cy="5368925"/>
          </a:xfrm>
          <a:prstGeom prst="rect">
            <a:avLst/>
          </a:prstGeom>
        </p:spPr>
      </p:pic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0" y="1"/>
            <a:ext cx="5210175" cy="4133850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krátký</a:t>
            </a:r>
            <a:endParaRPr/>
          </a:p>
        </p:txBody>
      </p:sp>
      <p:sp>
        <p:nvSpPr>
          <p:cNvPr id="6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4229099"/>
            <a:ext cx="9331326" cy="104775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- podnadpis</a:t>
            </a:r>
          </a:p>
          <a:p>
            <a:pPr lvl="1"/>
            <a:r>
              <a:rPr lang="cs-CZ" dirty="0"/>
              <a:t>Druhá úroveň – prostý text</a:t>
            </a:r>
          </a:p>
        </p:txBody>
      </p:sp>
      <p:sp>
        <p:nvSpPr>
          <p:cNvPr id="7" name="Holder 3"/>
          <p:cNvSpPr>
            <a:spLocks noGrp="1"/>
          </p:cNvSpPr>
          <p:nvPr>
            <p:ph sz="half" idx="13"/>
          </p:nvPr>
        </p:nvSpPr>
        <p:spPr>
          <a:xfrm>
            <a:off x="5334000" y="1"/>
            <a:ext cx="5372100" cy="4133850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39548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299" y="209270"/>
            <a:ext cx="6715125" cy="604519"/>
          </a:xfrm>
          <a:prstGeom prst="rect">
            <a:avLst/>
          </a:prstGeom>
        </p:spPr>
        <p:txBody>
          <a:bodyPr lIns="0" tIns="0" rIns="0" bIns="0"/>
          <a:lstStyle>
            <a:lvl1pPr>
              <a:defRPr sz="3800" b="1" i="0" u="heavy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383093"/>
            <a:ext cx="4651629" cy="3968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383093"/>
            <a:ext cx="4651629" cy="3968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9964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lder 3"/>
          <p:cNvSpPr>
            <a:spLocks noGrp="1"/>
          </p:cNvSpPr>
          <p:nvPr>
            <p:ph sz="half" idx="15"/>
          </p:nvPr>
        </p:nvSpPr>
        <p:spPr>
          <a:xfrm rot="16200000">
            <a:off x="-223987" y="223980"/>
            <a:ext cx="5368931" cy="4920957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7937499" y="1692274"/>
            <a:ext cx="2755901" cy="1981200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546100" y="-1"/>
            <a:ext cx="2895600" cy="23971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rm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2" name="Holder 3"/>
          <p:cNvSpPr>
            <a:spLocks noGrp="1" noChangeAspect="1"/>
          </p:cNvSpPr>
          <p:nvPr>
            <p:ph sz="half" idx="12"/>
          </p:nvPr>
        </p:nvSpPr>
        <p:spPr>
          <a:xfrm>
            <a:off x="7937500" y="0"/>
            <a:ext cx="2755900" cy="1578344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Holder 3"/>
          <p:cNvSpPr>
            <a:spLocks noGrp="1" noChangeAspect="1"/>
          </p:cNvSpPr>
          <p:nvPr>
            <p:ph sz="half" idx="13"/>
          </p:nvPr>
        </p:nvSpPr>
        <p:spPr>
          <a:xfrm rot="16200000">
            <a:off x="3744764" y="1252388"/>
            <a:ext cx="5368927" cy="2864143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Holder 3"/>
          <p:cNvSpPr>
            <a:spLocks noGrp="1" noChangeAspect="1"/>
          </p:cNvSpPr>
          <p:nvPr>
            <p:ph sz="half" idx="14"/>
          </p:nvPr>
        </p:nvSpPr>
        <p:spPr>
          <a:xfrm>
            <a:off x="7937500" y="3787404"/>
            <a:ext cx="2755900" cy="1578344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43461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546100" y="-1"/>
            <a:ext cx="2895600" cy="23971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rm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5" name="Holder 3"/>
          <p:cNvSpPr>
            <a:spLocks noGrp="1" noChangeAspect="1"/>
          </p:cNvSpPr>
          <p:nvPr>
            <p:ph sz="half" idx="15"/>
          </p:nvPr>
        </p:nvSpPr>
        <p:spPr>
          <a:xfrm rot="16200000">
            <a:off x="2662233" y="-2662241"/>
            <a:ext cx="5368933" cy="10693400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97673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-5280" y="0"/>
            <a:ext cx="4666180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813300" y="339725"/>
            <a:ext cx="5638799" cy="5029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000" indent="-285750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 – aktualizuje se tabulátorem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– aktualizuje se tabulátorem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1785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546100" y="-1"/>
            <a:ext cx="2895600" cy="23971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rm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5" name="Holder 3"/>
          <p:cNvSpPr>
            <a:spLocks noGrp="1" noChangeAspect="1"/>
          </p:cNvSpPr>
          <p:nvPr>
            <p:ph sz="half" idx="15"/>
          </p:nvPr>
        </p:nvSpPr>
        <p:spPr>
          <a:xfrm rot="16200000">
            <a:off x="2662233" y="-2662241"/>
            <a:ext cx="5368933" cy="10693400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52709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8" y="0"/>
            <a:ext cx="10688721" cy="5368925"/>
          </a:xfrm>
          <a:prstGeom prst="rect">
            <a:avLst/>
          </a:prstGeom>
        </p:spPr>
      </p:pic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-5280" y="0"/>
            <a:ext cx="4666180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124200" cy="17875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0" y="492125"/>
            <a:ext cx="5638800" cy="3733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000" indent="-285750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 – aktualizuje se tabulátorem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– aktualizuje se tabulátorem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20771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6489700" y="-1"/>
            <a:ext cx="4203700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krátký</a:t>
            </a:r>
            <a:endParaRPr/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082" y="3692525"/>
            <a:ext cx="5638817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 – ideálně pro delší texty</a:t>
            </a:r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1415765"/>
            <a:ext cx="5636687" cy="18957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000" indent="-285750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 – aktualizuje se tabulátorem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– aktualizuje se tabulátorem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15723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6351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 na </a:t>
            </a:r>
            <a:br>
              <a:rPr lang="cs-CZ"/>
            </a:br>
            <a:r>
              <a:rPr lang="cs-CZ"/>
              <a:t>2 řádky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016125"/>
            <a:ext cx="5638800" cy="17525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 – aktualizuje se tabulátorem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– aktualizuje se tabulátorem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3997326"/>
            <a:ext cx="5638800" cy="102759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7785100" y="0"/>
            <a:ext cx="2908299" cy="5368925"/>
          </a:xfrm>
          <a:prstGeom prst="rect">
            <a:avLst/>
          </a:prstGeom>
          <a:solidFill>
            <a:srgbClr val="E4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166100" y="720724"/>
            <a:ext cx="2286000" cy="43041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Citace, motto, nějaké důležité upozornění atd.</a:t>
            </a:r>
          </a:p>
        </p:txBody>
      </p:sp>
    </p:spTree>
    <p:extLst>
      <p:ext uri="{BB962C8B-B14F-4D97-AF65-F5344CB8AC3E}">
        <p14:creationId xmlns:p14="http://schemas.microsoft.com/office/powerpoint/2010/main" val="1517379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6351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 na </a:t>
            </a:r>
            <a:br>
              <a:rPr lang="cs-CZ"/>
            </a:br>
            <a:r>
              <a:rPr lang="cs-CZ"/>
              <a:t>2 řádky</a:t>
            </a:r>
            <a:endParaRPr/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2016126"/>
            <a:ext cx="6705599" cy="30087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7785100" y="0"/>
            <a:ext cx="2908299" cy="5368925"/>
          </a:xfrm>
          <a:prstGeom prst="rect">
            <a:avLst/>
          </a:prstGeom>
          <a:solidFill>
            <a:srgbClr val="E4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166100" y="720724"/>
            <a:ext cx="2286000" cy="43041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Citace, motto, nějaké důležité upozornění atd.</a:t>
            </a:r>
          </a:p>
        </p:txBody>
      </p:sp>
    </p:spTree>
    <p:extLst>
      <p:ext uri="{BB962C8B-B14F-4D97-AF65-F5344CB8AC3E}">
        <p14:creationId xmlns:p14="http://schemas.microsoft.com/office/powerpoint/2010/main" val="3084961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" y="0"/>
            <a:ext cx="10680700" cy="5368925"/>
          </a:xfrm>
          <a:prstGeom prst="rect">
            <a:avLst/>
          </a:prstGeom>
        </p:spPr>
      </p:pic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6351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 na </a:t>
            </a:r>
            <a:br>
              <a:rPr lang="cs-CZ"/>
            </a:br>
            <a:r>
              <a:rPr lang="cs-CZ"/>
              <a:t>2 řádky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016126"/>
            <a:ext cx="5638800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3616326"/>
            <a:ext cx="5638800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7785100" y="0"/>
            <a:ext cx="2908299" cy="5368925"/>
          </a:xfrm>
          <a:prstGeom prst="rect">
            <a:avLst/>
          </a:prstGeom>
          <a:solidFill>
            <a:srgbClr val="E4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166100" y="720724"/>
            <a:ext cx="2286000" cy="43041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Citace, motto, nějaké důležité upozornění atd.</a:t>
            </a:r>
          </a:p>
        </p:txBody>
      </p:sp>
    </p:spTree>
    <p:extLst>
      <p:ext uri="{BB962C8B-B14F-4D97-AF65-F5344CB8AC3E}">
        <p14:creationId xmlns:p14="http://schemas.microsoft.com/office/powerpoint/2010/main" val="4045463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" y="0"/>
            <a:ext cx="10680700" cy="5368925"/>
          </a:xfrm>
          <a:prstGeom prst="rect">
            <a:avLst/>
          </a:prstGeom>
        </p:spPr>
      </p:pic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6489700" y="0"/>
            <a:ext cx="4203700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krátký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1406525"/>
            <a:ext cx="5638800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3006725"/>
            <a:ext cx="5638800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</a:t>
            </a:r>
          </a:p>
        </p:txBody>
      </p:sp>
    </p:spTree>
    <p:extLst>
      <p:ext uri="{BB962C8B-B14F-4D97-AF65-F5344CB8AC3E}">
        <p14:creationId xmlns:p14="http://schemas.microsoft.com/office/powerpoint/2010/main" val="1974654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lder 3"/>
          <p:cNvSpPr>
            <a:spLocks noGrp="1"/>
          </p:cNvSpPr>
          <p:nvPr>
            <p:ph sz="half" idx="15"/>
          </p:nvPr>
        </p:nvSpPr>
        <p:spPr>
          <a:xfrm rot="16200000">
            <a:off x="-223987" y="223980"/>
            <a:ext cx="5368931" cy="4920957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7937499" y="1692274"/>
            <a:ext cx="2755901" cy="1981200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546100" y="-1"/>
            <a:ext cx="2895600" cy="23971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rm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2" name="Holder 3"/>
          <p:cNvSpPr>
            <a:spLocks noGrp="1" noChangeAspect="1"/>
          </p:cNvSpPr>
          <p:nvPr>
            <p:ph sz="half" idx="12"/>
          </p:nvPr>
        </p:nvSpPr>
        <p:spPr>
          <a:xfrm>
            <a:off x="7937500" y="0"/>
            <a:ext cx="2755900" cy="1578344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Holder 3"/>
          <p:cNvSpPr>
            <a:spLocks noGrp="1" noChangeAspect="1"/>
          </p:cNvSpPr>
          <p:nvPr>
            <p:ph sz="half" idx="13"/>
          </p:nvPr>
        </p:nvSpPr>
        <p:spPr>
          <a:xfrm rot="16200000">
            <a:off x="3744764" y="1252388"/>
            <a:ext cx="5368927" cy="2864143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Holder 3"/>
          <p:cNvSpPr>
            <a:spLocks noGrp="1" noChangeAspect="1"/>
          </p:cNvSpPr>
          <p:nvPr>
            <p:ph sz="half" idx="14"/>
          </p:nvPr>
        </p:nvSpPr>
        <p:spPr>
          <a:xfrm>
            <a:off x="7937500" y="3787404"/>
            <a:ext cx="2755900" cy="1578344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18763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546100" y="-1"/>
            <a:ext cx="2895600" cy="23971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rm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5" name="Holder 3"/>
          <p:cNvSpPr>
            <a:spLocks noGrp="1" noChangeAspect="1"/>
          </p:cNvSpPr>
          <p:nvPr>
            <p:ph sz="half" idx="15"/>
          </p:nvPr>
        </p:nvSpPr>
        <p:spPr>
          <a:xfrm rot="16200000">
            <a:off x="2662233" y="-2662241"/>
            <a:ext cx="5368933" cy="10693400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38476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-5280" y="0"/>
            <a:ext cx="4666180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813300" y="339725"/>
            <a:ext cx="5638799" cy="5029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000" indent="-285750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 – aktualizuje se tabulátorem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– aktualizuje se tabulátorem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25320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0680700" cy="5368925"/>
          </a:xfrm>
          <a:prstGeom prst="rect">
            <a:avLst/>
          </a:prstGeom>
        </p:spPr>
      </p:pic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-5280" y="0"/>
            <a:ext cx="4666180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124200" cy="17875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0" y="492125"/>
            <a:ext cx="5638800" cy="3733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000" indent="-285750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 – aktualizuje se tabulátorem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– aktualizuje se tabulátorem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6147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-5280" y="0"/>
            <a:ext cx="4666180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813300" y="339725"/>
            <a:ext cx="5638799" cy="5029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000" indent="-285750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 – aktualizuje se tabulátorem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– aktualizuje se tabulátorem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20183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0680700" cy="5368925"/>
          </a:xfrm>
          <a:prstGeom prst="rect">
            <a:avLst/>
          </a:prstGeom>
        </p:spPr>
      </p:pic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-5280" y="1962150"/>
            <a:ext cx="4615380" cy="340677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124200" cy="17875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747694" y="492125"/>
            <a:ext cx="5945706" cy="12954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000" indent="-285750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- podnadpis</a:t>
            </a:r>
          </a:p>
          <a:p>
            <a:pPr lvl="1"/>
            <a:r>
              <a:rPr lang="cs-CZ" dirty="0"/>
              <a:t>Druhá úroveň – prostý text – aktualizuje se tabulátorem</a:t>
            </a:r>
          </a:p>
        </p:txBody>
      </p:sp>
      <p:sp>
        <p:nvSpPr>
          <p:cNvPr id="9" name="Holder 3"/>
          <p:cNvSpPr>
            <a:spLocks noGrp="1"/>
          </p:cNvSpPr>
          <p:nvPr>
            <p:ph sz="half" idx="13"/>
          </p:nvPr>
        </p:nvSpPr>
        <p:spPr>
          <a:xfrm>
            <a:off x="4747694" y="1962150"/>
            <a:ext cx="5945705" cy="340677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8823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0680700" cy="5368925"/>
          </a:xfrm>
          <a:prstGeom prst="rect">
            <a:avLst/>
          </a:prstGeom>
        </p:spPr>
      </p:pic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546100" y="1962150"/>
            <a:ext cx="4064000" cy="340677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4064000" cy="17875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9" name="Holder 3"/>
          <p:cNvSpPr>
            <a:spLocks noGrp="1"/>
          </p:cNvSpPr>
          <p:nvPr>
            <p:ph sz="half" idx="13"/>
          </p:nvPr>
        </p:nvSpPr>
        <p:spPr>
          <a:xfrm>
            <a:off x="4752975" y="0"/>
            <a:ext cx="5940424" cy="5368926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33980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-5280" y="1962150"/>
            <a:ext cx="4615380" cy="340677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124200" cy="17875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747694" y="492125"/>
            <a:ext cx="5945706" cy="12954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000" indent="-285750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- podnadpis</a:t>
            </a:r>
          </a:p>
          <a:p>
            <a:pPr lvl="1"/>
            <a:r>
              <a:rPr lang="cs-CZ" dirty="0"/>
              <a:t>Druhá úroveň – prostý text – aktualizuje se tabulátorem</a:t>
            </a:r>
          </a:p>
        </p:txBody>
      </p:sp>
      <p:sp>
        <p:nvSpPr>
          <p:cNvPr id="9" name="Holder 3"/>
          <p:cNvSpPr>
            <a:spLocks noGrp="1"/>
          </p:cNvSpPr>
          <p:nvPr>
            <p:ph sz="half" idx="13"/>
          </p:nvPr>
        </p:nvSpPr>
        <p:spPr>
          <a:xfrm>
            <a:off x="4747694" y="1962150"/>
            <a:ext cx="5945705" cy="340677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2731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6489700" y="-1"/>
            <a:ext cx="4203700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krátký</a:t>
            </a:r>
            <a:endParaRPr/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082" y="3692525"/>
            <a:ext cx="5638817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 – ideálně pro delší texty</a:t>
            </a:r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1415765"/>
            <a:ext cx="5636687" cy="18957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000" indent="-285750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 – aktualizuje se tabulátorem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– aktualizuje se tabulátorem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19090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6351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 na </a:t>
            </a:r>
            <a:br>
              <a:rPr lang="cs-CZ"/>
            </a:br>
            <a:r>
              <a:rPr lang="cs-CZ"/>
              <a:t>2 řádky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016125"/>
            <a:ext cx="5638800" cy="17525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 – aktualizuje se tabulátorem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– aktualizuje se tabulátorem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3997326"/>
            <a:ext cx="5638800" cy="102759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7785100" y="0"/>
            <a:ext cx="2908299" cy="5368925"/>
          </a:xfrm>
          <a:prstGeom prst="rect">
            <a:avLst/>
          </a:prstGeom>
          <a:solidFill>
            <a:srgbClr val="E4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166100" y="720724"/>
            <a:ext cx="2286000" cy="43041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Citace, motto, nějaké důležité upozornění atd.</a:t>
            </a:r>
          </a:p>
        </p:txBody>
      </p:sp>
    </p:spTree>
    <p:extLst>
      <p:ext uri="{BB962C8B-B14F-4D97-AF65-F5344CB8AC3E}">
        <p14:creationId xmlns:p14="http://schemas.microsoft.com/office/powerpoint/2010/main" val="3869667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6351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 na </a:t>
            </a:r>
            <a:br>
              <a:rPr lang="cs-CZ"/>
            </a:br>
            <a:r>
              <a:rPr lang="cs-CZ"/>
              <a:t>2 řádky</a:t>
            </a:r>
            <a:endParaRPr/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2016126"/>
            <a:ext cx="6705599" cy="30087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7785100" y="0"/>
            <a:ext cx="2908299" cy="5368925"/>
          </a:xfrm>
          <a:prstGeom prst="rect">
            <a:avLst/>
          </a:prstGeom>
          <a:solidFill>
            <a:srgbClr val="E4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166100" y="720724"/>
            <a:ext cx="2286000" cy="43041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Citace, motto, nějaké důležité upozornění atd.</a:t>
            </a:r>
          </a:p>
        </p:txBody>
      </p:sp>
    </p:spTree>
    <p:extLst>
      <p:ext uri="{BB962C8B-B14F-4D97-AF65-F5344CB8AC3E}">
        <p14:creationId xmlns:p14="http://schemas.microsoft.com/office/powerpoint/2010/main" val="41549554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0680700" cy="5368925"/>
          </a:xfrm>
          <a:prstGeom prst="rect">
            <a:avLst/>
          </a:prstGeom>
        </p:spPr>
      </p:pic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6351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 na </a:t>
            </a:r>
            <a:br>
              <a:rPr lang="cs-CZ"/>
            </a:br>
            <a:r>
              <a:rPr lang="cs-CZ"/>
              <a:t>2 řádky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016126"/>
            <a:ext cx="5638800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3616326"/>
            <a:ext cx="5638800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7785100" y="0"/>
            <a:ext cx="2908299" cy="5368925"/>
          </a:xfrm>
          <a:prstGeom prst="rect">
            <a:avLst/>
          </a:prstGeom>
          <a:solidFill>
            <a:srgbClr val="E4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166100" y="720724"/>
            <a:ext cx="2286000" cy="43041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Citace, motto, nějaké důležité upozornění atd.</a:t>
            </a:r>
          </a:p>
        </p:txBody>
      </p:sp>
    </p:spTree>
    <p:extLst>
      <p:ext uri="{BB962C8B-B14F-4D97-AF65-F5344CB8AC3E}">
        <p14:creationId xmlns:p14="http://schemas.microsoft.com/office/powerpoint/2010/main" val="1063507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0680700" cy="5368925"/>
          </a:xfrm>
          <a:prstGeom prst="rect">
            <a:avLst/>
          </a:prstGeom>
        </p:spPr>
      </p:pic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6489700" y="0"/>
            <a:ext cx="4203700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krátký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1406525"/>
            <a:ext cx="5638800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3006725"/>
            <a:ext cx="5638800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</a:t>
            </a:r>
          </a:p>
        </p:txBody>
      </p:sp>
    </p:spTree>
    <p:extLst>
      <p:ext uri="{BB962C8B-B14F-4D97-AF65-F5344CB8AC3E}">
        <p14:creationId xmlns:p14="http://schemas.microsoft.com/office/powerpoint/2010/main" val="924073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0680700" cy="5368925"/>
          </a:xfrm>
          <a:prstGeom prst="rect">
            <a:avLst/>
          </a:prstGeom>
        </p:spPr>
      </p:pic>
      <p:sp>
        <p:nvSpPr>
          <p:cNvPr id="3" name="Obdélník 2"/>
          <p:cNvSpPr/>
          <p:nvPr userDrawn="1"/>
        </p:nvSpPr>
        <p:spPr>
          <a:xfrm>
            <a:off x="4127500" y="-1"/>
            <a:ext cx="6565900" cy="536892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4219575" y="0"/>
            <a:ext cx="6473825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krátký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08393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0680700" cy="5368925"/>
          </a:xfrm>
          <a:prstGeom prst="rect">
            <a:avLst/>
          </a:prstGeom>
        </p:spPr>
      </p:pic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0" y="1"/>
            <a:ext cx="10693400" cy="4133850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krátký</a:t>
            </a:r>
            <a:endParaRPr/>
          </a:p>
        </p:txBody>
      </p:sp>
      <p:sp>
        <p:nvSpPr>
          <p:cNvPr id="6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4229099"/>
            <a:ext cx="9331326" cy="104775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- podnadpis</a:t>
            </a:r>
          </a:p>
          <a:p>
            <a:pPr lvl="1"/>
            <a:r>
              <a:rPr lang="cs-CZ" dirty="0"/>
              <a:t>Druhá úroveň – prostý text</a:t>
            </a:r>
          </a:p>
        </p:txBody>
      </p:sp>
    </p:spTree>
    <p:extLst>
      <p:ext uri="{BB962C8B-B14F-4D97-AF65-F5344CB8AC3E}">
        <p14:creationId xmlns:p14="http://schemas.microsoft.com/office/powerpoint/2010/main" val="290786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8" y="0"/>
            <a:ext cx="10688721" cy="5368925"/>
          </a:xfrm>
          <a:prstGeom prst="rect">
            <a:avLst/>
          </a:prstGeom>
        </p:spPr>
      </p:pic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-5280" y="0"/>
            <a:ext cx="4666180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124200" cy="17875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0" y="492125"/>
            <a:ext cx="5638800" cy="3733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000" indent="-285750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 – aktualizuje se tabulátorem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– aktualizuje se tabulátorem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208723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0680700" cy="5368925"/>
          </a:xfrm>
          <a:prstGeom prst="rect">
            <a:avLst/>
          </a:prstGeom>
        </p:spPr>
      </p:pic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0" y="1"/>
            <a:ext cx="5210175" cy="4133850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krátký</a:t>
            </a:r>
            <a:endParaRPr/>
          </a:p>
        </p:txBody>
      </p:sp>
      <p:sp>
        <p:nvSpPr>
          <p:cNvPr id="6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4229099"/>
            <a:ext cx="9331326" cy="104775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- podnadpis</a:t>
            </a:r>
          </a:p>
          <a:p>
            <a:pPr lvl="1"/>
            <a:r>
              <a:rPr lang="cs-CZ" dirty="0"/>
              <a:t>Druhá úroveň – prostý text</a:t>
            </a:r>
          </a:p>
        </p:txBody>
      </p:sp>
      <p:sp>
        <p:nvSpPr>
          <p:cNvPr id="7" name="Holder 3"/>
          <p:cNvSpPr>
            <a:spLocks noGrp="1"/>
          </p:cNvSpPr>
          <p:nvPr>
            <p:ph sz="half" idx="13"/>
          </p:nvPr>
        </p:nvSpPr>
        <p:spPr>
          <a:xfrm>
            <a:off x="5334000" y="1"/>
            <a:ext cx="5372100" cy="4133850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8439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11"/>
          </p:nvPr>
        </p:nvSpPr>
        <p:spPr>
          <a:xfrm>
            <a:off x="6489700" y="-1"/>
            <a:ext cx="4203700" cy="5368925"/>
          </a:xfrm>
          <a:prstGeom prst="rect">
            <a:avLst/>
          </a:prstGeom>
          <a:ln w="28575">
            <a:noFill/>
          </a:ln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025525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krátký</a:t>
            </a:r>
            <a:endParaRPr/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082" y="3692525"/>
            <a:ext cx="5638817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 – ideálně pro delší texty</a:t>
            </a:r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1415765"/>
            <a:ext cx="5636687" cy="18957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000" indent="-285750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 – aktualizuje se tabulátorem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– aktualizuje se tabulátorem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8494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6351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 na </a:t>
            </a:r>
            <a:br>
              <a:rPr lang="cs-CZ"/>
            </a:br>
            <a:r>
              <a:rPr lang="cs-CZ"/>
              <a:t>2 řádky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016125"/>
            <a:ext cx="5638800" cy="17525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 – aktualizuje se tabulátorem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– aktualizuje se tabulátorem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3997326"/>
            <a:ext cx="5638800" cy="102759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7785100" y="0"/>
            <a:ext cx="2908299" cy="5368925"/>
          </a:xfrm>
          <a:prstGeom prst="rect">
            <a:avLst/>
          </a:prstGeom>
          <a:solidFill>
            <a:srgbClr val="E4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166100" y="720724"/>
            <a:ext cx="2286000" cy="43041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Citace, motto, nějaké důležité upozornění atd.</a:t>
            </a:r>
          </a:p>
        </p:txBody>
      </p:sp>
    </p:spTree>
    <p:extLst>
      <p:ext uri="{BB962C8B-B14F-4D97-AF65-F5344CB8AC3E}">
        <p14:creationId xmlns:p14="http://schemas.microsoft.com/office/powerpoint/2010/main" val="141943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6351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 na </a:t>
            </a:r>
            <a:br>
              <a:rPr lang="cs-CZ"/>
            </a:br>
            <a:r>
              <a:rPr lang="cs-CZ"/>
              <a:t>2 řádky</a:t>
            </a:r>
            <a:endParaRPr/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2016126"/>
            <a:ext cx="6705599" cy="30087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7785100" y="0"/>
            <a:ext cx="2908299" cy="5368925"/>
          </a:xfrm>
          <a:prstGeom prst="rect">
            <a:avLst/>
          </a:prstGeom>
          <a:solidFill>
            <a:srgbClr val="E4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166100" y="720724"/>
            <a:ext cx="2286000" cy="43041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Citace, motto, nějaké důležité upozornění atd.</a:t>
            </a:r>
          </a:p>
        </p:txBody>
      </p:sp>
    </p:spTree>
    <p:extLst>
      <p:ext uri="{BB962C8B-B14F-4D97-AF65-F5344CB8AC3E}">
        <p14:creationId xmlns:p14="http://schemas.microsoft.com/office/powerpoint/2010/main" val="76871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" y="0"/>
            <a:ext cx="10680700" cy="5368925"/>
          </a:xfrm>
          <a:prstGeom prst="rect">
            <a:avLst/>
          </a:prstGeom>
        </p:spPr>
      </p:pic>
      <p:sp>
        <p:nvSpPr>
          <p:cNvPr id="11" name="Holder 2"/>
          <p:cNvSpPr>
            <a:spLocks noGrp="1"/>
          </p:cNvSpPr>
          <p:nvPr>
            <p:ph type="title" hasCustomPrompt="1"/>
          </p:nvPr>
        </p:nvSpPr>
        <p:spPr>
          <a:xfrm>
            <a:off x="546100" y="-1"/>
            <a:ext cx="3581400" cy="1635126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>
              <a:defRPr sz="3800" b="1" i="0" u="none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Nadpis  na </a:t>
            </a:r>
            <a:br>
              <a:rPr lang="cs-CZ"/>
            </a:br>
            <a:r>
              <a:rPr lang="cs-CZ"/>
              <a:t>2 řádky</a:t>
            </a:r>
            <a:endParaRPr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016126"/>
            <a:ext cx="5638800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 - podnadpis</a:t>
            </a:r>
          </a:p>
          <a:p>
            <a:pPr lvl="1"/>
            <a:r>
              <a:rPr lang="cs-CZ"/>
              <a:t>Druhá úroveň – prostý text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3616326"/>
            <a:ext cx="5638800" cy="14085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>
              <a:lnSpc>
                <a:spcPct val="1000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000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40000"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cs-CZ"/>
              <a:t>Prostý text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7785100" y="0"/>
            <a:ext cx="2908299" cy="5368925"/>
          </a:xfrm>
          <a:prstGeom prst="rect">
            <a:avLst/>
          </a:prstGeom>
          <a:solidFill>
            <a:srgbClr val="E4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 hasCustomPrompt="1"/>
          </p:nvPr>
        </p:nvSpPr>
        <p:spPr>
          <a:xfrm>
            <a:off x="8166100" y="720724"/>
            <a:ext cx="2286000" cy="43041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Citace, motto, nějaké důležité upozornění atd.</a:t>
            </a:r>
          </a:p>
        </p:txBody>
      </p:sp>
    </p:spTree>
    <p:extLst>
      <p:ext uri="{BB962C8B-B14F-4D97-AF65-F5344CB8AC3E}">
        <p14:creationId xmlns:p14="http://schemas.microsoft.com/office/powerpoint/2010/main" val="316516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image" Target="../media/image4.sv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5388292"/>
            <a:ext cx="10693400" cy="62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812" y="5521325"/>
            <a:ext cx="2026288" cy="364319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0" y="5368925"/>
            <a:ext cx="2070100" cy="45719"/>
          </a:xfrm>
          <a:prstGeom prst="rect">
            <a:avLst/>
          </a:prstGeom>
          <a:solidFill>
            <a:srgbClr val="E4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7" r:id="rId3"/>
    <p:sldLayoutId id="2147483666" r:id="rId4"/>
    <p:sldLayoutId id="2147483672" r:id="rId5"/>
    <p:sldLayoutId id="2147483671" r:id="rId6"/>
    <p:sldLayoutId id="2147483669" r:id="rId7"/>
    <p:sldLayoutId id="2147483673" r:id="rId8"/>
    <p:sldLayoutId id="2147483670" r:id="rId9"/>
    <p:sldLayoutId id="2147483668" r:id="rId10"/>
    <p:sldLayoutId id="2147483676" r:id="rId11"/>
    <p:sldLayoutId id="2147483677" r:id="rId12"/>
    <p:sldLayoutId id="2147483678" r:id="rId13"/>
    <p:sldLayoutId id="2147483679" r:id="rId14"/>
    <p:sldLayoutId id="2147483686" r:id="rId15"/>
    <p:sldLayoutId id="2147483688" r:id="rId16"/>
    <p:sldLayoutId id="2147483687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9" r:id="rId24"/>
    <p:sldLayoutId id="2147483690" r:id="rId2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5388292"/>
            <a:ext cx="10693400" cy="62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812" y="5521325"/>
            <a:ext cx="2026288" cy="364319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0" y="5368925"/>
            <a:ext cx="2070100" cy="45719"/>
          </a:xfrm>
          <a:prstGeom prst="rect">
            <a:avLst/>
          </a:prstGeom>
          <a:solidFill>
            <a:srgbClr val="E4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DFD6606-D3DC-D540-8E25-4DACE03F3711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61556" y="5474297"/>
            <a:ext cx="599721" cy="4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0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ráva, exteriér, obloha, budova&#10;&#10;Popis byl vytvořen automaticky">
            <a:extLst>
              <a:ext uri="{FF2B5EF4-FFF2-40B4-BE49-F238E27FC236}">
                <a16:creationId xmlns:a16="http://schemas.microsoft.com/office/drawing/2014/main" id="{2632BB19-8DA4-4EF3-AFF1-6FFC747ACC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3400" cy="4620733"/>
          </a:xfrm>
          <a:prstGeom prst="rect">
            <a:avLst/>
          </a:prstGeom>
        </p:spPr>
      </p:pic>
      <p:sp>
        <p:nvSpPr>
          <p:cNvPr id="23" name="Nadpis 22"/>
          <p:cNvSpPr>
            <a:spLocks noGrp="1"/>
          </p:cNvSpPr>
          <p:nvPr>
            <p:ph type="title"/>
          </p:nvPr>
        </p:nvSpPr>
        <p:spPr>
          <a:xfrm>
            <a:off x="0" y="3412272"/>
            <a:ext cx="8095785" cy="2601177"/>
          </a:xfrm>
          <a:ln>
            <a:noFill/>
          </a:ln>
        </p:spPr>
        <p:txBody>
          <a:bodyPr wrap="square">
            <a:normAutofit fontScale="90000"/>
          </a:bodyPr>
          <a:lstStyle/>
          <a:p>
            <a:pPr>
              <a:lnSpc>
                <a:spcPts val="4560"/>
              </a:lnSpc>
            </a:pPr>
            <a:r>
              <a:rPr lang="de-DE" sz="3100" dirty="0" err="1"/>
              <a:t>Dopracování</a:t>
            </a:r>
            <a:r>
              <a:rPr lang="de-DE" sz="3100" dirty="0"/>
              <a:t> RDS </a:t>
            </a:r>
            <a:r>
              <a:rPr lang="de-DE" sz="3100" dirty="0" err="1"/>
              <a:t>mostu</a:t>
            </a:r>
            <a:r>
              <a:rPr lang="de-DE" sz="3100" dirty="0"/>
              <a:t> Gottleubatalbrücke v </a:t>
            </a:r>
            <a:r>
              <a:rPr lang="de-DE" sz="3100" dirty="0" err="1"/>
              <a:t>Pirně</a:t>
            </a:r>
            <a:r>
              <a:rPr lang="de-DE" sz="3100" dirty="0"/>
              <a:t> </a:t>
            </a:r>
            <a:r>
              <a:rPr lang="de-DE" sz="3100" dirty="0" err="1"/>
              <a:t>během</a:t>
            </a:r>
            <a:r>
              <a:rPr lang="de-DE" sz="3100" dirty="0"/>
              <a:t> </a:t>
            </a:r>
            <a:r>
              <a:rPr lang="de-DE" sz="3100" dirty="0" err="1"/>
              <a:t>jeho</a:t>
            </a:r>
            <a:r>
              <a:rPr lang="de-DE" sz="3100" dirty="0"/>
              <a:t> </a:t>
            </a:r>
            <a:r>
              <a:rPr lang="de-DE" sz="3100" dirty="0" err="1"/>
              <a:t>výstavby</a:t>
            </a:r>
            <a:r>
              <a:rPr lang="de-DE" sz="3100" dirty="0"/>
              <a:t> </a:t>
            </a:r>
            <a:br>
              <a:rPr lang="cs-CZ" sz="3100" dirty="0"/>
            </a:br>
            <a:r>
              <a:rPr lang="de-DE" sz="3100" dirty="0"/>
              <a:t>(</a:t>
            </a:r>
            <a:r>
              <a:rPr lang="de-DE" sz="3100" dirty="0" err="1"/>
              <a:t>aneb</a:t>
            </a:r>
            <a:r>
              <a:rPr lang="de-DE" sz="3100" dirty="0"/>
              <a:t> </a:t>
            </a:r>
            <a:r>
              <a:rPr lang="de-DE" sz="3100" dirty="0" err="1"/>
              <a:t>když</a:t>
            </a:r>
            <a:r>
              <a:rPr lang="de-DE" sz="3100" dirty="0"/>
              <a:t> je </a:t>
            </a:r>
            <a:r>
              <a:rPr lang="de-DE" sz="3100" dirty="0" err="1"/>
              <a:t>všechno</a:t>
            </a:r>
            <a:r>
              <a:rPr lang="de-DE" sz="3100" dirty="0"/>
              <a:t> </a:t>
            </a:r>
            <a:r>
              <a:rPr lang="de-DE" sz="3100" dirty="0" err="1"/>
              <a:t>špatně</a:t>
            </a:r>
            <a:r>
              <a:rPr lang="de-DE" sz="3100" dirty="0"/>
              <a:t>)</a:t>
            </a:r>
            <a:br>
              <a:rPr lang="cs-CZ" dirty="0"/>
            </a:br>
            <a:r>
              <a:rPr lang="cs-CZ" sz="2200" dirty="0"/>
              <a:t>Marek Foglar, Jan L. Vítek, Martin Havlík</a:t>
            </a:r>
          </a:p>
        </p:txBody>
      </p:sp>
    </p:spTree>
    <p:extLst>
      <p:ext uri="{BB962C8B-B14F-4D97-AF65-F5344CB8AC3E}">
        <p14:creationId xmlns:p14="http://schemas.microsoft.com/office/powerpoint/2010/main" val="235499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2070101"/>
          </a:xfrm>
        </p:spPr>
        <p:txBody>
          <a:bodyPr/>
          <a:lstStyle/>
          <a:p>
            <a:r>
              <a:rPr lang="cs-CZ" dirty="0"/>
              <a:t>Svéráz národního rybolovu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7" y="698342"/>
            <a:ext cx="6310043" cy="167655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Instituce tzv. </a:t>
            </a:r>
            <a:r>
              <a:rPr lang="cs-CZ" sz="1600" dirty="0" err="1"/>
              <a:t>Prüfingenieur</a:t>
            </a:r>
            <a:endParaRPr lang="cs-CZ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Nezávislá autorita, uvolňuje výkresy a statiky k provádění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Téma 0: Schvalování statiky a výkresů v Německu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feld 3">
            <a:extLst>
              <a:ext uri="{FF2B5EF4-FFF2-40B4-BE49-F238E27FC236}">
                <a16:creationId xmlns:a16="http://schemas.microsoft.com/office/drawing/2014/main" id="{81B957CB-4178-4CDC-891B-7675B7B7CD1E}"/>
              </a:ext>
            </a:extLst>
          </p:cNvPr>
          <p:cNvSpPr txBox="1"/>
          <p:nvPr/>
        </p:nvSpPr>
        <p:spPr>
          <a:xfrm>
            <a:off x="4320875" y="1584737"/>
            <a:ext cx="61471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de-DE" sz="1600" u="sng" dirty="0" err="1"/>
              <a:t>Verlauf</a:t>
            </a:r>
            <a:r>
              <a:rPr lang="cs-CZ" altLang="de-DE" sz="1600" u="sng" dirty="0"/>
              <a:t> der </a:t>
            </a:r>
            <a:r>
              <a:rPr lang="cs-CZ" altLang="de-DE" sz="1600" u="sng" dirty="0" err="1"/>
              <a:t>Prüfung</a:t>
            </a:r>
            <a:r>
              <a:rPr lang="cs-CZ" altLang="de-DE" sz="1600" u="sng" dirty="0"/>
              <a:t> </a:t>
            </a:r>
            <a:r>
              <a:rPr lang="cs-CZ" altLang="de-DE" sz="1600" u="sng" dirty="0" err="1"/>
              <a:t>an</a:t>
            </a:r>
            <a:r>
              <a:rPr lang="cs-CZ" altLang="de-DE" sz="1600" u="sng" dirty="0"/>
              <a:t> GLTB</a:t>
            </a:r>
          </a:p>
          <a:p>
            <a:r>
              <a:rPr lang="cs-CZ" altLang="de-DE" sz="1600" dirty="0"/>
              <a:t>Rot = LAP, Schwarz = </a:t>
            </a:r>
            <a:r>
              <a:rPr lang="cs-CZ" altLang="de-DE" sz="1600" dirty="0" err="1"/>
              <a:t>Prüfingenieur</a:t>
            </a:r>
            <a:endParaRPr lang="de-DE" alt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de-DE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de-DE" sz="1600" dirty="0" err="1"/>
              <a:t>Vorgezogene</a:t>
            </a:r>
            <a:r>
              <a:rPr lang="cs-CZ" altLang="de-DE" sz="1600" dirty="0"/>
              <a:t> </a:t>
            </a:r>
            <a:r>
              <a:rPr lang="cs-CZ" altLang="de-DE" sz="1600" dirty="0" err="1"/>
              <a:t>Ausführungsstatik</a:t>
            </a:r>
            <a:r>
              <a:rPr lang="cs-CZ" altLang="de-DE" sz="1600" dirty="0"/>
              <a:t> (LAP)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de-DE" sz="1600" dirty="0"/>
              <a:t>Statik der </a:t>
            </a:r>
            <a:r>
              <a:rPr lang="cs-CZ" altLang="de-DE" sz="1600" dirty="0" err="1"/>
              <a:t>Baubehelfe</a:t>
            </a:r>
            <a:r>
              <a:rPr lang="cs-CZ" altLang="de-DE" sz="1600" dirty="0"/>
              <a:t> (ARGE)</a:t>
            </a:r>
            <a:endParaRPr lang="de-DE" altLang="de-DE" sz="1600" dirty="0"/>
          </a:p>
          <a:p>
            <a:endParaRPr lang="de-DE" sz="1600" u="sng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162F597-3E34-45CB-BEB9-3BBED6EA1D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622675"/>
              </p:ext>
            </p:extLst>
          </p:nvPr>
        </p:nvGraphicFramePr>
        <p:xfrm>
          <a:off x="1779016" y="2456687"/>
          <a:ext cx="8679880" cy="137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A149385-EF3D-4147-B53E-E53316340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092469"/>
              </p:ext>
            </p:extLst>
          </p:nvPr>
        </p:nvGraphicFramePr>
        <p:xfrm>
          <a:off x="1766824" y="4456175"/>
          <a:ext cx="8679880" cy="137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47464E79-434B-4483-B18D-E03AE2CB9D1D}"/>
              </a:ext>
            </a:extLst>
          </p:cNvPr>
          <p:cNvCxnSpPr/>
          <p:nvPr/>
        </p:nvCxnSpPr>
        <p:spPr>
          <a:xfrm>
            <a:off x="9594850" y="3453384"/>
            <a:ext cx="0" cy="47548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73244C8-4B78-466E-BC0E-618F687F2A7D}"/>
              </a:ext>
            </a:extLst>
          </p:cNvPr>
          <p:cNvCxnSpPr/>
          <p:nvPr/>
        </p:nvCxnSpPr>
        <p:spPr>
          <a:xfrm flipH="1">
            <a:off x="2638552" y="3928872"/>
            <a:ext cx="695629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775B4842-1EDE-40A8-91B7-1DF6C27DAEB6}"/>
              </a:ext>
            </a:extLst>
          </p:cNvPr>
          <p:cNvCxnSpPr/>
          <p:nvPr/>
        </p:nvCxnSpPr>
        <p:spPr>
          <a:xfrm>
            <a:off x="2629408" y="3928872"/>
            <a:ext cx="0" cy="9490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286AC1A-5667-45FA-83CE-42F90A137B14}"/>
              </a:ext>
            </a:extLst>
          </p:cNvPr>
          <p:cNvSpPr txBox="1"/>
          <p:nvPr/>
        </p:nvSpPr>
        <p:spPr>
          <a:xfrm>
            <a:off x="3946144" y="3590544"/>
            <a:ext cx="4818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/>
              <a:t>Lastangaben</a:t>
            </a:r>
            <a:r>
              <a:rPr lang="cs-CZ" sz="1000" dirty="0"/>
              <a:t> </a:t>
            </a:r>
            <a:r>
              <a:rPr lang="cs-CZ" sz="1000" dirty="0" err="1"/>
              <a:t>und</a:t>
            </a:r>
            <a:r>
              <a:rPr lang="cs-CZ" sz="1000" dirty="0"/>
              <a:t> </a:t>
            </a:r>
            <a:r>
              <a:rPr lang="cs-CZ" sz="1000" dirty="0" err="1"/>
              <a:t>Verfahrensbeschreibungen</a:t>
            </a:r>
            <a:r>
              <a:rPr lang="cs-CZ" sz="1000" dirty="0"/>
              <a:t> = </a:t>
            </a:r>
            <a:r>
              <a:rPr lang="cs-CZ" sz="1000" dirty="0" err="1"/>
              <a:t>noch</a:t>
            </a:r>
            <a:r>
              <a:rPr lang="cs-CZ" sz="1000" dirty="0"/>
              <a:t> </a:t>
            </a:r>
            <a:r>
              <a:rPr lang="cs-CZ" sz="1000" dirty="0" err="1"/>
              <a:t>nicht</a:t>
            </a:r>
            <a:r>
              <a:rPr lang="cs-CZ" sz="1000" dirty="0"/>
              <a:t> </a:t>
            </a:r>
            <a:r>
              <a:rPr lang="cs-CZ" sz="1000" dirty="0" err="1"/>
              <a:t>vollständig</a:t>
            </a:r>
            <a:r>
              <a:rPr lang="cs-CZ" sz="1000" dirty="0"/>
              <a:t> </a:t>
            </a:r>
            <a:r>
              <a:rPr lang="cs-CZ" sz="1000" dirty="0" err="1"/>
              <a:t>erfüllt</a:t>
            </a:r>
            <a:r>
              <a:rPr lang="cs-CZ" sz="1000" dirty="0"/>
              <a:t> </a:t>
            </a:r>
          </a:p>
        </p:txBody>
      </p:sp>
      <p:sp>
        <p:nvSpPr>
          <p:cNvPr id="21" name="Násobení 21">
            <a:extLst>
              <a:ext uri="{FF2B5EF4-FFF2-40B4-BE49-F238E27FC236}">
                <a16:creationId xmlns:a16="http://schemas.microsoft.com/office/drawing/2014/main" id="{A7436240-C61D-4E56-8408-97F2EC119ACB}"/>
              </a:ext>
            </a:extLst>
          </p:cNvPr>
          <p:cNvSpPr/>
          <p:nvPr/>
        </p:nvSpPr>
        <p:spPr>
          <a:xfrm>
            <a:off x="3004312" y="3755470"/>
            <a:ext cx="427562" cy="3798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Násobení 26">
            <a:extLst>
              <a:ext uri="{FF2B5EF4-FFF2-40B4-BE49-F238E27FC236}">
                <a16:creationId xmlns:a16="http://schemas.microsoft.com/office/drawing/2014/main" id="{6759367D-A969-4353-A695-ED991B1D1E8E}"/>
              </a:ext>
            </a:extLst>
          </p:cNvPr>
          <p:cNvSpPr/>
          <p:nvPr/>
        </p:nvSpPr>
        <p:spPr>
          <a:xfrm>
            <a:off x="7545832" y="3743278"/>
            <a:ext cx="427562" cy="3798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Násobení 27">
            <a:extLst>
              <a:ext uri="{FF2B5EF4-FFF2-40B4-BE49-F238E27FC236}">
                <a16:creationId xmlns:a16="http://schemas.microsoft.com/office/drawing/2014/main" id="{F949A69D-15BF-4B22-9BF7-77D4C61DA2DB}"/>
              </a:ext>
            </a:extLst>
          </p:cNvPr>
          <p:cNvSpPr/>
          <p:nvPr/>
        </p:nvSpPr>
        <p:spPr>
          <a:xfrm>
            <a:off x="5122672" y="3743278"/>
            <a:ext cx="427562" cy="3798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96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495564D-F5E8-4EE4-8669-5AF58846C4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77" y="1998840"/>
            <a:ext cx="6833844" cy="326037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1562101"/>
          </a:xfrm>
        </p:spPr>
        <p:txBody>
          <a:bodyPr/>
          <a:lstStyle/>
          <a:p>
            <a:r>
              <a:rPr lang="cs-CZ" dirty="0"/>
              <a:t>Nebojovalo se fér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7" y="698342"/>
            <a:ext cx="6310043" cy="167655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Zvýšení příčného zatížení 12/2018: 3x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90+10t hmotnost se nedá dodržet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ARGE: 150t při běžném využití, investor odmítá a nechává svého projektanta zpracovat projekt (03-11/2019)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AG: 100t při hospodárném využití (110%)</a:t>
            </a:r>
          </a:p>
          <a:p>
            <a:pPr marL="3028950" lvl="6">
              <a:spcAft>
                <a:spcPts val="600"/>
              </a:spcAft>
            </a:pPr>
            <a:r>
              <a:rPr lang="cs-CZ" sz="1600" b="1" dirty="0">
                <a:solidFill>
                  <a:srgbClr val="FF0000"/>
                </a:solidFill>
              </a:rPr>
              <a:t>Realita? 140t tuto </a:t>
            </a:r>
            <a:r>
              <a:rPr lang="cs-CZ" sz="1600" b="1" dirty="0" err="1">
                <a:solidFill>
                  <a:srgbClr val="FF0000"/>
                </a:solidFill>
              </a:rPr>
              <a:t>kompletto</a:t>
            </a:r>
            <a:endParaRPr lang="cs-CZ" sz="1600" b="1" dirty="0">
              <a:solidFill>
                <a:srgbClr val="FF0000"/>
              </a:solidFill>
            </a:endParaRPr>
          </a:p>
          <a:p>
            <a:pPr marL="3028950" lvl="6">
              <a:spcAft>
                <a:spcPts val="600"/>
              </a:spcAft>
            </a:pPr>
            <a:r>
              <a:rPr lang="cs-CZ" sz="1600" b="1" dirty="0">
                <a:solidFill>
                  <a:srgbClr val="FF0000"/>
                </a:solidFill>
              </a:rPr>
              <a:t>Dopad? Výsuvný nos na stavbě 08/2020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Téma 1: Výsuvný nos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F2A2C74-F5C1-4BA2-BC62-DD8E04681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747" y="4191151"/>
            <a:ext cx="2376264" cy="168358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913D1A2-061D-4683-BDAD-E7C568931813}"/>
              </a:ext>
            </a:extLst>
          </p:cNvPr>
          <p:cNvSpPr txBox="1"/>
          <p:nvPr/>
        </p:nvSpPr>
        <p:spPr>
          <a:xfrm>
            <a:off x="5483659" y="3943507"/>
            <a:ext cx="179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/>
              <a:t>11.11.2018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C259FA3-EAAD-4AD1-966B-03FF33D23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931" y="4033439"/>
            <a:ext cx="2384492" cy="148783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DF0E762-D0E7-4967-9974-D55E79987DAD}"/>
              </a:ext>
            </a:extLst>
          </p:cNvPr>
          <p:cNvSpPr txBox="1"/>
          <p:nvPr/>
        </p:nvSpPr>
        <p:spPr>
          <a:xfrm>
            <a:off x="8357548" y="3700138"/>
            <a:ext cx="179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/>
              <a:t>12.12.2018</a:t>
            </a:r>
          </a:p>
        </p:txBody>
      </p:sp>
    </p:spTree>
    <p:extLst>
      <p:ext uri="{BB962C8B-B14F-4D97-AF65-F5344CB8AC3E}">
        <p14:creationId xmlns:p14="http://schemas.microsoft.com/office/powerpoint/2010/main" val="2172570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1562101"/>
          </a:xfrm>
        </p:spPr>
        <p:txBody>
          <a:bodyPr/>
          <a:lstStyle/>
          <a:p>
            <a:r>
              <a:rPr lang="cs-CZ" dirty="0"/>
              <a:t>Nebojovalo se fér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7" y="418942"/>
            <a:ext cx="6310043" cy="195595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Požadavek zadávací dokumentace: výsuvná stolice délky min. 3m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Výsledek: výsuvná stolice délky 6m se samostatným bočním vedením a elastomery s „rodným listem“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Téma 2: Výsuvné stolice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DBFD6D-C372-4F86-92E1-721D81C2D4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30" y="2288055"/>
            <a:ext cx="2862471" cy="245131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A1F539B-12D8-44C8-9E39-AA373231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95" y="2288055"/>
            <a:ext cx="4117828" cy="295844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D4F7AB-3A80-4C72-B07F-8FCBE1D77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219" y="1918351"/>
            <a:ext cx="2272966" cy="33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5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1562101"/>
          </a:xfrm>
        </p:spPr>
        <p:txBody>
          <a:bodyPr/>
          <a:lstStyle/>
          <a:p>
            <a:r>
              <a:rPr lang="cs-CZ" dirty="0"/>
              <a:t>Nebojovalo se fér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7" y="418942"/>
            <a:ext cx="6310043" cy="195595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Výpočet projektanta bez jakýchkoliv imperfekcí v příčném směru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Výpočet projektanta se zanedbáním šikmosti stěny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Téma 2: Výsuvné stolice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24CBABB-D59E-46D2-9749-617300BC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2100"/>
            <a:ext cx="5741129" cy="37588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5FAC727-FDA8-49AC-906F-F0A12F0F33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129" y="1562101"/>
            <a:ext cx="2628509" cy="19559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0C1E9F6-9927-40D0-8D2C-4CA9B2BF0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14" y="2447836"/>
            <a:ext cx="4684486" cy="303062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FE7355A-2634-4A88-B436-7D34F68CB5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370" y="1573214"/>
            <a:ext cx="2378616" cy="44328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37D8EE3A-068A-434B-B785-CA89E36A5EFC}"/>
                  </a:ext>
                </a:extLst>
              </p14:cNvPr>
              <p14:cNvContentPartPr/>
              <p14:nvPr/>
            </p14:nvContentPartPr>
            <p14:xfrm>
              <a:off x="4244760" y="3559515"/>
              <a:ext cx="1595880" cy="870120"/>
            </p14:xfrm>
          </p:contentPart>
        </mc:Choice>
        <mc:Fallback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37D8EE3A-068A-434B-B785-CA89E36A5E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35760" y="3550515"/>
                <a:ext cx="1613520" cy="88776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ovéPole 17">
            <a:extLst>
              <a:ext uri="{FF2B5EF4-FFF2-40B4-BE49-F238E27FC236}">
                <a16:creationId xmlns:a16="http://schemas.microsoft.com/office/drawing/2014/main" id="{7F8EE526-4EC8-492E-92CD-14F23143EFF2}"/>
              </a:ext>
            </a:extLst>
          </p:cNvPr>
          <p:cNvSpPr txBox="1"/>
          <p:nvPr/>
        </p:nvSpPr>
        <p:spPr>
          <a:xfrm>
            <a:off x="3771724" y="2918305"/>
            <a:ext cx="225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Ohyb stěny!!!</a:t>
            </a:r>
          </a:p>
        </p:txBody>
      </p:sp>
    </p:spTree>
    <p:extLst>
      <p:ext uri="{BB962C8B-B14F-4D97-AF65-F5344CB8AC3E}">
        <p14:creationId xmlns:p14="http://schemas.microsoft.com/office/powerpoint/2010/main" val="2272388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1562101"/>
          </a:xfrm>
        </p:spPr>
        <p:txBody>
          <a:bodyPr/>
          <a:lstStyle/>
          <a:p>
            <a:r>
              <a:rPr lang="cs-CZ" dirty="0"/>
              <a:t>Nebojovalo se fér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7" y="418942"/>
            <a:ext cx="6310043" cy="195595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Ve skutečnosti „malé excentricity“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Téma 2: Výsuvné stolice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2D2E9A-7D9D-484D-9E6E-CA9610B563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62100"/>
            <a:ext cx="4342978" cy="36485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5FB27A1-EA93-4E26-A015-DF43CE6A7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979" y="781049"/>
            <a:ext cx="6310043" cy="51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7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1562101"/>
          </a:xfrm>
        </p:spPr>
        <p:txBody>
          <a:bodyPr/>
          <a:lstStyle/>
          <a:p>
            <a:r>
              <a:rPr lang="cs-CZ" dirty="0"/>
              <a:t>Nebojovalo se fér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7" y="418942"/>
            <a:ext cx="6310043" cy="195595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Výsledkem?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výsuvná stolice šířky 600mm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Kluzná vrstva šířky 250mm zajíždějící pod boční vedení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Téma 2: Výsuvné stolice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A942DAB-1A91-4A7D-B10D-7A8B27BE5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078" y="1562100"/>
            <a:ext cx="5157749" cy="393431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0FCFAD-8F56-4125-8C0E-4D991B687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73" y="1562100"/>
            <a:ext cx="4255941" cy="41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1562101"/>
          </a:xfrm>
        </p:spPr>
        <p:txBody>
          <a:bodyPr/>
          <a:lstStyle/>
          <a:p>
            <a:r>
              <a:rPr lang="cs-CZ" dirty="0"/>
              <a:t>Nebojovalo se fér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7" y="418942"/>
            <a:ext cx="6310043" cy="195595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Výsledek?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Kritérium </a:t>
            </a:r>
            <a:r>
              <a:rPr lang="cs-CZ" sz="1600" dirty="0" err="1"/>
              <a:t>prosudku</a:t>
            </a:r>
            <a:r>
              <a:rPr lang="cs-CZ" sz="1600" dirty="0"/>
              <a:t> výsuvné stolice přes !! Membránové napětí </a:t>
            </a:r>
            <a:r>
              <a:rPr lang="cs-CZ" sz="1600" dirty="0" err="1"/>
              <a:t>kN</a:t>
            </a:r>
            <a:r>
              <a:rPr lang="cs-CZ" sz="1600" dirty="0"/>
              <a:t>/m !! ve stěně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Téma 2: Výsuvné stolice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75EF8D5-D1EB-41C2-B030-EAF97EE26D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8494"/>
            <a:ext cx="4383357" cy="350786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2285D9E-DDF6-451A-981C-9F33F35E39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028" y="1360659"/>
            <a:ext cx="4586472" cy="421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96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1562101"/>
          </a:xfrm>
        </p:spPr>
        <p:txBody>
          <a:bodyPr/>
          <a:lstStyle/>
          <a:p>
            <a:r>
              <a:rPr lang="cs-CZ" dirty="0"/>
              <a:t>Nebojovalo se fér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8" y="418941"/>
            <a:ext cx="2502012" cy="2193629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Výsledek?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Pomocné konstrukce 60t na jeden pilíř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Téma 2: Výsuvné stolice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 descr="Obsah obrázku obloha, exteriér, voda&#10;&#10;Popis byl vytvořen automaticky">
            <a:extLst>
              <a:ext uri="{FF2B5EF4-FFF2-40B4-BE49-F238E27FC236}">
                <a16:creationId xmlns:a16="http://schemas.microsoft.com/office/drawing/2014/main" id="{A8CEFFAE-E030-4368-9929-B71F1E9663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8431" y="1562100"/>
            <a:ext cx="2353718" cy="4451350"/>
          </a:xfrm>
          <a:prstGeom prst="rect">
            <a:avLst/>
          </a:prstGeom>
        </p:spPr>
      </p:pic>
      <p:pic>
        <p:nvPicPr>
          <p:cNvPr id="9" name="Obrázek 8" descr="Obsah obrázku červená, bagr, zemědělský stroj&#10;&#10;Popis byl vytvořen automaticky">
            <a:extLst>
              <a:ext uri="{FF2B5EF4-FFF2-40B4-BE49-F238E27FC236}">
                <a16:creationId xmlns:a16="http://schemas.microsoft.com/office/drawing/2014/main" id="{115E5B7B-B9FA-413C-AC48-CA36740B53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227" y="3315827"/>
            <a:ext cx="4066174" cy="2693180"/>
          </a:xfrm>
          <a:prstGeom prst="rect">
            <a:avLst/>
          </a:prstGeom>
        </p:spPr>
      </p:pic>
      <p:pic>
        <p:nvPicPr>
          <p:cNvPr id="11" name="Obrázek 10" descr="Obsah obrázku červená, zemědělský stroj, oblast&#10;&#10;Popis byl vytvořen automaticky">
            <a:extLst>
              <a:ext uri="{FF2B5EF4-FFF2-40B4-BE49-F238E27FC236}">
                <a16:creationId xmlns:a16="http://schemas.microsoft.com/office/drawing/2014/main" id="{1E814BEB-157A-4430-9CF1-81C118AD21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056" y="3058649"/>
            <a:ext cx="4461170" cy="2954801"/>
          </a:xfrm>
          <a:prstGeom prst="rect">
            <a:avLst/>
          </a:prstGeom>
        </p:spPr>
      </p:pic>
      <p:pic>
        <p:nvPicPr>
          <p:cNvPr id="14" name="Obrázek 13" descr="Obsah obrázku strom, exteriér, zemědělský stroj, červená&#10;&#10;Popis byl vytvořen automaticky">
            <a:extLst>
              <a:ext uri="{FF2B5EF4-FFF2-40B4-BE49-F238E27FC236}">
                <a16:creationId xmlns:a16="http://schemas.microsoft.com/office/drawing/2014/main" id="{DBECF66D-3E70-47E9-B047-37120752F6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305" y="647311"/>
            <a:ext cx="4004096" cy="26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55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2685144"/>
          </a:xfrm>
        </p:spPr>
        <p:txBody>
          <a:bodyPr/>
          <a:lstStyle/>
          <a:p>
            <a:r>
              <a:rPr lang="cs-CZ" dirty="0"/>
              <a:t>Nakonec „Honza“ kousek vysunul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7" y="418942"/>
            <a:ext cx="6310043" cy="195595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09/2021 ca. 72m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Výsuv 2 12/2021 nepovolen kvůli nedořešené tématice uzlu náběhu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Výsuv 1b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 descr="Obsah obrázku obloha, exteriér, budova, most&#10;&#10;Popis byl vytvořen automaticky">
            <a:extLst>
              <a:ext uri="{FF2B5EF4-FFF2-40B4-BE49-F238E27FC236}">
                <a16:creationId xmlns:a16="http://schemas.microsoft.com/office/drawing/2014/main" id="{171A6D41-36DC-47A9-AA3C-232CD02E32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996" y="2789398"/>
            <a:ext cx="4882754" cy="3234032"/>
          </a:xfrm>
          <a:prstGeom prst="rect">
            <a:avLst/>
          </a:prstGeom>
        </p:spPr>
      </p:pic>
      <p:pic>
        <p:nvPicPr>
          <p:cNvPr id="12" name="Obrázek 11" descr="Obsah obrázku obloha, strom, exteriér, most&#10;&#10;Popis byl vytvořen automaticky">
            <a:extLst>
              <a:ext uri="{FF2B5EF4-FFF2-40B4-BE49-F238E27FC236}">
                <a16:creationId xmlns:a16="http://schemas.microsoft.com/office/drawing/2014/main" id="{1ACBF308-75FD-44B7-9735-7CE5B5BA12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758" y="1396921"/>
            <a:ext cx="6118257" cy="40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29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2685144"/>
          </a:xfrm>
        </p:spPr>
        <p:txBody>
          <a:bodyPr/>
          <a:lstStyle/>
          <a:p>
            <a:r>
              <a:rPr lang="cs-CZ" dirty="0"/>
              <a:t>Nakonec „Honza“ kousek vysunul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7" y="418942"/>
            <a:ext cx="6310043" cy="195595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09/2021 ca. 72m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Výsuv 2 12/2021 nepovolen kvůli nedořešené tématice uzlu náběhu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Výsuv 1b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 descr="Obsah obrázku strom, exteriér, obloha, most&#10;&#10;Popis byl vytvořen automaticky">
            <a:extLst>
              <a:ext uri="{FF2B5EF4-FFF2-40B4-BE49-F238E27FC236}">
                <a16:creationId xmlns:a16="http://schemas.microsoft.com/office/drawing/2014/main" id="{5DCF05E8-D33C-4F2C-9575-5FDE5B904D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543" y="1904287"/>
            <a:ext cx="5483856" cy="3632164"/>
          </a:xfrm>
          <a:prstGeom prst="rect">
            <a:avLst/>
          </a:prstGeom>
        </p:spPr>
      </p:pic>
      <p:pic>
        <p:nvPicPr>
          <p:cNvPr id="8" name="Obrázek 7" descr="Obsah obrázku obloha, exteriér, voda, loďka&#10;&#10;Popis byl vytvořen automaticky">
            <a:extLst>
              <a:ext uri="{FF2B5EF4-FFF2-40B4-BE49-F238E27FC236}">
                <a16:creationId xmlns:a16="http://schemas.microsoft.com/office/drawing/2014/main" id="{BA6E3943-6FDD-449A-A29F-47448439A7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92" y="2727818"/>
            <a:ext cx="4953951" cy="32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7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CDCD32B-2C89-499B-A938-06E291763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60" y="537684"/>
            <a:ext cx="8834121" cy="4663474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2758440"/>
          </a:xfrm>
        </p:spPr>
        <p:txBody>
          <a:bodyPr/>
          <a:lstStyle/>
          <a:p>
            <a:r>
              <a:rPr lang="cs-CZ" dirty="0"/>
              <a:t>Za devatero horami, za devatero řekami …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OU Pirna B172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3C8DA9B-717C-412F-9303-AA6D59EA77A3}"/>
              </a:ext>
            </a:extLst>
          </p:cNvPr>
          <p:cNvCxnSpPr/>
          <p:nvPr/>
        </p:nvCxnSpPr>
        <p:spPr>
          <a:xfrm flipV="1">
            <a:off x="7791450" y="3422650"/>
            <a:ext cx="1136650" cy="2921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FB9922B-144E-4DC6-A08A-CCC7CE91116D}"/>
              </a:ext>
            </a:extLst>
          </p:cNvPr>
          <p:cNvCxnSpPr/>
          <p:nvPr/>
        </p:nvCxnSpPr>
        <p:spPr>
          <a:xfrm flipV="1">
            <a:off x="7835900" y="3581400"/>
            <a:ext cx="1136650" cy="2921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64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2148115"/>
          </a:xfrm>
        </p:spPr>
        <p:txBody>
          <a:bodyPr/>
          <a:lstStyle/>
          <a:p>
            <a:r>
              <a:rPr lang="cs-CZ" dirty="0"/>
              <a:t>S čím teď  „Honza“ bojuje?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7" y="418942"/>
            <a:ext cx="6310043" cy="195595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Monolitické spojení NK s pilíři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Postup rovnání a spouštění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Zabránění deformacím při </a:t>
            </a:r>
            <a:r>
              <a:rPr lang="cs-CZ" sz="1600" dirty="0" err="1"/>
              <a:t>zmonolitňování</a:t>
            </a:r>
            <a:r>
              <a:rPr lang="cs-CZ" sz="1600" dirty="0"/>
              <a:t> rámového rohu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Neuzavřená témata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4C9B14A-0803-4273-BB50-93FACD1C08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3357" y="1477046"/>
            <a:ext cx="6310043" cy="39185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4E01D97-A86A-45CF-A39F-BDC9851FAB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59" y="2556782"/>
            <a:ext cx="4001629" cy="30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25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2348106"/>
          </a:xfrm>
        </p:spPr>
        <p:txBody>
          <a:bodyPr/>
          <a:lstStyle/>
          <a:p>
            <a:r>
              <a:rPr lang="cs-CZ" sz="3200" dirty="0"/>
              <a:t>„Honza“ přišel </a:t>
            </a:r>
            <a:br>
              <a:rPr lang="cs-CZ" sz="3200" dirty="0"/>
            </a:br>
            <a:r>
              <a:rPr lang="cs-CZ" sz="3200" dirty="0"/>
              <a:t>o spoustu kamarádů, co mu šli na pomoc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7" y="698342"/>
            <a:ext cx="6310043" cy="167655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David Szombathy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Jan Bednář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Zdeňka Staňková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Martin Kudlák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Tomáš Daníček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Vojtěch Bazgier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FF0000"/>
                </a:solidFill>
              </a:rPr>
              <a:t>… kdo bude další???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600"/>
              </a:spcAft>
            </a:pPr>
            <a:r>
              <a:rPr lang="cs-CZ" sz="1600" dirty="0"/>
              <a:t>Nervů zbavení projektanti z </a:t>
            </a:r>
            <a:r>
              <a:rPr lang="cs-CZ" sz="1600" dirty="0" err="1"/>
              <a:t>Pontexu</a:t>
            </a:r>
            <a:r>
              <a:rPr lang="cs-CZ" sz="1600" dirty="0"/>
              <a:t>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(Martin Havlík)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(Petr Souček)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Jan Bažil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Daniel Šindler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Ondřej Dědek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Pavol Kmeťo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Tomáš Lindtner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Vzpomínáme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5EF6FF-5C8B-48FE-8577-4A6061A9CD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2834985"/>
            <a:ext cx="3581400" cy="234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1407887"/>
          </a:xfrm>
        </p:spPr>
        <p:txBody>
          <a:bodyPr/>
          <a:lstStyle/>
          <a:p>
            <a:r>
              <a:rPr lang="cs-CZ" sz="3200" dirty="0"/>
              <a:t>Držte „Honzovi“ palce !!!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Děkujeme Vám za pozornost.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bsah obrázku exteriér, obloha, budova, most&#10;&#10;Popis byl vytvořen automaticky">
            <a:extLst>
              <a:ext uri="{FF2B5EF4-FFF2-40B4-BE49-F238E27FC236}">
                <a16:creationId xmlns:a16="http://schemas.microsoft.com/office/drawing/2014/main" id="{F6C95F9C-EE17-4DD0-B86E-08DADFF55F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65" y="1189662"/>
            <a:ext cx="7283130" cy="48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9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3733801"/>
          </a:xfrm>
        </p:spPr>
        <p:txBody>
          <a:bodyPr/>
          <a:lstStyle/>
          <a:p>
            <a:r>
              <a:rPr lang="cs-CZ" dirty="0"/>
              <a:t>byla jedna krásná princezna, se kterou se král chtěl pochlubit …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82599" y="4244341"/>
            <a:ext cx="3644901" cy="1722119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Hybridní </a:t>
            </a:r>
            <a:r>
              <a:rPr lang="cs-CZ" sz="1600" dirty="0" err="1"/>
              <a:t>semi</a:t>
            </a:r>
            <a:r>
              <a:rPr lang="cs-CZ" sz="1600" dirty="0"/>
              <a:t>-integrovaná konstrukce plná superlativů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Rozpětí 68 – 92 – 116 – 120 – 120 – 124 – 108 – 92 – 76 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Výška mostu až 68m (Pilíř 70)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AC8F34A-C2DA-43D9-8750-ADF22E687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569" y="622974"/>
            <a:ext cx="2333333" cy="539047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4A67021-1567-4C82-A3CF-B295AAFD9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71" y="622974"/>
            <a:ext cx="3609524" cy="4114286"/>
          </a:xfrm>
          <a:prstGeom prst="rect">
            <a:avLst/>
          </a:prstGeom>
        </p:spPr>
      </p:pic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Vítězný návrh z architektonické soutěže v roce 2006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89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2667001"/>
          </a:xfrm>
        </p:spPr>
        <p:txBody>
          <a:bodyPr/>
          <a:lstStyle/>
          <a:p>
            <a:r>
              <a:rPr lang="cs-CZ" dirty="0"/>
              <a:t>… byla krásná, ale měla mít moc veliké věno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82599" y="2979421"/>
            <a:ext cx="3644901" cy="275844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Předem vybetonované náběhy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Dodatečné spojení štíhlé spodní stavby smykovou stěnou s náběhy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Vítězný návrh z architektonické soutěže v roce 2006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1575C4-7CA5-40C6-A588-034318A7D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287" y="529453"/>
            <a:ext cx="5932513" cy="35051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CA844DC-D852-4879-8B0A-1D302A9DA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287" y="4151666"/>
            <a:ext cx="3562190" cy="1722118"/>
          </a:xfrm>
          <a:prstGeom prst="rect">
            <a:avLst/>
          </a:prstGeom>
        </p:spPr>
      </p:pic>
      <p:sp>
        <p:nvSpPr>
          <p:cNvPr id="13" name="Nadpis 4">
            <a:extLst>
              <a:ext uri="{FF2B5EF4-FFF2-40B4-BE49-F238E27FC236}">
                <a16:creationId xmlns:a16="http://schemas.microsoft.com/office/drawing/2014/main" id="{F0EAA743-EF93-4B23-83C6-AAA1EA18A3F3}"/>
              </a:ext>
            </a:extLst>
          </p:cNvPr>
          <p:cNvSpPr txBox="1">
            <a:spLocks/>
          </p:cNvSpPr>
          <p:nvPr/>
        </p:nvSpPr>
        <p:spPr>
          <a:xfrm>
            <a:off x="514349" y="4445000"/>
            <a:ext cx="3581400" cy="812798"/>
          </a:xfrm>
          <a:prstGeom prst="rect">
            <a:avLst/>
          </a:prstGeom>
          <a:solidFill>
            <a:srgbClr val="E40520"/>
          </a:solidFill>
        </p:spPr>
        <p:txBody>
          <a:bodyPr lIns="180000" tIns="324000" rIns="180000" bIns="288000" anchor="b" anchorCtr="0">
            <a:noAutofit/>
          </a:bodyPr>
          <a:lstStyle>
            <a:lvl1pPr eaLnBrk="1" hangingPunct="1">
              <a:defRPr sz="3800" b="1" i="0" u="none" spc="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cs-CZ" sz="2400" kern="0" dirty="0"/>
              <a:t>21,7M€ bylo moc…</a:t>
            </a:r>
          </a:p>
        </p:txBody>
      </p:sp>
    </p:spTree>
    <p:extLst>
      <p:ext uri="{BB962C8B-B14F-4D97-AF65-F5344CB8AC3E}">
        <p14:creationId xmlns:p14="http://schemas.microsoft.com/office/powerpoint/2010/main" val="389522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2"/>
            <a:ext cx="3581400" cy="3302001"/>
          </a:xfrm>
        </p:spPr>
        <p:txBody>
          <a:bodyPr/>
          <a:lstStyle/>
          <a:p>
            <a:r>
              <a:rPr lang="cs-CZ" dirty="0"/>
              <a:t>Království se dařilo, proč princeznu nezkusit udat znovu …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7" y="418942"/>
            <a:ext cx="6115099" cy="167655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Celková cena obchvatu ca. 120M€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Z toho most ca. 60M€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Původní návrh se zdál být příliš odvážný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Nebezpečná vize investora:</a:t>
            </a:r>
          </a:p>
          <a:p>
            <a:pPr marL="825750"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Most musí být hotov za 34 měsíců</a:t>
            </a:r>
          </a:p>
          <a:p>
            <a:pPr marL="825750"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Urychlíme jej tím, že necháme  zpracovat „slepou RDS“</a:t>
            </a:r>
          </a:p>
          <a:p>
            <a:pPr marL="825750"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/>
              <a:t>Zhotovitel bude tak jen armovat a na vstupním KD dostane kompletní schválený statický výpočet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2016 obnovení projektu obchvatu </a:t>
            </a:r>
            <a:r>
              <a:rPr lang="cs-CZ" kern="0" dirty="0" err="1">
                <a:solidFill>
                  <a:sysClr val="windowText" lastClr="000000"/>
                </a:solidFill>
              </a:rPr>
              <a:t>Pirny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bsah obrázku tráva, exteriér, obloha, budova&#10;&#10;Popis byl vytvořen automaticky">
            <a:extLst>
              <a:ext uri="{FF2B5EF4-FFF2-40B4-BE49-F238E27FC236}">
                <a16:creationId xmlns:a16="http://schemas.microsoft.com/office/drawing/2014/main" id="{EBAADD9E-DB15-432F-BE54-91F5324FDA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97225"/>
            <a:ext cx="106934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2095501"/>
          </a:xfrm>
        </p:spPr>
        <p:txBody>
          <a:bodyPr/>
          <a:lstStyle/>
          <a:p>
            <a:r>
              <a:rPr lang="cs-CZ" dirty="0"/>
              <a:t>a byl králem povolán kouzelník …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7" y="418942"/>
            <a:ext cx="6115099" cy="167655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Slepá RDS obsahovala skoro vše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Odkazovala  na statický výpočet…</a:t>
            </a:r>
            <a:endParaRPr lang="cs-CZ" sz="1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2018 Soutěž na výběr zhotovitele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29292EB-D70B-447F-8533-D83F554915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5613" y="2292350"/>
            <a:ext cx="3650979" cy="253412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1DDB3F0-EF21-472E-B4D5-78919C8763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1" y="2383843"/>
            <a:ext cx="2224050" cy="243093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FCB7934C-FC30-40F6-8552-8577F3B13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449" y="1047750"/>
            <a:ext cx="4224420" cy="228600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D15D4915-B4CD-4090-8FC4-C35D1358B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487" y="3404484"/>
            <a:ext cx="4213962" cy="18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0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3276601"/>
          </a:xfrm>
        </p:spPr>
        <p:txBody>
          <a:bodyPr/>
          <a:lstStyle/>
          <a:p>
            <a:r>
              <a:rPr lang="cs-CZ" dirty="0"/>
              <a:t>... aby královskou dceru „vylepšil“ a provdal …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7" y="418942"/>
            <a:ext cx="6115099" cy="167655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Slepá RDS obsahovala skoro vše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Odkazovala  na statický výpočet…</a:t>
            </a:r>
            <a:endParaRPr lang="cs-CZ" sz="1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2018 Soutěž na výběr zhotovitele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475614A9-DC22-4FC0-B56C-DF4781D15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872" y="1044574"/>
            <a:ext cx="3555528" cy="3044825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F0E5A554-193A-4A69-87B5-CB2A224125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501" y="1044575"/>
            <a:ext cx="2855510" cy="30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5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2197101"/>
          </a:xfrm>
        </p:spPr>
        <p:txBody>
          <a:bodyPr/>
          <a:lstStyle/>
          <a:p>
            <a:r>
              <a:rPr lang="cs-CZ" dirty="0"/>
              <a:t>… ucházel se o ní i český „Honza“ …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7" y="418942"/>
            <a:ext cx="6115099" cy="167655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Spodní stavba se sedmi řadami výztuže využitá na 99,6%?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Výsuv 124m při NK výšky 3,5m = </a:t>
            </a:r>
            <a:r>
              <a:rPr lang="cs-CZ" sz="1600" dirty="0">
                <a:solidFill>
                  <a:srgbClr val="FF0000"/>
                </a:solidFill>
              </a:rPr>
              <a:t>1/35 !!!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Pole 124m: výsuv při průhybu 6m?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Deformace pilířů při výsuvu 520mm?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Nejasný postup zhotovení rámové konstrukce po výsuvu?</a:t>
            </a:r>
            <a:endParaRPr lang="cs-CZ" sz="1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2018 Soutěž na výběr zhotovitele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825D858-C5D3-42FD-A332-17E078818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2509998"/>
            <a:ext cx="2855510" cy="270554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1643019-C658-4E17-8F58-563B593865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000" y="3192420"/>
            <a:ext cx="4203700" cy="19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6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100" y="-1"/>
            <a:ext cx="3581400" cy="6013451"/>
          </a:xfrm>
        </p:spPr>
        <p:txBody>
          <a:bodyPr/>
          <a:lstStyle/>
          <a:p>
            <a:r>
              <a:rPr lang="cs-CZ" dirty="0"/>
              <a:t>… princeznu dostal, ale doma se z ní vyklubala zlá saň, kterou král i čaroděj zle bránili. Poslyšte tedy příběh o jeho boji.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383357" y="698342"/>
            <a:ext cx="6310043" cy="1676558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Schválený výpočet neobsahuje jakékoliv stavební stavy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Statický výpočet mění ustanovení daná v soutěži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Statický výpočet neobsahuje dostatečné podklady k:</a:t>
            </a:r>
          </a:p>
          <a:p>
            <a:pPr marL="825750"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Výsuvnému nosu</a:t>
            </a:r>
          </a:p>
          <a:p>
            <a:pPr marL="825750"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Výsuvným stolicím (excentricity)</a:t>
            </a:r>
          </a:p>
          <a:p>
            <a:pPr marL="825750"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Postupu rovnání pilířů po výsuvu a jejich spojení s NK</a:t>
            </a:r>
          </a:p>
          <a:p>
            <a:pPr marL="825750"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Vyztužení a betonáži monolitických náběhů vytvářejících </a:t>
            </a:r>
            <a:r>
              <a:rPr lang="cs-CZ" dirty="0" err="1"/>
              <a:t>semi</a:t>
            </a:r>
            <a:r>
              <a:rPr lang="cs-CZ" dirty="0"/>
              <a:t>-integrovaný statický systém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90769C39-9906-4A2A-BD06-10E5A0F00294}"/>
              </a:ext>
            </a:extLst>
          </p:cNvPr>
          <p:cNvSpPr txBox="1">
            <a:spLocks/>
          </p:cNvSpPr>
          <p:nvPr/>
        </p:nvSpPr>
        <p:spPr>
          <a:xfrm>
            <a:off x="4232586" y="4444"/>
            <a:ext cx="6047909" cy="41449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lIns="180000"/>
          <a:lstStyle>
            <a:lvl1pPr marL="0" eaLnBrk="1" hangingPunct="1">
              <a:lnSpc>
                <a:spcPct val="100000"/>
              </a:lnSpc>
              <a:defRPr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eaLnBrk="1" hangingPunct="1">
              <a:lnSpc>
                <a:spcPct val="100000"/>
              </a:lnSpc>
              <a:defRPr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600" b="1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indent="-285750" eaLnBrk="1" hangingPunct="1">
              <a:lnSpc>
                <a:spcPct val="150000"/>
              </a:lnSpc>
              <a:buFont typeface="Arial" panose="020B0604020202020204" pitchFamily="34" charset="0"/>
              <a:buChar char="-"/>
              <a:defRPr sz="16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kern="0" dirty="0">
                <a:solidFill>
                  <a:sysClr val="windowText" lastClr="000000"/>
                </a:solidFill>
              </a:rPr>
              <a:t>24/10/2018 Vstupní KD, den předání plně schváleného statického výpočtu</a:t>
            </a:r>
            <a:endParaRPr lang="cs-CZ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95EBC68-EE7F-49DF-957F-7D354260307F}"/>
              </a:ext>
            </a:extLst>
          </p:cNvPr>
          <p:cNvSpPr/>
          <p:nvPr/>
        </p:nvSpPr>
        <p:spPr>
          <a:xfrm>
            <a:off x="4232569" y="1"/>
            <a:ext cx="45719" cy="418942"/>
          </a:xfrm>
          <a:prstGeom prst="rect">
            <a:avLst/>
          </a:prstGeom>
          <a:solidFill>
            <a:srgbClr val="E40520"/>
          </a:solidFill>
          <a:ln>
            <a:solidFill>
              <a:srgbClr val="E4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103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3">
      <a:dk1>
        <a:srgbClr val="000000"/>
      </a:dk1>
      <a:lt1>
        <a:sysClr val="window" lastClr="FFFFFF"/>
      </a:lt1>
      <a:dk2>
        <a:srgbClr val="FF0000"/>
      </a:dk2>
      <a:lt2>
        <a:srgbClr val="FFFFFF"/>
      </a:lt2>
      <a:accent1>
        <a:srgbClr val="4F81BD"/>
      </a:accent1>
      <a:accent2>
        <a:srgbClr val="FF0000"/>
      </a:accent2>
      <a:accent3>
        <a:srgbClr val="7F7F7F"/>
      </a:accent3>
      <a:accent4>
        <a:srgbClr val="95B3D7"/>
      </a:accent4>
      <a:accent5>
        <a:srgbClr val="BFBFBF"/>
      </a:accent5>
      <a:accent6>
        <a:srgbClr val="F2F2F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pro klienta vč prologu_OPRAVA MB" id="{52484200-FF07-4CEA-BB73-E1A0D91D5EB8}" vid="{49D025DD-6595-4600-ACE3-F2EA5D7D6962}"/>
    </a:ext>
  </a:extLst>
</a:theme>
</file>

<file path=ppt/theme/theme2.xml><?xml version="1.0" encoding="utf-8"?>
<a:theme xmlns:a="http://schemas.openxmlformats.org/drawingml/2006/main" name="1_Motiv Office">
  <a:themeElements>
    <a:clrScheme name="Vlastní 3">
      <a:dk1>
        <a:srgbClr val="000000"/>
      </a:dk1>
      <a:lt1>
        <a:sysClr val="window" lastClr="FFFFFF"/>
      </a:lt1>
      <a:dk2>
        <a:srgbClr val="FF0000"/>
      </a:dk2>
      <a:lt2>
        <a:srgbClr val="FFFFFF"/>
      </a:lt2>
      <a:accent1>
        <a:srgbClr val="4F81BD"/>
      </a:accent1>
      <a:accent2>
        <a:srgbClr val="FF0000"/>
      </a:accent2>
      <a:accent3>
        <a:srgbClr val="7F7F7F"/>
      </a:accent3>
      <a:accent4>
        <a:srgbClr val="95B3D7"/>
      </a:accent4>
      <a:accent5>
        <a:srgbClr val="BFBFBF"/>
      </a:accent5>
      <a:accent6>
        <a:srgbClr val="F2F2F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pro klienta vč prologu_OPRAVA MB" id="{52484200-FF07-4CEA-BB73-E1A0D91D5EB8}" vid="{49D025DD-6595-4600-ACE3-F2EA5D7D6962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B13B42EE029149B758F5F395250C7F" ma:contentTypeVersion="2" ma:contentTypeDescription="Vytvoří nový dokument" ma:contentTypeScope="" ma:versionID="512b7aa9b8a4ae9ca86e1dbb7ec39e92">
  <xsd:schema xmlns:xsd="http://www.w3.org/2001/XMLSchema" xmlns:xs="http://www.w3.org/2001/XMLSchema" xmlns:p="http://schemas.microsoft.com/office/2006/metadata/properties" xmlns:ns2="40e0b3a2-59a4-4173-8022-6321fcc700f9" targetNamespace="http://schemas.microsoft.com/office/2006/metadata/properties" ma:root="true" ma:fieldsID="b9abf1c36e736fda4fd62e42bdd0afe7" ns2:_="">
    <xsd:import namespace="40e0b3a2-59a4-4173-8022-6321fcc700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0b3a2-59a4-4173-8022-6321fcc700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C73AF6-4D53-436E-AF09-CB794D4632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e0b3a2-59a4-4173-8022-6321fcc700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B9E113-860E-4B89-92E6-59E60675FD63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40e0b3a2-59a4-4173-8022-6321fcc700f9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349A0A-66D5-4739-BE1B-C2AA9D701A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 Metrostav</Template>
  <TotalTime>137</TotalTime>
  <Words>789</Words>
  <Application>Microsoft Office PowerPoint</Application>
  <PresentationFormat>Vlastní</PresentationFormat>
  <Paragraphs>142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Calibri</vt:lpstr>
      <vt:lpstr>Wingdings</vt:lpstr>
      <vt:lpstr>Arial</vt:lpstr>
      <vt:lpstr>Motiv Office</vt:lpstr>
      <vt:lpstr>1_Motiv Office</vt:lpstr>
      <vt:lpstr>Dopracování RDS mostu Gottleubatalbrücke v Pirně během jeho výstavby  (aneb když je všechno špatně) Marek Foglar, Jan L. Vítek, Martin Havlík</vt:lpstr>
      <vt:lpstr>Za devatero horami, za devatero řekami …</vt:lpstr>
      <vt:lpstr>byla jedna krásná princezna, se kterou se král chtěl pochlubit …</vt:lpstr>
      <vt:lpstr>… byla krásná, ale měla mít moc veliké věno</vt:lpstr>
      <vt:lpstr>Království se dařilo, proč princeznu nezkusit udat znovu …</vt:lpstr>
      <vt:lpstr>a byl králem povolán kouzelník …</vt:lpstr>
      <vt:lpstr>... aby královskou dceru „vylepšil“ a provdal …</vt:lpstr>
      <vt:lpstr>… ucházel se o ní i český „Honza“ …</vt:lpstr>
      <vt:lpstr>… princeznu dostal, ale doma se z ní vyklubala zlá saň, kterou král i čaroděj zle bránili. Poslyšte tedy příběh o jeho boji.</vt:lpstr>
      <vt:lpstr>Svéráz národního rybolovu</vt:lpstr>
      <vt:lpstr>Nebojovalo se fér</vt:lpstr>
      <vt:lpstr>Nebojovalo se fér</vt:lpstr>
      <vt:lpstr>Nebojovalo se fér</vt:lpstr>
      <vt:lpstr>Nebojovalo se fér</vt:lpstr>
      <vt:lpstr>Nebojovalo se fér</vt:lpstr>
      <vt:lpstr>Nebojovalo se fér</vt:lpstr>
      <vt:lpstr>Nebojovalo se fér</vt:lpstr>
      <vt:lpstr>Nakonec „Honza“ kousek vysunul</vt:lpstr>
      <vt:lpstr>Nakonec „Honza“ kousek vysunul</vt:lpstr>
      <vt:lpstr>S čím teď  „Honza“ bojuje?</vt:lpstr>
      <vt:lpstr>„Honza“ přišel  o spoustu kamarádů, co mu šli na pomoc</vt:lpstr>
      <vt:lpstr>Držte „Honzovi“ palce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Metrostav-Konzern</dc:title>
  <dc:creator>Böserová Jana Ing.</dc:creator>
  <cp:lastModifiedBy>Foglar Marek Doc. Ing. Ph.D.</cp:lastModifiedBy>
  <cp:revision>7</cp:revision>
  <cp:lastPrinted>2019-01-20T17:12:11Z</cp:lastPrinted>
  <dcterms:created xsi:type="dcterms:W3CDTF">2019-01-21T08:49:19Z</dcterms:created>
  <dcterms:modified xsi:type="dcterms:W3CDTF">2022-06-15T22:27:10Z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2018-04-10T00:00:00Z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2019-01-04T00:00:00Z</vt:filetime>
  </property>
  <property fmtid="{D5CDD505-2E9C-101B-9397-08002B2CF9AE}" pid="5" name="ContentTypeId">
    <vt:lpwstr>0x0101009AB13B42EE029149B758F5F395250C7F</vt:lpwstr>
  </property>
</Properties>
</file>