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14.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charts/chart8.xml" ContentType="application/vnd.openxmlformats-officedocument.drawingml.chart+xml"/>
  <Override PartName="/ppt/theme/themeOverride7.xml" ContentType="application/vnd.openxmlformats-officedocument.themeOverride+xml"/>
  <Override PartName="/ppt/charts/chart9.xml" ContentType="application/vnd.openxmlformats-officedocument.drawingml.chart+xml"/>
  <Override PartName="/ppt/theme/themeOverride8.xml" ContentType="application/vnd.openxmlformats-officedocument.themeOverride+xml"/>
  <Override PartName="/ppt/charts/chart10.xml" ContentType="application/vnd.openxmlformats-officedocument.drawingml.chart+xml"/>
  <Override PartName="/ppt/theme/themeOverride9.xml" ContentType="application/vnd.openxmlformats-officedocument.themeOverride+xml"/>
  <Override PartName="/ppt/charts/chart11.xml" ContentType="application/vnd.openxmlformats-officedocument.drawingml.chart+xml"/>
  <Override PartName="/ppt/theme/themeOverride10.xml" ContentType="application/vnd.openxmlformats-officedocument.themeOverride+xml"/>
  <Override PartName="/ppt/notesSlides/notesSlide16.xml" ContentType="application/vnd.openxmlformats-officedocument.presentationml.notesSlide+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notesMasterIdLst>
    <p:notesMasterId r:id="rId25"/>
  </p:notesMasterIdLst>
  <p:sldIdLst>
    <p:sldId id="363" r:id="rId3"/>
    <p:sldId id="2134804801" r:id="rId4"/>
    <p:sldId id="20890" r:id="rId5"/>
    <p:sldId id="2145707304" r:id="rId6"/>
    <p:sldId id="2145706542" r:id="rId7"/>
    <p:sldId id="2145706575" r:id="rId8"/>
    <p:sldId id="2145706587" r:id="rId9"/>
    <p:sldId id="2145707301" r:id="rId10"/>
    <p:sldId id="518" r:id="rId11"/>
    <p:sldId id="2145707300" r:id="rId12"/>
    <p:sldId id="1448944066" r:id="rId13"/>
    <p:sldId id="2464" r:id="rId14"/>
    <p:sldId id="1384" r:id="rId15"/>
    <p:sldId id="2145706561" r:id="rId16"/>
    <p:sldId id="1463" r:id="rId17"/>
    <p:sldId id="2522" r:id="rId18"/>
    <p:sldId id="2145706582" r:id="rId19"/>
    <p:sldId id="1428" r:id="rId20"/>
    <p:sldId id="2674" r:id="rId21"/>
    <p:sldId id="2145706584" r:id="rId22"/>
    <p:sldId id="2145706585" r:id="rId23"/>
    <p:sldId id="2499" r:id="rId24"/>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799" userDrawn="1">
          <p15:clr>
            <a:srgbClr val="A4A3A4"/>
          </p15:clr>
        </p15:guide>
        <p15:guide id="4" pos="2638" userDrawn="1">
          <p15:clr>
            <a:srgbClr val="A4A3A4"/>
          </p15:clr>
        </p15:guide>
        <p15:guide id="5" pos="257" userDrawn="1">
          <p15:clr>
            <a:srgbClr val="A4A3A4"/>
          </p15:clr>
        </p15:guide>
        <p15:guide id="6" orient="horz" pos="29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bolt, Mike" initials="TM" lastIdx="6" clrIdx="0">
    <p:extLst>
      <p:ext uri="{19B8F6BF-5375-455C-9EA6-DF929625EA0E}">
        <p15:presenceInfo xmlns:p15="http://schemas.microsoft.com/office/powerpoint/2012/main" userId="S::mike.tibolt@arcelormittal.com::3728bb2d-3468-4782-95ef-e0da7ec183e7" providerId="AD"/>
      </p:ext>
    </p:extLst>
  </p:cmAuthor>
  <p:cmAuthor id="2" name="Hechler, Oliver" initials="HO" lastIdx="1" clrIdx="1">
    <p:extLst>
      <p:ext uri="{19B8F6BF-5375-455C-9EA6-DF929625EA0E}">
        <p15:presenceInfo xmlns:p15="http://schemas.microsoft.com/office/powerpoint/2012/main" userId="S::oliver.hechler@arcelormittal.com::53f419cd-f50d-4089-838f-464c7d945b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357" autoAdjust="0"/>
  </p:normalViewPr>
  <p:slideViewPr>
    <p:cSldViewPr snapToGrid="0">
      <p:cViewPr varScale="1">
        <p:scale>
          <a:sx n="59" d="100"/>
          <a:sy n="59" d="100"/>
        </p:scale>
        <p:origin x="892" y="60"/>
      </p:cViewPr>
      <p:guideLst>
        <p:guide orient="horz" pos="2160"/>
        <p:guide pos="3840"/>
        <p:guide orient="horz" pos="799"/>
        <p:guide pos="2638"/>
        <p:guide pos="257"/>
        <p:guide orient="horz" pos="297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chler, Oliver" userId="53f419cd-f50d-4089-838f-464c7d945b2c" providerId="ADAL" clId="{445025DF-E65B-42D0-ADDA-E97666F9E073}"/>
    <pc:docChg chg="modSld">
      <pc:chgData name="Hechler, Oliver" userId="53f419cd-f50d-4089-838f-464c7d945b2c" providerId="ADAL" clId="{445025DF-E65B-42D0-ADDA-E97666F9E073}" dt="2022-06-15T11:17:57.596" v="5" actId="20577"/>
      <pc:docMkLst>
        <pc:docMk/>
      </pc:docMkLst>
      <pc:sldChg chg="modSp mod">
        <pc:chgData name="Hechler, Oliver" userId="53f419cd-f50d-4089-838f-464c7d945b2c" providerId="ADAL" clId="{445025DF-E65B-42D0-ADDA-E97666F9E073}" dt="2022-06-15T11:17:57.596" v="5" actId="20577"/>
        <pc:sldMkLst>
          <pc:docMk/>
          <pc:sldMk cId="4084407361" sldId="2145706585"/>
        </pc:sldMkLst>
        <pc:spChg chg="mod">
          <ac:chgData name="Hechler, Oliver" userId="53f419cd-f50d-4089-838f-464c7d945b2c" providerId="ADAL" clId="{445025DF-E65B-42D0-ADDA-E97666F9E073}" dt="2022-06-15T11:17:57.596" v="5" actId="20577"/>
          <ac:spMkLst>
            <pc:docMk/>
            <pc:sldMk cId="4084407361" sldId="2145706585"/>
            <ac:spMk id="3" creationId="{5B589A04-B856-4C5B-991A-5BA2919FC129}"/>
          </ac:spMkLst>
        </pc:spChg>
      </pc:sldChg>
    </pc:docChg>
  </pc:docChgLst>
  <pc:docChgLst>
    <pc:chgData name="Hechler, Oliver" userId="53f419cd-f50d-4089-838f-464c7d945b2c" providerId="ADAL" clId="{02FF2229-9E77-4165-B632-4763F3671B4B}"/>
    <pc:docChg chg="modSld">
      <pc:chgData name="Hechler, Oliver" userId="53f419cd-f50d-4089-838f-464c7d945b2c" providerId="ADAL" clId="{02FF2229-9E77-4165-B632-4763F3671B4B}" dt="2022-06-16T07:10:55.436" v="3" actId="20577"/>
      <pc:docMkLst>
        <pc:docMk/>
      </pc:docMkLst>
      <pc:sldChg chg="modSp mod">
        <pc:chgData name="Hechler, Oliver" userId="53f419cd-f50d-4089-838f-464c7d945b2c" providerId="ADAL" clId="{02FF2229-9E77-4165-B632-4763F3671B4B}" dt="2022-06-16T07:10:55.436" v="3" actId="20577"/>
        <pc:sldMkLst>
          <pc:docMk/>
          <pc:sldMk cId="2209819540" sldId="2145706584"/>
        </pc:sldMkLst>
        <pc:spChg chg="mod">
          <ac:chgData name="Hechler, Oliver" userId="53f419cd-f50d-4089-838f-464c7d945b2c" providerId="ADAL" clId="{02FF2229-9E77-4165-B632-4763F3671B4B}" dt="2022-06-16T07:10:55.436" v="3" actId="20577"/>
          <ac:spMkLst>
            <pc:docMk/>
            <pc:sldMk cId="2209819540" sldId="2145706584"/>
            <ac:spMk id="18" creationId="{5EF0FF17-511F-A833-862B-3A010BA7F0CA}"/>
          </ac:spMkLst>
        </pc:spChg>
      </pc:sldChg>
      <pc:sldChg chg="modSp mod">
        <pc:chgData name="Hechler, Oliver" userId="53f419cd-f50d-4089-838f-464c7d945b2c" providerId="ADAL" clId="{02FF2229-9E77-4165-B632-4763F3671B4B}" dt="2022-06-16T06:58:57.366" v="2" actId="947"/>
        <pc:sldMkLst>
          <pc:docMk/>
          <pc:sldMk cId="2665695445" sldId="2145707300"/>
        </pc:sldMkLst>
        <pc:spChg chg="mod">
          <ac:chgData name="Hechler, Oliver" userId="53f419cd-f50d-4089-838f-464c7d945b2c" providerId="ADAL" clId="{02FF2229-9E77-4165-B632-4763F3671B4B}" dt="2022-06-16T06:58:50.379" v="1" actId="947"/>
          <ac:spMkLst>
            <pc:docMk/>
            <pc:sldMk cId="2665695445" sldId="2145707300"/>
            <ac:spMk id="7" creationId="{717F3F0D-5C69-4D3E-A353-A43EE2740EA4}"/>
          </ac:spMkLst>
        </pc:spChg>
        <pc:spChg chg="mod">
          <ac:chgData name="Hechler, Oliver" userId="53f419cd-f50d-4089-838f-464c7d945b2c" providerId="ADAL" clId="{02FF2229-9E77-4165-B632-4763F3671B4B}" dt="2022-06-16T06:58:40.974" v="0" actId="947"/>
          <ac:spMkLst>
            <pc:docMk/>
            <pc:sldMk cId="2665695445" sldId="2145707300"/>
            <ac:spMk id="22" creationId="{750B4F78-DCC1-48A9-B376-342941B625DC}"/>
          </ac:spMkLst>
        </pc:spChg>
        <pc:spChg chg="mod">
          <ac:chgData name="Hechler, Oliver" userId="53f419cd-f50d-4089-838f-464c7d945b2c" providerId="ADAL" clId="{02FF2229-9E77-4165-B632-4763F3671B4B}" dt="2022-06-16T06:58:57.366" v="2" actId="947"/>
          <ac:spMkLst>
            <pc:docMk/>
            <pc:sldMk cId="2665695445" sldId="2145707300"/>
            <ac:spMk id="39" creationId="{ACB4FE8E-47CD-4F6C-968E-9193A70D59AE}"/>
          </ac:spMkLst>
        </pc:spChg>
      </pc:sldChg>
    </pc:docChg>
  </pc:docChgLst>
  <pc:docChgLst>
    <pc:chgData name="Hechler, Oliver" userId="53f419cd-f50d-4089-838f-464c7d945b2c" providerId="ADAL" clId="{8094773D-4AF1-4B58-8D3A-06EE5E44B8E9}"/>
    <pc:docChg chg="modSld">
      <pc:chgData name="Hechler, Oliver" userId="53f419cd-f50d-4089-838f-464c7d945b2c" providerId="ADAL" clId="{8094773D-4AF1-4B58-8D3A-06EE5E44B8E9}" dt="2022-06-15T07:41:32.157" v="12" actId="20577"/>
      <pc:docMkLst>
        <pc:docMk/>
      </pc:docMkLst>
      <pc:sldChg chg="modSp mod">
        <pc:chgData name="Hechler, Oliver" userId="53f419cd-f50d-4089-838f-464c7d945b2c" providerId="ADAL" clId="{8094773D-4AF1-4B58-8D3A-06EE5E44B8E9}" dt="2022-06-15T07:41:32.157" v="12" actId="20577"/>
        <pc:sldMkLst>
          <pc:docMk/>
          <pc:sldMk cId="3665864644" sldId="2464"/>
        </pc:sldMkLst>
        <pc:spChg chg="mod">
          <ac:chgData name="Hechler, Oliver" userId="53f419cd-f50d-4089-838f-464c7d945b2c" providerId="ADAL" clId="{8094773D-4AF1-4B58-8D3A-06EE5E44B8E9}" dt="2022-06-15T07:41:32.157" v="12" actId="20577"/>
          <ac:spMkLst>
            <pc:docMk/>
            <pc:sldMk cId="3665864644" sldId="2464"/>
            <ac:spMk id="2" creationId="{00000000-0000-0000-0000-000000000000}"/>
          </ac:spMkLst>
        </pc:spChg>
      </pc:sldChg>
      <pc:sldChg chg="modNotesTx">
        <pc:chgData name="Hechler, Oliver" userId="53f419cd-f50d-4089-838f-464c7d945b2c" providerId="ADAL" clId="{8094773D-4AF1-4B58-8D3A-06EE5E44B8E9}" dt="2022-06-15T07:29:47.989" v="1" actId="20577"/>
        <pc:sldMkLst>
          <pc:docMk/>
          <pc:sldMk cId="337119958" sldId="20890"/>
        </pc:sldMkLst>
      </pc:sldChg>
      <pc:sldChg chg="modNotesTx">
        <pc:chgData name="Hechler, Oliver" userId="53f419cd-f50d-4089-838f-464c7d945b2c" providerId="ADAL" clId="{8094773D-4AF1-4B58-8D3A-06EE5E44B8E9}" dt="2022-06-15T07:30:21.416" v="3" actId="20577"/>
        <pc:sldMkLst>
          <pc:docMk/>
          <pc:sldMk cId="3786717438" sldId="1448944066"/>
        </pc:sldMkLst>
      </pc:sldChg>
      <pc:sldChg chg="modNotesTx">
        <pc:chgData name="Hechler, Oliver" userId="53f419cd-f50d-4089-838f-464c7d945b2c" providerId="ADAL" clId="{8094773D-4AF1-4B58-8D3A-06EE5E44B8E9}" dt="2022-06-15T07:29:44.408" v="0" actId="20577"/>
        <pc:sldMkLst>
          <pc:docMk/>
          <pc:sldMk cId="3964528207" sldId="2134804801"/>
        </pc:sldMkLst>
      </pc:sldChg>
      <pc:sldChg chg="modNotesTx">
        <pc:chgData name="Hechler, Oliver" userId="53f419cd-f50d-4089-838f-464c7d945b2c" providerId="ADAL" clId="{8094773D-4AF1-4B58-8D3A-06EE5E44B8E9}" dt="2022-06-15T07:29:52.141" v="2" actId="20577"/>
        <pc:sldMkLst>
          <pc:docMk/>
          <pc:sldMk cId="816325332" sldId="2145707304"/>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file:///C:\_Daten\va\va_3_Forschung\3-3_laufende%20Projekte\1835020_Spundw&#228;nde%20Arcelor\3%20Berichte\extK_Spundw&#228;nde.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file:///C:\_Daten\va\va_3_Forschung\3-3_laufende%20Projekte\1835020_Spundw&#228;nde%20Arcelor\3%20Berichte\LCC_Arcelorvarianten.xlsx" TargetMode="External"/><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oleObject" Target="file:///C:\_Daten\va\va_3_Forschung\3-3_laufende%20Projekte\1835020_Spundw&#228;nde%20Arcelor\3%20Berichte\LCC_Arcelorvarianten.xlsx" TargetMode="External"/><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3" Type="http://schemas.openxmlformats.org/officeDocument/2006/relationships/oleObject" Target="file:///C:\_Daten\_va\va_3_Forschung\3-3_laufende%20Projekte\1835020_Spundw&#228;nde%20Arcelor\3%20Berichte\Massenzusammenstellung.xlsx" TargetMode="External"/><Relationship Id="rId2" Type="http://schemas.microsoft.com/office/2011/relationships/chartColorStyle" Target="colors2.xml"/><Relationship Id="rId1" Type="http://schemas.microsoft.com/office/2011/relationships/chartStyle" Target="style2.xml"/></Relationships>
</file>

<file path=ppt/charts/_rels/chart13.xml.rels><?xml version="1.0" encoding="UTF-8" standalone="yes"?>
<Relationships xmlns="http://schemas.openxmlformats.org/package/2006/relationships"><Relationship Id="rId3" Type="http://schemas.openxmlformats.org/officeDocument/2006/relationships/oleObject" Target="file:///C:\_Daten\_va\va_3_Forschung\3-3_laufende%20Projekte\1835020_Spundw&#228;nde%20Arcelor\3%20Berichte\Massenzusammenstellung.xlsx" TargetMode="External"/><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_Daten\va\va_3_Forschung\3-3_laufende%20Projekte\1835020_Spundw&#228;nde%20Arcelor\3%20Berichte\extK_Spundw&#228;nde.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_Daten\va\va_3_Forschung\3-3_laufende%20Projekte\1835020_Spundw&#228;nde%20Arcelor\3%20Berichte\LCC_Arcelorvarianten.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_Daten\va\va_3_Forschung\3-3_laufende%20Projekte\1835020_Spundw&#228;nde%20Arcelor\3%20Berichte\LCC_Arcelorvarianten.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oleObject" Target="file:///C:\_Daten\_va\va_3_Forschung\3-3_laufende%20Projekte\1835020_Spundw&#228;nde%20Arcelor\3%20Berichte\Massenzusammenstellung.xlsx" TargetMode="External"/><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_Daten\va\va_3_Forschung\3-3_laufende%20Projekte\1835020_Spundw&#228;nde%20Arcelor\3%20Berichte\extK_Spundw&#228;nde.xlsx" TargetMode="External"/><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oleObject" Target="file:///C:\_Daten\va\va_3_Forschung\3-3_laufende%20Projekte\1835020_Spundw&#228;nde%20Arcelor\3%20Berichte\extK_Spundw&#228;nde.xlsx" TargetMode="External"/><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70735524256651"/>
          <c:y val="0.13308567396380638"/>
          <c:w val="0.78553380404751227"/>
          <c:h val="0.70917437630004265"/>
        </c:manualLayout>
      </c:layout>
      <c:barChart>
        <c:barDir val="col"/>
        <c:grouping val="stacked"/>
        <c:varyColors val="0"/>
        <c:ser>
          <c:idx val="1"/>
          <c:order val="0"/>
          <c:tx>
            <c:strRef>
              <c:f>'Grundlast_05-06'!$BQ$131</c:f>
              <c:strCache>
                <c:ptCount val="1"/>
                <c:pt idx="0">
                  <c:v>Herstellung</c:v>
                </c:pt>
              </c:strCache>
            </c:strRef>
          </c:tx>
          <c:spPr>
            <a:solidFill>
              <a:schemeClr val="bg2"/>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'Grundlast_05-06'!$BR$130:$BS$130</c:f>
              <c:strCache>
                <c:ptCount val="2"/>
                <c:pt idx="0">
                  <c:v>Autobahn unten</c:v>
                </c:pt>
                <c:pt idx="1">
                  <c:v>Landesstraße oben</c:v>
                </c:pt>
              </c:strCache>
            </c:strRef>
          </c:cat>
          <c:val>
            <c:numRef>
              <c:f>'Grundlast_05-06'!$BR$131:$BS$131</c:f>
              <c:numCache>
                <c:formatCode>#,##0</c:formatCode>
                <c:ptCount val="2"/>
                <c:pt idx="0">
                  <c:v>1980770.7792998329</c:v>
                </c:pt>
                <c:pt idx="1">
                  <c:v>2234329.4359776517</c:v>
                </c:pt>
              </c:numCache>
            </c:numRef>
          </c:val>
          <c:extLst>
            <c:ext xmlns:c16="http://schemas.microsoft.com/office/drawing/2014/chart" uri="{C3380CC4-5D6E-409C-BE32-E72D297353CC}">
              <c16:uniqueId val="{00000000-3081-4C22-8298-1325324EC8B3}"/>
            </c:ext>
          </c:extLst>
        </c:ser>
        <c:ser>
          <c:idx val="0"/>
          <c:order val="1"/>
          <c:tx>
            <c:strRef>
              <c:f>'Grundlast_05-06'!$BQ$132</c:f>
              <c:strCache>
                <c:ptCount val="1"/>
                <c:pt idx="0">
                  <c:v>Nutzung</c:v>
                </c:pt>
              </c:strCache>
            </c:strRef>
          </c:tx>
          <c:spPr>
            <a:solidFill>
              <a:schemeClr val="bg2">
                <a:lumMod val="60000"/>
                <a:lumOff val="40000"/>
              </a:schemeClr>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'Grundlast_05-06'!$BR$130:$BS$130</c:f>
              <c:strCache>
                <c:ptCount val="2"/>
                <c:pt idx="0">
                  <c:v>Autobahn unten</c:v>
                </c:pt>
                <c:pt idx="1">
                  <c:v>Landesstraße oben</c:v>
                </c:pt>
              </c:strCache>
            </c:strRef>
          </c:cat>
          <c:val>
            <c:numRef>
              <c:f>'Grundlast_05-06'!$BR$132:$BS$132</c:f>
              <c:numCache>
                <c:formatCode>#,##0</c:formatCode>
                <c:ptCount val="2"/>
                <c:pt idx="0">
                  <c:v>1109702.3749798939</c:v>
                </c:pt>
                <c:pt idx="1">
                  <c:v>1072478.1292692728</c:v>
                </c:pt>
              </c:numCache>
            </c:numRef>
          </c:val>
          <c:extLst>
            <c:ext xmlns:c16="http://schemas.microsoft.com/office/drawing/2014/chart" uri="{C3380CC4-5D6E-409C-BE32-E72D297353CC}">
              <c16:uniqueId val="{00000001-3081-4C22-8298-1325324EC8B3}"/>
            </c:ext>
          </c:extLst>
        </c:ser>
        <c:ser>
          <c:idx val="2"/>
          <c:order val="2"/>
          <c:tx>
            <c:strRef>
              <c:f>'Grundlast_05-06'!$BQ$133</c:f>
              <c:strCache>
                <c:ptCount val="1"/>
                <c:pt idx="0">
                  <c:v>Rückbau</c:v>
                </c:pt>
              </c:strCache>
            </c:strRef>
          </c:tx>
          <c:spPr>
            <a:solidFill>
              <a:schemeClr val="bg2">
                <a:lumMod val="40000"/>
                <a:lumOff val="60000"/>
              </a:schemeClr>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'Grundlast_05-06'!$BR$130:$BS$130</c:f>
              <c:strCache>
                <c:ptCount val="2"/>
                <c:pt idx="0">
                  <c:v>Autobahn unten</c:v>
                </c:pt>
                <c:pt idx="1">
                  <c:v>Landesstraße oben</c:v>
                </c:pt>
              </c:strCache>
            </c:strRef>
          </c:cat>
          <c:val>
            <c:numRef>
              <c:f>'Grundlast_05-06'!$BR$133:$BS$133</c:f>
              <c:numCache>
                <c:formatCode>#,##0</c:formatCode>
                <c:ptCount val="2"/>
                <c:pt idx="0">
                  <c:v>488892.53824125649</c:v>
                </c:pt>
                <c:pt idx="1">
                  <c:v>268119.5323173182</c:v>
                </c:pt>
              </c:numCache>
            </c:numRef>
          </c:val>
          <c:extLst>
            <c:ext xmlns:c16="http://schemas.microsoft.com/office/drawing/2014/chart" uri="{C3380CC4-5D6E-409C-BE32-E72D297353CC}">
              <c16:uniqueId val="{00000002-3081-4C22-8298-1325324EC8B3}"/>
            </c:ext>
          </c:extLst>
        </c:ser>
        <c:dLbls>
          <c:showLegendKey val="0"/>
          <c:showVal val="0"/>
          <c:showCatName val="0"/>
          <c:showSerName val="0"/>
          <c:showPercent val="0"/>
          <c:showBubbleSize val="0"/>
        </c:dLbls>
        <c:gapWidth val="75"/>
        <c:overlap val="100"/>
        <c:axId val="281035008"/>
        <c:axId val="281035400"/>
      </c:barChart>
      <c:catAx>
        <c:axId val="281035008"/>
        <c:scaling>
          <c:orientation val="minMax"/>
        </c:scaling>
        <c:delete val="0"/>
        <c:axPos val="b"/>
        <c:numFmt formatCode="General" sourceLinked="1"/>
        <c:majorTickMark val="out"/>
        <c:minorTickMark val="none"/>
        <c:tickLblPos val="nextTo"/>
        <c:spPr>
          <a:ln>
            <a:solidFill>
              <a:schemeClr val="tx1">
                <a:lumMod val="65000"/>
                <a:lumOff val="35000"/>
              </a:schemeClr>
            </a:solidFill>
          </a:ln>
        </c:spPr>
        <c:txPr>
          <a:bodyPr/>
          <a:lstStyle/>
          <a:p>
            <a:pPr>
              <a:defRPr sz="1100"/>
            </a:pPr>
            <a:endParaRPr lang="LID4096"/>
          </a:p>
        </c:txPr>
        <c:crossAx val="281035400"/>
        <c:crosses val="autoZero"/>
        <c:auto val="1"/>
        <c:lblAlgn val="ctr"/>
        <c:lblOffset val="100"/>
        <c:noMultiLvlLbl val="0"/>
      </c:catAx>
      <c:valAx>
        <c:axId val="281035400"/>
        <c:scaling>
          <c:orientation val="minMax"/>
          <c:max val="4000000"/>
        </c:scaling>
        <c:delete val="1"/>
        <c:axPos val="l"/>
        <c:majorGridlines>
          <c:spPr>
            <a:ln w="6350">
              <a:solidFill>
                <a:schemeClr val="bg2"/>
              </a:solidFill>
              <a:prstDash val="solid"/>
            </a:ln>
          </c:spPr>
        </c:majorGridlines>
        <c:numFmt formatCode="#,##0.0" sourceLinked="0"/>
        <c:majorTickMark val="out"/>
        <c:minorTickMark val="none"/>
        <c:tickLblPos val="nextTo"/>
        <c:crossAx val="281035008"/>
        <c:crosses val="autoZero"/>
        <c:crossBetween val="between"/>
        <c:majorUnit val="1000000"/>
        <c:dispUnits>
          <c:builtInUnit val="millions"/>
        </c:dispUnits>
      </c:valAx>
    </c:plotArea>
    <c:plotVisOnly val="1"/>
    <c:dispBlanksAs val="gap"/>
    <c:showDLblsOverMax val="0"/>
  </c:chart>
  <c:spPr>
    <a:ln>
      <a:noFill/>
    </a:ln>
  </c:spPr>
  <c:txPr>
    <a:bodyPr/>
    <a:lstStyle/>
    <a:p>
      <a:pPr>
        <a:defRPr sz="1400">
          <a:latin typeface="Arial" panose="020B0604020202020204" pitchFamily="34" charset="0"/>
          <a:ea typeface="CMU Bright" pitchFamily="50" charset="0"/>
          <a:cs typeface="Arial" panose="020B0604020202020204" pitchFamily="34" charset="0"/>
        </a:defRPr>
      </a:pPr>
      <a:endParaRPr lang="LID4096"/>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67178044005416"/>
          <c:y val="0.12663617297749477"/>
          <c:w val="0.74352806262049376"/>
          <c:h val="0.70756568212694559"/>
        </c:manualLayout>
      </c:layout>
      <c:barChart>
        <c:barDir val="col"/>
        <c:grouping val="stacked"/>
        <c:varyColors val="0"/>
        <c:ser>
          <c:idx val="0"/>
          <c:order val="0"/>
          <c:tx>
            <c:strRef>
              <c:f>'3Spann-Spund'!$AX$53</c:f>
              <c:strCache>
                <c:ptCount val="1"/>
                <c:pt idx="0">
                  <c:v>Unterbau</c:v>
                </c:pt>
              </c:strCache>
            </c:strRef>
          </c:tx>
          <c:spPr>
            <a:solidFill>
              <a:schemeClr val="bg2"/>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'3Spann-Spund'!$AY$53</c:f>
              <c:numCache>
                <c:formatCode>#,##0\ "€"</c:formatCode>
                <c:ptCount val="1"/>
                <c:pt idx="0">
                  <c:v>254170.60699999999</c:v>
                </c:pt>
              </c:numCache>
            </c:numRef>
          </c:val>
          <c:extLst>
            <c:ext xmlns:c16="http://schemas.microsoft.com/office/drawing/2014/chart" uri="{C3380CC4-5D6E-409C-BE32-E72D297353CC}">
              <c16:uniqueId val="{00000000-0053-46C5-AD28-9D37DD7347B7}"/>
            </c:ext>
          </c:extLst>
        </c:ser>
        <c:ser>
          <c:idx val="2"/>
          <c:order val="1"/>
          <c:tx>
            <c:strRef>
              <c:f>'3Spann-Spund'!$AX$54</c:f>
              <c:strCache>
                <c:ptCount val="1"/>
                <c:pt idx="0">
                  <c:v>Überbau</c:v>
                </c:pt>
              </c:strCache>
            </c:strRef>
          </c:tx>
          <c:spPr>
            <a:solidFill>
              <a:schemeClr val="bg2">
                <a:lumMod val="60000"/>
                <a:lumOff val="40000"/>
              </a:schemeClr>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'3Spann-Spund'!$AY$54</c:f>
              <c:numCache>
                <c:formatCode>#,##0\ "€"</c:formatCode>
                <c:ptCount val="1"/>
                <c:pt idx="0">
                  <c:v>255275.70124848105</c:v>
                </c:pt>
              </c:numCache>
            </c:numRef>
          </c:val>
          <c:extLst>
            <c:ext xmlns:c16="http://schemas.microsoft.com/office/drawing/2014/chart" uri="{C3380CC4-5D6E-409C-BE32-E72D297353CC}">
              <c16:uniqueId val="{00000001-0053-46C5-AD28-9D37DD7347B7}"/>
            </c:ext>
          </c:extLst>
        </c:ser>
        <c:ser>
          <c:idx val="1"/>
          <c:order val="2"/>
          <c:tx>
            <c:strRef>
              <c:f>'3Spann-Spund'!$AX$55</c:f>
              <c:strCache>
                <c:ptCount val="1"/>
                <c:pt idx="0">
                  <c:v>Ausbau</c:v>
                </c:pt>
              </c:strCache>
            </c:strRef>
          </c:tx>
          <c:spPr>
            <a:solidFill>
              <a:schemeClr val="bg2">
                <a:lumMod val="40000"/>
                <a:lumOff val="60000"/>
              </a:schemeClr>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'3Spann-Spund'!$AY$55</c:f>
              <c:numCache>
                <c:formatCode>#,##0\ "€"</c:formatCode>
                <c:ptCount val="1"/>
                <c:pt idx="0">
                  <c:v>163655.69199999998</c:v>
                </c:pt>
              </c:numCache>
            </c:numRef>
          </c:val>
          <c:extLst>
            <c:ext xmlns:c16="http://schemas.microsoft.com/office/drawing/2014/chart" uri="{C3380CC4-5D6E-409C-BE32-E72D297353CC}">
              <c16:uniqueId val="{00000002-0053-46C5-AD28-9D37DD7347B7}"/>
            </c:ext>
          </c:extLst>
        </c:ser>
        <c:ser>
          <c:idx val="3"/>
          <c:order val="3"/>
          <c:tx>
            <c:strRef>
              <c:f>'3Spann-Spund'!$AX$56</c:f>
              <c:strCache>
                <c:ptCount val="1"/>
                <c:pt idx="0">
                  <c:v>Temporär</c:v>
                </c:pt>
              </c:strCache>
            </c:strRef>
          </c:tx>
          <c:spPr>
            <a:solidFill>
              <a:srgbClr val="D1D1C2"/>
            </a:solidFill>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53-46C5-AD28-9D37DD7347B7}"/>
                </c:ext>
              </c:extLst>
            </c:dLbl>
            <c:numFmt formatCode="#,##0.0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'3Spann-Spund'!$AY$56</c:f>
              <c:numCache>
                <c:formatCode>#,##0\ "€"</c:formatCode>
                <c:ptCount val="1"/>
                <c:pt idx="0">
                  <c:v>335200</c:v>
                </c:pt>
              </c:numCache>
            </c:numRef>
          </c:val>
          <c:extLst>
            <c:ext xmlns:c16="http://schemas.microsoft.com/office/drawing/2014/chart" uri="{C3380CC4-5D6E-409C-BE32-E72D297353CC}">
              <c16:uniqueId val="{00000004-0053-46C5-AD28-9D37DD7347B7}"/>
            </c:ext>
          </c:extLst>
        </c:ser>
        <c:dLbls>
          <c:showLegendKey val="0"/>
          <c:showVal val="0"/>
          <c:showCatName val="0"/>
          <c:showSerName val="0"/>
          <c:showPercent val="0"/>
          <c:showBubbleSize val="0"/>
        </c:dLbls>
        <c:gapWidth val="84"/>
        <c:overlap val="100"/>
        <c:axId val="338812960"/>
        <c:axId val="338813352"/>
      </c:barChart>
      <c:catAx>
        <c:axId val="338812960"/>
        <c:scaling>
          <c:orientation val="minMax"/>
        </c:scaling>
        <c:delete val="0"/>
        <c:axPos val="b"/>
        <c:numFmt formatCode="General" sourceLinked="1"/>
        <c:majorTickMark val="out"/>
        <c:minorTickMark val="none"/>
        <c:tickLblPos val="nextTo"/>
        <c:crossAx val="338813352"/>
        <c:crosses val="autoZero"/>
        <c:auto val="1"/>
        <c:lblAlgn val="ctr"/>
        <c:lblOffset val="100"/>
        <c:noMultiLvlLbl val="0"/>
      </c:catAx>
      <c:valAx>
        <c:axId val="338813352"/>
        <c:scaling>
          <c:orientation val="minMax"/>
          <c:max val="1200000"/>
          <c:min val="0"/>
        </c:scaling>
        <c:delete val="1"/>
        <c:axPos val="l"/>
        <c:majorGridlines>
          <c:spPr>
            <a:ln>
              <a:prstDash val="dash"/>
            </a:ln>
          </c:spPr>
        </c:majorGridlines>
        <c:numFmt formatCode="#,##0.00" sourceLinked="0"/>
        <c:majorTickMark val="out"/>
        <c:minorTickMark val="none"/>
        <c:tickLblPos val="nextTo"/>
        <c:crossAx val="338812960"/>
        <c:crosses val="autoZero"/>
        <c:crossBetween val="between"/>
        <c:dispUnits>
          <c:builtInUnit val="millions"/>
        </c:dispUnits>
      </c:valAx>
    </c:plotArea>
    <c:plotVisOnly val="1"/>
    <c:dispBlanksAs val="gap"/>
    <c:showDLblsOverMax val="0"/>
  </c:chart>
  <c:spPr>
    <a:ln>
      <a:noFill/>
    </a:ln>
  </c:spPr>
  <c:txPr>
    <a:bodyPr/>
    <a:lstStyle/>
    <a:p>
      <a:pPr>
        <a:defRPr sz="1300">
          <a:latin typeface="Arial" panose="020B0604020202020204" pitchFamily="34" charset="0"/>
          <a:ea typeface="CMU Bright" pitchFamily="50" charset="0"/>
          <a:cs typeface="Arial" panose="020B0604020202020204" pitchFamily="34" charset="0"/>
        </a:defRPr>
      </a:pPr>
      <a:endParaRPr lang="LID4096"/>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880555555555512E-2"/>
          <c:y val="0.16052473313485247"/>
          <c:w val="0.73326153110542192"/>
          <c:h val="0.68670918610591292"/>
        </c:manualLayout>
      </c:layout>
      <c:barChart>
        <c:barDir val="col"/>
        <c:grouping val="stacked"/>
        <c:varyColors val="0"/>
        <c:ser>
          <c:idx val="0"/>
          <c:order val="0"/>
          <c:tx>
            <c:strRef>
              <c:f>'1StahlV-Spund'!$AX$53</c:f>
              <c:strCache>
                <c:ptCount val="1"/>
                <c:pt idx="0">
                  <c:v>Unterbau</c:v>
                </c:pt>
              </c:strCache>
            </c:strRef>
          </c:tx>
          <c:spPr>
            <a:solidFill>
              <a:schemeClr val="accent1">
                <a:lumMod val="75000"/>
              </a:schemeClr>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'1StahlV-Spund'!$AY$53</c:f>
              <c:numCache>
                <c:formatCode>#,##0\ "€"</c:formatCode>
                <c:ptCount val="1"/>
                <c:pt idx="0">
                  <c:v>254170.60699999999</c:v>
                </c:pt>
              </c:numCache>
            </c:numRef>
          </c:val>
          <c:extLst>
            <c:ext xmlns:c16="http://schemas.microsoft.com/office/drawing/2014/chart" uri="{C3380CC4-5D6E-409C-BE32-E72D297353CC}">
              <c16:uniqueId val="{00000000-0198-43C7-BA91-986B1C1273CD}"/>
            </c:ext>
          </c:extLst>
        </c:ser>
        <c:ser>
          <c:idx val="2"/>
          <c:order val="1"/>
          <c:tx>
            <c:strRef>
              <c:f>'1StahlV-Spund'!$AX$54</c:f>
              <c:strCache>
                <c:ptCount val="1"/>
                <c:pt idx="0">
                  <c:v>Überbau</c:v>
                </c:pt>
              </c:strCache>
            </c:strRef>
          </c:tx>
          <c:spPr>
            <a:solidFill>
              <a:schemeClr val="accent1"/>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'1StahlV-Spund'!$AY$54</c:f>
              <c:numCache>
                <c:formatCode>#,##0\ "€"</c:formatCode>
                <c:ptCount val="1"/>
                <c:pt idx="0">
                  <c:v>293067.80159360007</c:v>
                </c:pt>
              </c:numCache>
            </c:numRef>
          </c:val>
          <c:extLst>
            <c:ext xmlns:c16="http://schemas.microsoft.com/office/drawing/2014/chart" uri="{C3380CC4-5D6E-409C-BE32-E72D297353CC}">
              <c16:uniqueId val="{00000001-0198-43C7-BA91-986B1C1273CD}"/>
            </c:ext>
          </c:extLst>
        </c:ser>
        <c:ser>
          <c:idx val="1"/>
          <c:order val="2"/>
          <c:tx>
            <c:strRef>
              <c:f>'1StahlV-Spund'!$AX$55</c:f>
              <c:strCache>
                <c:ptCount val="1"/>
                <c:pt idx="0">
                  <c:v>Ausbau</c:v>
                </c:pt>
              </c:strCache>
            </c:strRef>
          </c:tx>
          <c:spPr>
            <a:solidFill>
              <a:schemeClr val="accent1">
                <a:lumMod val="60000"/>
                <a:lumOff val="40000"/>
              </a:schemeClr>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'1StahlV-Spund'!$AY$55</c:f>
              <c:numCache>
                <c:formatCode>#,##0\ "€"</c:formatCode>
                <c:ptCount val="1"/>
                <c:pt idx="0">
                  <c:v>163655.69199999998</c:v>
                </c:pt>
              </c:numCache>
            </c:numRef>
          </c:val>
          <c:extLst>
            <c:ext xmlns:c16="http://schemas.microsoft.com/office/drawing/2014/chart" uri="{C3380CC4-5D6E-409C-BE32-E72D297353CC}">
              <c16:uniqueId val="{00000002-0198-43C7-BA91-986B1C1273CD}"/>
            </c:ext>
          </c:extLst>
        </c:ser>
        <c:ser>
          <c:idx val="3"/>
          <c:order val="3"/>
          <c:tx>
            <c:strRef>
              <c:f>'1StahlV-Spund'!$AX$56</c:f>
              <c:strCache>
                <c:ptCount val="1"/>
                <c:pt idx="0">
                  <c:v>Temporär &amp; Planung</c:v>
                </c:pt>
              </c:strCache>
            </c:strRef>
          </c:tx>
          <c:spPr>
            <a:solidFill>
              <a:srgbClr val="D1D1C2"/>
            </a:solidFill>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98-43C7-BA91-986B1C1273CD}"/>
                </c:ext>
              </c:extLst>
            </c:dLbl>
            <c:numFmt formatCode="#,##0.0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'1StahlV-Spund'!$AY$56</c:f>
              <c:numCache>
                <c:formatCode>#,##0\ "€"</c:formatCode>
                <c:ptCount val="1"/>
                <c:pt idx="0">
                  <c:v>283900</c:v>
                </c:pt>
              </c:numCache>
            </c:numRef>
          </c:val>
          <c:extLst>
            <c:ext xmlns:c16="http://schemas.microsoft.com/office/drawing/2014/chart" uri="{C3380CC4-5D6E-409C-BE32-E72D297353CC}">
              <c16:uniqueId val="{00000004-0198-43C7-BA91-986B1C1273CD}"/>
            </c:ext>
          </c:extLst>
        </c:ser>
        <c:dLbls>
          <c:showLegendKey val="0"/>
          <c:showVal val="0"/>
          <c:showCatName val="0"/>
          <c:showSerName val="0"/>
          <c:showPercent val="0"/>
          <c:showBubbleSize val="0"/>
        </c:dLbls>
        <c:gapWidth val="100"/>
        <c:overlap val="100"/>
        <c:axId val="338814136"/>
        <c:axId val="338814528"/>
      </c:barChart>
      <c:catAx>
        <c:axId val="338814136"/>
        <c:scaling>
          <c:orientation val="minMax"/>
        </c:scaling>
        <c:delete val="0"/>
        <c:axPos val="b"/>
        <c:numFmt formatCode="General" sourceLinked="1"/>
        <c:majorTickMark val="out"/>
        <c:minorTickMark val="none"/>
        <c:tickLblPos val="nextTo"/>
        <c:crossAx val="338814528"/>
        <c:crosses val="autoZero"/>
        <c:auto val="1"/>
        <c:lblAlgn val="ctr"/>
        <c:lblOffset val="100"/>
        <c:noMultiLvlLbl val="0"/>
      </c:catAx>
      <c:valAx>
        <c:axId val="338814528"/>
        <c:scaling>
          <c:orientation val="minMax"/>
          <c:max val="1200000"/>
          <c:min val="0"/>
        </c:scaling>
        <c:delete val="0"/>
        <c:axPos val="l"/>
        <c:majorGridlines>
          <c:spPr>
            <a:ln>
              <a:prstDash val="dash"/>
            </a:ln>
          </c:spPr>
        </c:majorGridlines>
        <c:numFmt formatCode="#,##0.00" sourceLinked="0"/>
        <c:majorTickMark val="out"/>
        <c:minorTickMark val="none"/>
        <c:tickLblPos val="nextTo"/>
        <c:spPr>
          <a:ln>
            <a:noFill/>
          </a:ln>
        </c:spPr>
        <c:txPr>
          <a:bodyPr/>
          <a:lstStyle/>
          <a:p>
            <a:pPr>
              <a:defRPr sz="1400"/>
            </a:pPr>
            <a:endParaRPr lang="LID4096"/>
          </a:p>
        </c:txPr>
        <c:crossAx val="338814136"/>
        <c:crosses val="autoZero"/>
        <c:crossBetween val="between"/>
        <c:dispUnits>
          <c:builtInUnit val="millions"/>
          <c:dispUnitsLbl>
            <c:layout>
              <c:manualLayout>
                <c:xMode val="edge"/>
                <c:yMode val="edge"/>
                <c:x val="2.6011111111111248E-3"/>
                <c:y val="1.1722222222222264E-3"/>
              </c:manualLayout>
            </c:layout>
            <c:tx>
              <c:rich>
                <a:bodyPr rot="0" vert="horz"/>
                <a:lstStyle/>
                <a:p>
                  <a:pPr algn="l">
                    <a:defRPr sz="1400"/>
                  </a:pPr>
                  <a:r>
                    <a:rPr lang="en-US" sz="1400" dirty="0"/>
                    <a:t>Construction costs</a:t>
                  </a:r>
                  <a:endParaRPr lang="de-DE" sz="1400" dirty="0"/>
                </a:p>
                <a:p>
                  <a:pPr algn="l">
                    <a:defRPr sz="1400"/>
                  </a:pPr>
                  <a:r>
                    <a:rPr lang="en-US" sz="1400" dirty="0"/>
                    <a:t>[Mio. EUR]</a:t>
                  </a:r>
                  <a:endParaRPr lang="de-DE" sz="1400" dirty="0"/>
                </a:p>
              </c:rich>
            </c:tx>
          </c:dispUnitsLbl>
        </c:dispUnits>
      </c:valAx>
    </c:plotArea>
    <c:plotVisOnly val="1"/>
    <c:dispBlanksAs val="gap"/>
    <c:showDLblsOverMax val="0"/>
  </c:chart>
  <c:spPr>
    <a:ln>
      <a:noFill/>
    </a:ln>
  </c:spPr>
  <c:txPr>
    <a:bodyPr/>
    <a:lstStyle/>
    <a:p>
      <a:pPr>
        <a:defRPr sz="1300">
          <a:latin typeface="Arial" panose="020B0604020202020204" pitchFamily="34" charset="0"/>
          <a:ea typeface="CMU Bright" pitchFamily="50" charset="0"/>
          <a:cs typeface="Arial" panose="020B0604020202020204" pitchFamily="34" charset="0"/>
        </a:defRPr>
      </a:pPr>
      <a:endParaRPr lang="LID4096"/>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482389538585082E-2"/>
          <c:y val="3.796140228026449E-2"/>
          <c:w val="0.88103104647246233"/>
          <c:h val="0.91157128219809858"/>
        </c:manualLayout>
      </c:layout>
      <c:barChart>
        <c:barDir val="col"/>
        <c:grouping val="stacked"/>
        <c:varyColors val="0"/>
        <c:ser>
          <c:idx val="0"/>
          <c:order val="0"/>
          <c:tx>
            <c:strRef>
              <c:f>Ökobilanzvergleich_Überbau_HiSt!$A$26</c:f>
              <c:strCache>
                <c:ptCount val="1"/>
                <c:pt idx="0">
                  <c:v>Unterbau</c:v>
                </c:pt>
              </c:strCache>
            </c:strRef>
          </c:tx>
          <c:spPr>
            <a:solidFill>
              <a:schemeClr val="tx2">
                <a:lumMod val="75000"/>
              </a:schemeClr>
            </a:solidFill>
            <a:ln>
              <a:noFill/>
            </a:ln>
            <a:effectLst/>
          </c:spPr>
          <c:invertIfNegative val="0"/>
          <c:dPt>
            <c:idx val="1"/>
            <c:invertIfNegative val="0"/>
            <c:bubble3D val="0"/>
            <c:spPr>
              <a:solidFill>
                <a:schemeClr val="tx2">
                  <a:lumMod val="75000"/>
                </a:schemeClr>
              </a:solidFill>
              <a:ln>
                <a:noFill/>
              </a:ln>
              <a:effectLst/>
            </c:spPr>
            <c:extLst>
              <c:ext xmlns:c16="http://schemas.microsoft.com/office/drawing/2014/chart" uri="{C3380CC4-5D6E-409C-BE32-E72D297353CC}">
                <c16:uniqueId val="{00000016-1B16-4F9D-B21B-A72EA678175C}"/>
              </c:ext>
            </c:extLst>
          </c:dPt>
          <c:dPt>
            <c:idx val="4"/>
            <c:invertIfNegative val="0"/>
            <c:bubble3D val="0"/>
            <c:spPr>
              <a:solidFill>
                <a:schemeClr val="tx2">
                  <a:lumMod val="75000"/>
                </a:schemeClr>
              </a:solidFill>
              <a:ln>
                <a:noFill/>
              </a:ln>
              <a:effectLst/>
            </c:spPr>
            <c:extLst>
              <c:ext xmlns:c16="http://schemas.microsoft.com/office/drawing/2014/chart" uri="{C3380CC4-5D6E-409C-BE32-E72D297353CC}">
                <c16:uniqueId val="{00000017-1B16-4F9D-B21B-A72EA678175C}"/>
              </c:ext>
            </c:extLst>
          </c:dPt>
          <c:dPt>
            <c:idx val="7"/>
            <c:invertIfNegative val="0"/>
            <c:bubble3D val="0"/>
            <c:spPr>
              <a:solidFill>
                <a:schemeClr val="bg1">
                  <a:lumMod val="50000"/>
                </a:schemeClr>
              </a:solidFill>
              <a:ln>
                <a:noFill/>
              </a:ln>
              <a:effectLst/>
            </c:spPr>
            <c:extLst>
              <c:ext xmlns:c16="http://schemas.microsoft.com/office/drawing/2014/chart" uri="{C3380CC4-5D6E-409C-BE32-E72D297353CC}">
                <c16:uniqueId val="{0000000B-1B16-4F9D-B21B-A72EA678175C}"/>
              </c:ext>
            </c:extLst>
          </c:dPt>
          <c:dPt>
            <c:idx val="10"/>
            <c:invertIfNegative val="0"/>
            <c:bubble3D val="0"/>
            <c:spPr>
              <a:solidFill>
                <a:schemeClr val="tx2">
                  <a:lumMod val="75000"/>
                </a:schemeClr>
              </a:solidFill>
              <a:ln>
                <a:noFill/>
              </a:ln>
              <a:effectLst/>
            </c:spPr>
            <c:extLst>
              <c:ext xmlns:c16="http://schemas.microsoft.com/office/drawing/2014/chart" uri="{C3380CC4-5D6E-409C-BE32-E72D297353CC}">
                <c16:uniqueId val="{00000011-1B16-4F9D-B21B-A72EA678175C}"/>
              </c:ext>
            </c:extLst>
          </c:dPt>
          <c:dPt>
            <c:idx val="13"/>
            <c:invertIfNegative val="0"/>
            <c:bubble3D val="0"/>
            <c:spPr>
              <a:solidFill>
                <a:schemeClr val="tx2">
                  <a:lumMod val="75000"/>
                </a:schemeClr>
              </a:solidFill>
              <a:ln>
                <a:noFill/>
              </a:ln>
              <a:effectLst/>
            </c:spPr>
            <c:extLst>
              <c:ext xmlns:c16="http://schemas.microsoft.com/office/drawing/2014/chart" uri="{C3380CC4-5D6E-409C-BE32-E72D297353CC}">
                <c16:uniqueId val="{00000018-1B16-4F9D-B21B-A72EA678175C}"/>
              </c:ext>
            </c:extLst>
          </c:dPt>
          <c:dLbls>
            <c:dLbl>
              <c:idx val="3"/>
              <c:layout>
                <c:manualLayout>
                  <c:x val="-6.1121966628175241E-2"/>
                  <c:y val="-4.08509664329143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27E-418F-BD85-E99D4BACB2B0}"/>
                </c:ext>
              </c:extLst>
            </c:dLbl>
            <c:dLbl>
              <c:idx val="4"/>
              <c:layout>
                <c:manualLayout>
                  <c:x val="5.6871692884970168E-2"/>
                  <c:y val="-3.5025696549766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B16-4F9D-B21B-A72EA678175C}"/>
                </c:ext>
              </c:extLst>
            </c:dLbl>
            <c:dLbl>
              <c:idx val="6"/>
              <c:delete val="1"/>
              <c:extLst>
                <c:ext xmlns:c15="http://schemas.microsoft.com/office/drawing/2012/chart" uri="{CE6537A1-D6FC-4f65-9D91-7224C49458BB}"/>
                <c:ext xmlns:c16="http://schemas.microsoft.com/office/drawing/2014/chart" uri="{C3380CC4-5D6E-409C-BE32-E72D297353CC}">
                  <c16:uniqueId val="{00000008-1B16-4F9D-B21B-A72EA678175C}"/>
                </c:ext>
              </c:extLst>
            </c:dLbl>
            <c:dLbl>
              <c:idx val="7"/>
              <c:delete val="1"/>
              <c:extLst>
                <c:ext xmlns:c15="http://schemas.microsoft.com/office/drawing/2012/chart" uri="{CE6537A1-D6FC-4f65-9D91-7224C49458BB}"/>
                <c:ext xmlns:c16="http://schemas.microsoft.com/office/drawing/2014/chart" uri="{C3380CC4-5D6E-409C-BE32-E72D297353CC}">
                  <c16:uniqueId val="{0000000B-1B16-4F9D-B21B-A72EA678175C}"/>
                </c:ext>
              </c:extLst>
            </c:dLbl>
            <c:dLbl>
              <c:idx val="9"/>
              <c:delete val="1"/>
              <c:extLst>
                <c:ext xmlns:c15="http://schemas.microsoft.com/office/drawing/2012/chart" uri="{CE6537A1-D6FC-4f65-9D91-7224C49458BB}"/>
                <c:ext xmlns:c16="http://schemas.microsoft.com/office/drawing/2014/chart" uri="{C3380CC4-5D6E-409C-BE32-E72D297353CC}">
                  <c16:uniqueId val="{0000000E-1B16-4F9D-B21B-A72EA678175C}"/>
                </c:ext>
              </c:extLst>
            </c:dLbl>
            <c:dLbl>
              <c:idx val="10"/>
              <c:delete val="1"/>
              <c:extLst>
                <c:ext xmlns:c15="http://schemas.microsoft.com/office/drawing/2012/chart" uri="{CE6537A1-D6FC-4f65-9D91-7224C49458BB}"/>
                <c:ext xmlns:c16="http://schemas.microsoft.com/office/drawing/2014/chart" uri="{C3380CC4-5D6E-409C-BE32-E72D297353CC}">
                  <c16:uniqueId val="{00000011-1B16-4F9D-B21B-A72EA678175C}"/>
                </c:ext>
              </c:extLst>
            </c:dLbl>
            <c:dLbl>
              <c:idx val="12"/>
              <c:tx>
                <c:rich>
                  <a:bodyPr/>
                  <a:lstStyle/>
                  <a:p>
                    <a:r>
                      <a:rPr lang="en-US"/>
                      <a:t>4,08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27E-418F-BD85-E99D4BACB2B0}"/>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Ökobilanzvergleich_Überbau_HiSt!$B$26:$O$26</c:f>
              <c:numCache>
                <c:formatCode>0.00</c:formatCode>
                <c:ptCount val="14"/>
                <c:pt idx="0">
                  <c:v>3.9978789086340472</c:v>
                </c:pt>
                <c:pt idx="1">
                  <c:v>3.9978789086340472</c:v>
                </c:pt>
                <c:pt idx="3">
                  <c:v>2.5861442946669984E-2</c:v>
                </c:pt>
                <c:pt idx="4">
                  <c:v>2.5861442946669984E-2</c:v>
                </c:pt>
                <c:pt idx="6">
                  <c:v>6.2193901114071561E-2</c:v>
                </c:pt>
                <c:pt idx="7">
                  <c:v>6.2193901114071561E-2</c:v>
                </c:pt>
                <c:pt idx="9">
                  <c:v>-1.3907731326643991E-2</c:v>
                </c:pt>
                <c:pt idx="10">
                  <c:v>-8.6608474243537424E-3</c:v>
                </c:pt>
                <c:pt idx="12">
                  <c:v>4.0720265213681452</c:v>
                </c:pt>
                <c:pt idx="13">
                  <c:v>4.0772734052704358</c:v>
                </c:pt>
              </c:numCache>
            </c:numRef>
          </c:val>
          <c:extLst>
            <c:ext xmlns:c16="http://schemas.microsoft.com/office/drawing/2014/chart" uri="{C3380CC4-5D6E-409C-BE32-E72D297353CC}">
              <c16:uniqueId val="{00000004-1B16-4F9D-B21B-A72EA678175C}"/>
            </c:ext>
          </c:extLst>
        </c:ser>
        <c:ser>
          <c:idx val="1"/>
          <c:order val="1"/>
          <c:tx>
            <c:strRef>
              <c:f>Ökobilanzvergleich_Überbau_HiSt!$A$25</c:f>
              <c:strCache>
                <c:ptCount val="1"/>
                <c:pt idx="0">
                  <c:v>Überbau</c:v>
                </c:pt>
              </c:strCache>
            </c:strRef>
          </c:tx>
          <c:spPr>
            <a:solidFill>
              <a:srgbClr val="FF3700"/>
            </a:solidFill>
            <a:ln>
              <a:noFill/>
            </a:ln>
            <a:effectLst/>
          </c:spPr>
          <c:invertIfNegative val="0"/>
          <c:dPt>
            <c:idx val="1"/>
            <c:invertIfNegative val="0"/>
            <c:bubble3D val="0"/>
            <c:spPr>
              <a:solidFill>
                <a:srgbClr val="ADADAD"/>
              </a:solidFill>
              <a:ln>
                <a:noFill/>
              </a:ln>
              <a:effectLst/>
            </c:spPr>
            <c:extLst>
              <c:ext xmlns:c16="http://schemas.microsoft.com/office/drawing/2014/chart" uri="{C3380CC4-5D6E-409C-BE32-E72D297353CC}">
                <c16:uniqueId val="{00000015-1B16-4F9D-B21B-A72EA678175C}"/>
              </c:ext>
            </c:extLst>
          </c:dPt>
          <c:dPt>
            <c:idx val="4"/>
            <c:invertIfNegative val="0"/>
            <c:bubble3D val="0"/>
            <c:spPr>
              <a:solidFill>
                <a:srgbClr val="ADADAD"/>
              </a:solidFill>
              <a:ln>
                <a:noFill/>
              </a:ln>
              <a:effectLst/>
            </c:spPr>
            <c:extLst>
              <c:ext xmlns:c16="http://schemas.microsoft.com/office/drawing/2014/chart" uri="{C3380CC4-5D6E-409C-BE32-E72D297353CC}">
                <c16:uniqueId val="{00000007-1B16-4F9D-B21B-A72EA678175C}"/>
              </c:ext>
            </c:extLst>
          </c:dPt>
          <c:dPt>
            <c:idx val="7"/>
            <c:invertIfNegative val="0"/>
            <c:bubble3D val="0"/>
            <c:spPr>
              <a:solidFill>
                <a:srgbClr val="ADADAD"/>
              </a:solidFill>
              <a:ln>
                <a:noFill/>
              </a:ln>
              <a:effectLst/>
            </c:spPr>
            <c:extLst>
              <c:ext xmlns:c16="http://schemas.microsoft.com/office/drawing/2014/chart" uri="{C3380CC4-5D6E-409C-BE32-E72D297353CC}">
                <c16:uniqueId val="{0000000C-1B16-4F9D-B21B-A72EA678175C}"/>
              </c:ext>
            </c:extLst>
          </c:dPt>
          <c:dPt>
            <c:idx val="13"/>
            <c:invertIfNegative val="0"/>
            <c:bubble3D val="0"/>
            <c:spPr>
              <a:solidFill>
                <a:srgbClr val="ADADAD"/>
              </a:solidFill>
              <a:ln>
                <a:noFill/>
              </a:ln>
              <a:effectLst/>
            </c:spPr>
            <c:extLst>
              <c:ext xmlns:c16="http://schemas.microsoft.com/office/drawing/2014/chart" uri="{C3380CC4-5D6E-409C-BE32-E72D297353CC}">
                <c16:uniqueId val="{00000019-1B16-4F9D-B21B-A72EA678175C}"/>
              </c:ext>
            </c:extLst>
          </c:dPt>
          <c:dLbls>
            <c:dLbl>
              <c:idx val="3"/>
              <c:layout>
                <c:manualLayout>
                  <c:x val="2.565552906953254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B16-4F9D-B21B-A72EA678175C}"/>
                </c:ext>
              </c:extLst>
            </c:dLbl>
            <c:dLbl>
              <c:idx val="4"/>
              <c:layout>
                <c:manualLayout>
                  <c:x val="-2.3696558662603113E-3"/>
                  <c:y val="-2.93116854611512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B16-4F9D-B21B-A72EA678175C}"/>
                </c:ext>
              </c:extLst>
            </c:dLbl>
            <c:dLbl>
              <c:idx val="6"/>
              <c:delete val="1"/>
              <c:extLst>
                <c:ext xmlns:c15="http://schemas.microsoft.com/office/drawing/2012/chart" uri="{CE6537A1-D6FC-4f65-9D91-7224C49458BB}"/>
                <c:ext xmlns:c16="http://schemas.microsoft.com/office/drawing/2014/chart" uri="{C3380CC4-5D6E-409C-BE32-E72D297353CC}">
                  <c16:uniqueId val="{00000009-1B16-4F9D-B21B-A72EA678175C}"/>
                </c:ext>
              </c:extLst>
            </c:dLbl>
            <c:dLbl>
              <c:idx val="7"/>
              <c:delete val="1"/>
              <c:extLst>
                <c:ext xmlns:c15="http://schemas.microsoft.com/office/drawing/2012/chart" uri="{CE6537A1-D6FC-4f65-9D91-7224C49458BB}"/>
                <c:ext xmlns:c16="http://schemas.microsoft.com/office/drawing/2014/chart" uri="{C3380CC4-5D6E-409C-BE32-E72D297353CC}">
                  <c16:uniqueId val="{0000000C-1B16-4F9D-B21B-A72EA678175C}"/>
                </c:ext>
              </c:extLst>
            </c:dLbl>
            <c:dLbl>
              <c:idx val="9"/>
              <c:delete val="1"/>
              <c:extLst>
                <c:ext xmlns:c15="http://schemas.microsoft.com/office/drawing/2012/chart" uri="{CE6537A1-D6FC-4f65-9D91-7224C49458BB}"/>
                <c:ext xmlns:c16="http://schemas.microsoft.com/office/drawing/2014/chart" uri="{C3380CC4-5D6E-409C-BE32-E72D297353CC}">
                  <c16:uniqueId val="{0000000F-1B16-4F9D-B21B-A72EA678175C}"/>
                </c:ext>
              </c:extLst>
            </c:dLbl>
            <c:dLbl>
              <c:idx val="10"/>
              <c:delete val="1"/>
              <c:extLst>
                <c:ext xmlns:c15="http://schemas.microsoft.com/office/drawing/2012/chart" uri="{CE6537A1-D6FC-4f65-9D91-7224C49458BB}"/>
                <c:ext xmlns:c16="http://schemas.microsoft.com/office/drawing/2014/chart" uri="{C3380CC4-5D6E-409C-BE32-E72D297353CC}">
                  <c16:uniqueId val="{00000012-1B16-4F9D-B21B-A72EA678175C}"/>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Ökobilanzvergleich_Überbau_HiSt!$B$25:$O$25</c:f>
              <c:numCache>
                <c:formatCode>0.00</c:formatCode>
                <c:ptCount val="14"/>
                <c:pt idx="0">
                  <c:v>2.8970631780905043</c:v>
                </c:pt>
                <c:pt idx="1">
                  <c:v>3.4775841974665687</c:v>
                </c:pt>
                <c:pt idx="3">
                  <c:v>0.40925049304986438</c:v>
                </c:pt>
                <c:pt idx="4">
                  <c:v>0.37655847675134713</c:v>
                </c:pt>
                <c:pt idx="6">
                  <c:v>0.151247592756178</c:v>
                </c:pt>
                <c:pt idx="7">
                  <c:v>0.22086212192153751</c:v>
                </c:pt>
                <c:pt idx="9">
                  <c:v>0.14907588320865303</c:v>
                </c:pt>
                <c:pt idx="10">
                  <c:v>-1.595404081632653E-2</c:v>
                </c:pt>
                <c:pt idx="12">
                  <c:v>3.6066371471051997</c:v>
                </c:pt>
                <c:pt idx="13">
                  <c:v>4.0590507553231268</c:v>
                </c:pt>
              </c:numCache>
            </c:numRef>
          </c:val>
          <c:extLst>
            <c:ext xmlns:c16="http://schemas.microsoft.com/office/drawing/2014/chart" uri="{C3380CC4-5D6E-409C-BE32-E72D297353CC}">
              <c16:uniqueId val="{00000003-1B16-4F9D-B21B-A72EA678175C}"/>
            </c:ext>
          </c:extLst>
        </c:ser>
        <c:ser>
          <c:idx val="2"/>
          <c:order val="2"/>
          <c:tx>
            <c:strRef>
              <c:f>Ökobilanzvergleich_Überbau_HiSt!$A$24</c:f>
              <c:strCache>
                <c:ptCount val="1"/>
                <c:pt idx="0">
                  <c:v>Ausstattung</c:v>
                </c:pt>
              </c:strCache>
            </c:strRef>
          </c:tx>
          <c:spPr>
            <a:solidFill>
              <a:schemeClr val="tx2">
                <a:lumMod val="60000"/>
                <a:lumOff val="40000"/>
              </a:schemeClr>
            </a:solidFill>
            <a:ln>
              <a:noFill/>
            </a:ln>
            <a:effectLst/>
          </c:spPr>
          <c:invertIfNegative val="0"/>
          <c:dPt>
            <c:idx val="1"/>
            <c:invertIfNegative val="0"/>
            <c:bubble3D val="0"/>
            <c:spPr>
              <a:solidFill>
                <a:srgbClr val="C9C9C9"/>
              </a:solidFill>
              <a:ln>
                <a:noFill/>
              </a:ln>
              <a:effectLst/>
            </c:spPr>
            <c:extLst>
              <c:ext xmlns:c16="http://schemas.microsoft.com/office/drawing/2014/chart" uri="{C3380CC4-5D6E-409C-BE32-E72D297353CC}">
                <c16:uniqueId val="{00000014-1B16-4F9D-B21B-A72EA678175C}"/>
              </c:ext>
            </c:extLst>
          </c:dPt>
          <c:dPt>
            <c:idx val="4"/>
            <c:invertIfNegative val="0"/>
            <c:bubble3D val="0"/>
            <c:spPr>
              <a:solidFill>
                <a:srgbClr val="C9C9C9"/>
              </a:solidFill>
              <a:ln>
                <a:noFill/>
              </a:ln>
              <a:effectLst/>
            </c:spPr>
            <c:extLst>
              <c:ext xmlns:c16="http://schemas.microsoft.com/office/drawing/2014/chart" uri="{C3380CC4-5D6E-409C-BE32-E72D297353CC}">
                <c16:uniqueId val="{00000001-1B16-4F9D-B21B-A72EA678175C}"/>
              </c:ext>
            </c:extLst>
          </c:dPt>
          <c:dPt>
            <c:idx val="7"/>
            <c:invertIfNegative val="0"/>
            <c:bubble3D val="0"/>
            <c:spPr>
              <a:solidFill>
                <a:srgbClr val="C9C9C9"/>
              </a:solidFill>
              <a:ln>
                <a:noFill/>
              </a:ln>
              <a:effectLst/>
            </c:spPr>
            <c:extLst>
              <c:ext xmlns:c16="http://schemas.microsoft.com/office/drawing/2014/chart" uri="{C3380CC4-5D6E-409C-BE32-E72D297353CC}">
                <c16:uniqueId val="{0000000D-1B16-4F9D-B21B-A72EA678175C}"/>
              </c:ext>
            </c:extLst>
          </c:dPt>
          <c:dPt>
            <c:idx val="10"/>
            <c:invertIfNegative val="0"/>
            <c:bubble3D val="0"/>
            <c:spPr>
              <a:solidFill>
                <a:srgbClr val="C9C9C9"/>
              </a:solidFill>
              <a:ln>
                <a:noFill/>
              </a:ln>
              <a:effectLst/>
            </c:spPr>
            <c:extLst>
              <c:ext xmlns:c16="http://schemas.microsoft.com/office/drawing/2014/chart" uri="{C3380CC4-5D6E-409C-BE32-E72D297353CC}">
                <c16:uniqueId val="{00000013-1B16-4F9D-B21B-A72EA678175C}"/>
              </c:ext>
            </c:extLst>
          </c:dPt>
          <c:dPt>
            <c:idx val="13"/>
            <c:invertIfNegative val="0"/>
            <c:bubble3D val="0"/>
            <c:spPr>
              <a:solidFill>
                <a:srgbClr val="C9C9C9"/>
              </a:solidFill>
              <a:ln>
                <a:noFill/>
              </a:ln>
              <a:effectLst/>
            </c:spPr>
            <c:extLst>
              <c:ext xmlns:c16="http://schemas.microsoft.com/office/drawing/2014/chart" uri="{C3380CC4-5D6E-409C-BE32-E72D297353CC}">
                <c16:uniqueId val="{0000001A-1B16-4F9D-B21B-A72EA678175C}"/>
              </c:ext>
            </c:extLst>
          </c:dPt>
          <c:dLbls>
            <c:dLbl>
              <c:idx val="3"/>
              <c:layout>
                <c:manualLayout>
                  <c:x val="4.2952344914415629E-4"/>
                  <c:y val="-8.28412855320520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B16-4F9D-B21B-A72EA678175C}"/>
                </c:ext>
              </c:extLst>
            </c:dLbl>
            <c:dLbl>
              <c:idx val="4"/>
              <c:layout>
                <c:manualLayout>
                  <c:x val="1.94218487495303E-3"/>
                  <c:y val="-8.19550109480299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16-4F9D-B21B-A72EA678175C}"/>
                </c:ext>
              </c:extLst>
            </c:dLbl>
            <c:dLbl>
              <c:idx val="6"/>
              <c:delete val="1"/>
              <c:extLst>
                <c:ext xmlns:c15="http://schemas.microsoft.com/office/drawing/2012/chart" uri="{CE6537A1-D6FC-4f65-9D91-7224C49458BB}"/>
                <c:ext xmlns:c16="http://schemas.microsoft.com/office/drawing/2014/chart" uri="{C3380CC4-5D6E-409C-BE32-E72D297353CC}">
                  <c16:uniqueId val="{0000000A-1B16-4F9D-B21B-A72EA678175C}"/>
                </c:ext>
              </c:extLst>
            </c:dLbl>
            <c:dLbl>
              <c:idx val="7"/>
              <c:delete val="1"/>
              <c:extLst>
                <c:ext xmlns:c15="http://schemas.microsoft.com/office/drawing/2012/chart" uri="{CE6537A1-D6FC-4f65-9D91-7224C49458BB}"/>
                <c:ext xmlns:c16="http://schemas.microsoft.com/office/drawing/2014/chart" uri="{C3380CC4-5D6E-409C-BE32-E72D297353CC}">
                  <c16:uniqueId val="{0000000D-1B16-4F9D-B21B-A72EA678175C}"/>
                </c:ext>
              </c:extLst>
            </c:dLbl>
            <c:dLbl>
              <c:idx val="9"/>
              <c:delete val="1"/>
              <c:extLst>
                <c:ext xmlns:c15="http://schemas.microsoft.com/office/drawing/2012/chart" uri="{CE6537A1-D6FC-4f65-9D91-7224C49458BB}"/>
                <c:ext xmlns:c16="http://schemas.microsoft.com/office/drawing/2014/chart" uri="{C3380CC4-5D6E-409C-BE32-E72D297353CC}">
                  <c16:uniqueId val="{00000010-1B16-4F9D-B21B-A72EA678175C}"/>
                </c:ext>
              </c:extLst>
            </c:dLbl>
            <c:dLbl>
              <c:idx val="10"/>
              <c:delete val="1"/>
              <c:extLst>
                <c:ext xmlns:c15="http://schemas.microsoft.com/office/drawing/2012/chart" uri="{CE6537A1-D6FC-4f65-9D91-7224C49458BB}"/>
                <c:ext xmlns:c16="http://schemas.microsoft.com/office/drawing/2014/chart" uri="{C3380CC4-5D6E-409C-BE32-E72D297353CC}">
                  <c16:uniqueId val="{00000013-1B16-4F9D-B21B-A72EA678175C}"/>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Ökobilanzvergleich_Überbau_HiSt!$B$24:$O$24</c:f>
              <c:numCache>
                <c:formatCode>0.00</c:formatCode>
                <c:ptCount val="14"/>
                <c:pt idx="0">
                  <c:v>2.1710191990135175</c:v>
                </c:pt>
                <c:pt idx="1">
                  <c:v>2.1710191990135175</c:v>
                </c:pt>
                <c:pt idx="3">
                  <c:v>4.2586299245608519</c:v>
                </c:pt>
                <c:pt idx="4">
                  <c:v>4.2586299245608519</c:v>
                </c:pt>
                <c:pt idx="6">
                  <c:v>6.3723371427429787E-2</c:v>
                </c:pt>
                <c:pt idx="7">
                  <c:v>6.3723371427429787E-2</c:v>
                </c:pt>
                <c:pt idx="9">
                  <c:v>-0.15187481015873017</c:v>
                </c:pt>
                <c:pt idx="10">
                  <c:v>-0.15187481015873017</c:v>
                </c:pt>
                <c:pt idx="12">
                  <c:v>6.3414976848430697</c:v>
                </c:pt>
                <c:pt idx="13">
                  <c:v>6.3414976848430697</c:v>
                </c:pt>
              </c:numCache>
            </c:numRef>
          </c:val>
          <c:extLst>
            <c:ext xmlns:c16="http://schemas.microsoft.com/office/drawing/2014/chart" uri="{C3380CC4-5D6E-409C-BE32-E72D297353CC}">
              <c16:uniqueId val="{00000002-1B16-4F9D-B21B-A72EA678175C}"/>
            </c:ext>
          </c:extLst>
        </c:ser>
        <c:dLbls>
          <c:showLegendKey val="0"/>
          <c:showVal val="0"/>
          <c:showCatName val="0"/>
          <c:showSerName val="0"/>
          <c:showPercent val="0"/>
          <c:showBubbleSize val="0"/>
        </c:dLbls>
        <c:gapWidth val="22"/>
        <c:overlap val="100"/>
        <c:axId val="1514298303"/>
        <c:axId val="1514299135"/>
      </c:barChart>
      <c:catAx>
        <c:axId val="1514298303"/>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ID4096"/>
          </a:p>
        </c:txPr>
        <c:crossAx val="1514299135"/>
        <c:crosses val="autoZero"/>
        <c:auto val="1"/>
        <c:lblAlgn val="ctr"/>
        <c:lblOffset val="100"/>
        <c:noMultiLvlLbl val="0"/>
      </c:catAx>
      <c:valAx>
        <c:axId val="15142991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LID4096"/>
          </a:p>
        </c:txPr>
        <c:crossAx val="151429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LID4096"/>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90475086718131"/>
          <c:y val="0.13316226899392344"/>
          <c:w val="0.79063035966915607"/>
          <c:h val="0.72581225702321994"/>
        </c:manualLayout>
      </c:layout>
      <c:barChart>
        <c:barDir val="col"/>
        <c:grouping val="stacked"/>
        <c:varyColors val="0"/>
        <c:ser>
          <c:idx val="0"/>
          <c:order val="0"/>
          <c:tx>
            <c:strRef>
              <c:f>Ökobilanzvergleich_Überbau!$B$51</c:f>
              <c:strCache>
                <c:ptCount val="1"/>
                <c:pt idx="0">
                  <c:v>A1-3</c:v>
                </c:pt>
              </c:strCache>
            </c:strRef>
          </c:tx>
          <c:spPr>
            <a:solidFill>
              <a:srgbClr val="FF3700"/>
            </a:solidFill>
            <a:ln>
              <a:noFill/>
            </a:ln>
            <a:effectLst/>
          </c:spPr>
          <c:invertIfNegative val="0"/>
          <c:val>
            <c:numRef>
              <c:f>Ökobilanzvergleich_Überbau!$B$52</c:f>
              <c:numCache>
                <c:formatCode>0.00</c:formatCode>
                <c:ptCount val="1"/>
                <c:pt idx="0">
                  <c:v>3.0810548456894984</c:v>
                </c:pt>
              </c:numCache>
            </c:numRef>
          </c:val>
          <c:extLst>
            <c:ext xmlns:c16="http://schemas.microsoft.com/office/drawing/2014/chart" uri="{C3380CC4-5D6E-409C-BE32-E72D297353CC}">
              <c16:uniqueId val="{00000000-1200-4A0C-9802-FD155DB55AF3}"/>
            </c:ext>
          </c:extLst>
        </c:ser>
        <c:ser>
          <c:idx val="1"/>
          <c:order val="1"/>
          <c:tx>
            <c:strRef>
              <c:f>Ökobilanzvergleich_Überbau!$C$51</c:f>
              <c:strCache>
                <c:ptCount val="1"/>
                <c:pt idx="0">
                  <c:v>A4</c:v>
                </c:pt>
              </c:strCache>
            </c:strRef>
          </c:tx>
          <c:spPr>
            <a:pattFill prst="pct75">
              <a:fgClr>
                <a:srgbClr val="FF3700"/>
              </a:fgClr>
              <a:bgClr>
                <a:schemeClr val="bg1"/>
              </a:bgClr>
            </a:pattFill>
            <a:ln>
              <a:noFill/>
            </a:ln>
            <a:effectLst/>
          </c:spPr>
          <c:invertIfNegative val="0"/>
          <c:val>
            <c:numRef>
              <c:f>Ökobilanzvergleich_Überbau!$C$52</c:f>
              <c:numCache>
                <c:formatCode>0.00</c:formatCode>
                <c:ptCount val="1"/>
                <c:pt idx="0">
                  <c:v>0.11251741446875242</c:v>
                </c:pt>
              </c:numCache>
            </c:numRef>
          </c:val>
          <c:extLst>
            <c:ext xmlns:c16="http://schemas.microsoft.com/office/drawing/2014/chart" uri="{C3380CC4-5D6E-409C-BE32-E72D297353CC}">
              <c16:uniqueId val="{00000001-1200-4A0C-9802-FD155DB55AF3}"/>
            </c:ext>
          </c:extLst>
        </c:ser>
        <c:ser>
          <c:idx val="2"/>
          <c:order val="2"/>
          <c:tx>
            <c:strRef>
              <c:f>Ökobilanzvergleich_Überbau!$D$51</c:f>
              <c:strCache>
                <c:ptCount val="1"/>
                <c:pt idx="0">
                  <c:v>A5</c:v>
                </c:pt>
              </c:strCache>
            </c:strRef>
          </c:tx>
          <c:spPr>
            <a:pattFill prst="pct60">
              <a:fgClr>
                <a:srgbClr val="FF3700"/>
              </a:fgClr>
              <a:bgClr>
                <a:schemeClr val="bg1"/>
              </a:bgClr>
            </a:pattFill>
            <a:ln>
              <a:noFill/>
            </a:ln>
            <a:effectLst/>
          </c:spPr>
          <c:invertIfNegative val="0"/>
          <c:val>
            <c:numRef>
              <c:f>Ökobilanzvergleich_Überbau!$D$52</c:f>
              <c:numCache>
                <c:formatCode>0.00</c:formatCode>
                <c:ptCount val="1"/>
                <c:pt idx="0">
                  <c:v>0.30810548456895009</c:v>
                </c:pt>
              </c:numCache>
            </c:numRef>
          </c:val>
          <c:extLst>
            <c:ext xmlns:c16="http://schemas.microsoft.com/office/drawing/2014/chart" uri="{C3380CC4-5D6E-409C-BE32-E72D297353CC}">
              <c16:uniqueId val="{00000002-1200-4A0C-9802-FD155DB55AF3}"/>
            </c:ext>
          </c:extLst>
        </c:ser>
        <c:dLbls>
          <c:showLegendKey val="0"/>
          <c:showVal val="0"/>
          <c:showCatName val="0"/>
          <c:showSerName val="0"/>
          <c:showPercent val="0"/>
          <c:showBubbleSize val="0"/>
        </c:dLbls>
        <c:gapWidth val="54"/>
        <c:overlap val="100"/>
        <c:axId val="1086133215"/>
        <c:axId val="1086137791"/>
      </c:barChart>
      <c:catAx>
        <c:axId val="1086133215"/>
        <c:scaling>
          <c:orientation val="minMax"/>
        </c:scaling>
        <c:delete val="1"/>
        <c:axPos val="b"/>
        <c:numFmt formatCode="General" sourceLinked="1"/>
        <c:majorTickMark val="none"/>
        <c:minorTickMark val="none"/>
        <c:tickLblPos val="nextTo"/>
        <c:crossAx val="1086137791"/>
        <c:crosses val="autoZero"/>
        <c:auto val="1"/>
        <c:lblAlgn val="ctr"/>
        <c:lblOffset val="100"/>
        <c:noMultiLvlLbl val="0"/>
      </c:catAx>
      <c:valAx>
        <c:axId val="1086137791"/>
        <c:scaling>
          <c:orientation val="minMax"/>
          <c:min val="0"/>
        </c:scaling>
        <c:delete val="1"/>
        <c:axPos val="l"/>
        <c:numFmt formatCode="0.00" sourceLinked="1"/>
        <c:majorTickMark val="none"/>
        <c:minorTickMark val="none"/>
        <c:tickLblPos val="nextTo"/>
        <c:crossAx val="1086133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LID4096"/>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58718980549965"/>
          <c:y val="0.13701179355254198"/>
          <c:w val="0.5458098887964018"/>
          <c:h val="0.70936140386092883"/>
        </c:manualLayout>
      </c:layout>
      <c:barChart>
        <c:barDir val="col"/>
        <c:grouping val="stacked"/>
        <c:varyColors val="0"/>
        <c:ser>
          <c:idx val="1"/>
          <c:order val="0"/>
          <c:tx>
            <c:strRef>
              <c:f>'Grundlast_05-06'!$BU$131</c:f>
              <c:strCache>
                <c:ptCount val="1"/>
                <c:pt idx="0">
                  <c:v>Herstellung</c:v>
                </c:pt>
              </c:strCache>
            </c:strRef>
          </c:tx>
          <c:spPr>
            <a:solidFill>
              <a:schemeClr val="accent3">
                <a:lumMod val="75000"/>
              </a:schemeClr>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'Grundlast_05-06'!$BV$130:$BW$130</c:f>
              <c:strCache>
                <c:ptCount val="2"/>
                <c:pt idx="0">
                  <c:v>Autobahn unten</c:v>
                </c:pt>
                <c:pt idx="1">
                  <c:v>Landesstraße oben</c:v>
                </c:pt>
              </c:strCache>
            </c:strRef>
          </c:cat>
          <c:val>
            <c:numRef>
              <c:f>'Grundlast_05-06'!$BV$131:$BW$131</c:f>
              <c:numCache>
                <c:formatCode>#,##0</c:formatCode>
                <c:ptCount val="2"/>
                <c:pt idx="0">
                  <c:v>1553962.1735383349</c:v>
                </c:pt>
                <c:pt idx="1">
                  <c:v>1876836.7262212276</c:v>
                </c:pt>
              </c:numCache>
            </c:numRef>
          </c:val>
          <c:extLst>
            <c:ext xmlns:c16="http://schemas.microsoft.com/office/drawing/2014/chart" uri="{C3380CC4-5D6E-409C-BE32-E72D297353CC}">
              <c16:uniqueId val="{00000000-D3D5-4096-949A-2877E8363462}"/>
            </c:ext>
          </c:extLst>
        </c:ser>
        <c:ser>
          <c:idx val="0"/>
          <c:order val="1"/>
          <c:tx>
            <c:strRef>
              <c:f>'Grundlast_05-06'!$BU$132</c:f>
              <c:strCache>
                <c:ptCount val="1"/>
                <c:pt idx="0">
                  <c:v>Nutzung</c:v>
                </c:pt>
              </c:strCache>
            </c:strRef>
          </c:tx>
          <c:spPr>
            <a:solidFill>
              <a:schemeClr val="accent3"/>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'Grundlast_05-06'!$BV$130:$BW$130</c:f>
              <c:strCache>
                <c:ptCount val="2"/>
                <c:pt idx="0">
                  <c:v>Autobahn unten</c:v>
                </c:pt>
                <c:pt idx="1">
                  <c:v>Landesstraße oben</c:v>
                </c:pt>
              </c:strCache>
            </c:strRef>
          </c:cat>
          <c:val>
            <c:numRef>
              <c:f>'Grundlast_05-06'!$BV$132:$BW$132</c:f>
              <c:numCache>
                <c:formatCode>#,##0</c:formatCode>
                <c:ptCount val="2"/>
                <c:pt idx="0">
                  <c:v>1109702.3749798939</c:v>
                </c:pt>
                <c:pt idx="1">
                  <c:v>1072478.1292692728</c:v>
                </c:pt>
              </c:numCache>
            </c:numRef>
          </c:val>
          <c:extLst>
            <c:ext xmlns:c16="http://schemas.microsoft.com/office/drawing/2014/chart" uri="{C3380CC4-5D6E-409C-BE32-E72D297353CC}">
              <c16:uniqueId val="{00000001-D3D5-4096-949A-2877E8363462}"/>
            </c:ext>
          </c:extLst>
        </c:ser>
        <c:ser>
          <c:idx val="2"/>
          <c:order val="2"/>
          <c:tx>
            <c:strRef>
              <c:f>'Grundlast_05-06'!$BU$133</c:f>
              <c:strCache>
                <c:ptCount val="1"/>
                <c:pt idx="0">
                  <c:v>Rückbau</c:v>
                </c:pt>
              </c:strCache>
            </c:strRef>
          </c:tx>
          <c:spPr>
            <a:solidFill>
              <a:schemeClr val="accent3">
                <a:lumMod val="60000"/>
                <a:lumOff val="40000"/>
              </a:schemeClr>
            </a:solidFill>
          </c:spPr>
          <c:invertIfNegative val="0"/>
          <c:dLbls>
            <c:dLbl>
              <c:idx val="0"/>
              <c:layout>
                <c:manualLayout>
                  <c:x val="-3.4657855826497388E-17"/>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D5-4096-949A-2877E8363462}"/>
                </c:ext>
              </c:extLst>
            </c:dLbl>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'Grundlast_05-06'!$BV$130:$BW$130</c:f>
              <c:strCache>
                <c:ptCount val="2"/>
                <c:pt idx="0">
                  <c:v>Autobahn unten</c:v>
                </c:pt>
                <c:pt idx="1">
                  <c:v>Landesstraße oben</c:v>
                </c:pt>
              </c:strCache>
            </c:strRef>
          </c:cat>
          <c:val>
            <c:numRef>
              <c:f>'Grundlast_05-06'!$BV$133:$BW$133</c:f>
              <c:numCache>
                <c:formatCode>#,##0</c:formatCode>
                <c:ptCount val="2"/>
                <c:pt idx="0">
                  <c:v>488892.53824125649</c:v>
                </c:pt>
                <c:pt idx="1">
                  <c:v>178746.35487821215</c:v>
                </c:pt>
              </c:numCache>
            </c:numRef>
          </c:val>
          <c:extLst>
            <c:ext xmlns:c16="http://schemas.microsoft.com/office/drawing/2014/chart" uri="{C3380CC4-5D6E-409C-BE32-E72D297353CC}">
              <c16:uniqueId val="{00000003-D3D5-4096-949A-2877E8363462}"/>
            </c:ext>
          </c:extLst>
        </c:ser>
        <c:dLbls>
          <c:showLegendKey val="0"/>
          <c:showVal val="0"/>
          <c:showCatName val="0"/>
          <c:showSerName val="0"/>
          <c:showPercent val="0"/>
          <c:showBubbleSize val="0"/>
        </c:dLbls>
        <c:gapWidth val="75"/>
        <c:overlap val="100"/>
        <c:axId val="280676480"/>
        <c:axId val="281034224"/>
      </c:barChart>
      <c:catAx>
        <c:axId val="280676480"/>
        <c:scaling>
          <c:orientation val="minMax"/>
        </c:scaling>
        <c:delete val="0"/>
        <c:axPos val="b"/>
        <c:numFmt formatCode="General" sourceLinked="1"/>
        <c:majorTickMark val="out"/>
        <c:minorTickMark val="none"/>
        <c:tickLblPos val="nextTo"/>
        <c:spPr>
          <a:ln>
            <a:solidFill>
              <a:schemeClr val="tx1">
                <a:lumMod val="65000"/>
                <a:lumOff val="35000"/>
              </a:schemeClr>
            </a:solidFill>
          </a:ln>
        </c:spPr>
        <c:txPr>
          <a:bodyPr/>
          <a:lstStyle/>
          <a:p>
            <a:pPr>
              <a:defRPr sz="1100"/>
            </a:pPr>
            <a:endParaRPr lang="LID4096"/>
          </a:p>
        </c:txPr>
        <c:crossAx val="281034224"/>
        <c:crosses val="autoZero"/>
        <c:auto val="1"/>
        <c:lblAlgn val="ctr"/>
        <c:lblOffset val="100"/>
        <c:noMultiLvlLbl val="0"/>
      </c:catAx>
      <c:valAx>
        <c:axId val="281034224"/>
        <c:scaling>
          <c:orientation val="minMax"/>
          <c:max val="4000000"/>
        </c:scaling>
        <c:delete val="0"/>
        <c:axPos val="l"/>
        <c:majorGridlines>
          <c:spPr>
            <a:ln w="6350">
              <a:solidFill>
                <a:schemeClr val="bg2"/>
              </a:solidFill>
              <a:prstDash val="solid"/>
            </a:ln>
          </c:spPr>
        </c:majorGridlines>
        <c:numFmt formatCode="#,##0.0" sourceLinked="0"/>
        <c:majorTickMark val="out"/>
        <c:minorTickMark val="none"/>
        <c:tickLblPos val="nextTo"/>
        <c:spPr>
          <a:ln>
            <a:noFill/>
          </a:ln>
        </c:spPr>
        <c:crossAx val="280676480"/>
        <c:crosses val="autoZero"/>
        <c:crossBetween val="between"/>
        <c:majorUnit val="1000000"/>
        <c:dispUnits>
          <c:builtInUnit val="millions"/>
        </c:dispUnits>
      </c:valAx>
    </c:plotArea>
    <c:plotVisOnly val="1"/>
    <c:dispBlanksAs val="gap"/>
    <c:showDLblsOverMax val="0"/>
  </c:chart>
  <c:spPr>
    <a:ln>
      <a:noFill/>
    </a:ln>
  </c:spPr>
  <c:txPr>
    <a:bodyPr/>
    <a:lstStyle/>
    <a:p>
      <a:pPr>
        <a:defRPr sz="1400">
          <a:latin typeface="Arial" panose="020B0604020202020204" pitchFamily="34" charset="0"/>
          <a:ea typeface="CMU Bright" pitchFamily="50" charset="0"/>
          <a:cs typeface="Arial" panose="020B0604020202020204" pitchFamily="34" charset="0"/>
        </a:defRPr>
      </a:pPr>
      <a:endParaRPr lang="LID4096"/>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67178044005416"/>
          <c:y val="0.13346388888888891"/>
          <c:w val="0.71248985725802871"/>
          <c:h val="0.700738048525545"/>
        </c:manualLayout>
      </c:layout>
      <c:barChart>
        <c:barDir val="col"/>
        <c:grouping val="stacked"/>
        <c:varyColors val="0"/>
        <c:ser>
          <c:idx val="0"/>
          <c:order val="0"/>
          <c:tx>
            <c:strRef>
              <c:f>'6ZweiStahlV-Stb'!$AX$53</c:f>
              <c:strCache>
                <c:ptCount val="1"/>
                <c:pt idx="0">
                  <c:v>Unterbau</c:v>
                </c:pt>
              </c:strCache>
            </c:strRef>
          </c:tx>
          <c:spPr>
            <a:solidFill>
              <a:srgbClr val="777777"/>
            </a:solidFill>
          </c:spPr>
          <c:invertIfNegative val="0"/>
          <c:dLbls>
            <c:numFmt formatCode="#,##0.00" sourceLinked="0"/>
            <c:spPr>
              <a:noFill/>
              <a:ln>
                <a:noFill/>
              </a:ln>
              <a:effectLst/>
            </c:spPr>
            <c:txPr>
              <a:bodyPr/>
              <a:lstStyle/>
              <a:p>
                <a:pPr>
                  <a:defRPr sz="1300"/>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Stb.-Wdl.</c:v>
              </c:pt>
            </c:strLit>
          </c:cat>
          <c:val>
            <c:numRef>
              <c:f>'6ZweiStahlV-Stb'!$AY$53</c:f>
              <c:numCache>
                <c:formatCode>#,##0\ "€"</c:formatCode>
                <c:ptCount val="1"/>
                <c:pt idx="0">
                  <c:v>336120.864</c:v>
                </c:pt>
              </c:numCache>
            </c:numRef>
          </c:val>
          <c:extLst>
            <c:ext xmlns:c16="http://schemas.microsoft.com/office/drawing/2014/chart" uri="{C3380CC4-5D6E-409C-BE32-E72D297353CC}">
              <c16:uniqueId val="{00000000-0602-4975-8FFC-2FE34284F782}"/>
            </c:ext>
          </c:extLst>
        </c:ser>
        <c:ser>
          <c:idx val="2"/>
          <c:order val="1"/>
          <c:tx>
            <c:strRef>
              <c:f>'6ZweiStahlV-Stb'!$AX$54</c:f>
              <c:strCache>
                <c:ptCount val="1"/>
                <c:pt idx="0">
                  <c:v>Überbau</c:v>
                </c:pt>
              </c:strCache>
            </c:strRef>
          </c:tx>
          <c:spPr>
            <a:solidFill>
              <a:srgbClr val="ADADAD"/>
            </a:solidFill>
          </c:spPr>
          <c:invertIfNegative val="0"/>
          <c:dLbls>
            <c:numFmt formatCode="#,##0.00" sourceLinked="0"/>
            <c:spPr>
              <a:noFill/>
              <a:ln>
                <a:noFill/>
              </a:ln>
              <a:effectLst/>
            </c:spPr>
            <c:txPr>
              <a:bodyPr/>
              <a:lstStyle/>
              <a:p>
                <a:pPr>
                  <a:defRPr sz="1300"/>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Stb.-Wdl.</c:v>
              </c:pt>
            </c:strLit>
          </c:cat>
          <c:val>
            <c:numRef>
              <c:f>'6ZweiStahlV-Stb'!$AY$54</c:f>
              <c:numCache>
                <c:formatCode>#,##0\ "€"</c:formatCode>
                <c:ptCount val="1"/>
                <c:pt idx="0">
                  <c:v>239997.32800000001</c:v>
                </c:pt>
              </c:numCache>
            </c:numRef>
          </c:val>
          <c:extLst>
            <c:ext xmlns:c16="http://schemas.microsoft.com/office/drawing/2014/chart" uri="{C3380CC4-5D6E-409C-BE32-E72D297353CC}">
              <c16:uniqueId val="{00000001-0602-4975-8FFC-2FE34284F782}"/>
            </c:ext>
          </c:extLst>
        </c:ser>
        <c:ser>
          <c:idx val="1"/>
          <c:order val="2"/>
          <c:tx>
            <c:strRef>
              <c:f>'6ZweiStahlV-Stb'!$AX$55</c:f>
              <c:strCache>
                <c:ptCount val="1"/>
                <c:pt idx="0">
                  <c:v>Ausbau</c:v>
                </c:pt>
              </c:strCache>
            </c:strRef>
          </c:tx>
          <c:spPr>
            <a:solidFill>
              <a:srgbClr val="C9C9C9"/>
            </a:solidFill>
          </c:spPr>
          <c:invertIfNegative val="0"/>
          <c:dLbls>
            <c:numFmt formatCode="#,##0.00" sourceLinked="0"/>
            <c:spPr>
              <a:noFill/>
              <a:ln>
                <a:noFill/>
              </a:ln>
              <a:effectLst/>
            </c:spPr>
            <c:txPr>
              <a:bodyPr/>
              <a:lstStyle/>
              <a:p>
                <a:pPr>
                  <a:defRPr sz="1300"/>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Lit>
              <c:ptCount val="1"/>
              <c:pt idx="0">
                <c:v>Stb.-Wdl.</c:v>
              </c:pt>
            </c:strLit>
          </c:cat>
          <c:val>
            <c:numRef>
              <c:f>'6ZweiStahlV-Stb'!$AY$55</c:f>
              <c:numCache>
                <c:formatCode>#,##0\ "€"</c:formatCode>
                <c:ptCount val="1"/>
                <c:pt idx="0">
                  <c:v>163565.39199999999</c:v>
                </c:pt>
              </c:numCache>
            </c:numRef>
          </c:val>
          <c:extLst>
            <c:ext xmlns:c16="http://schemas.microsoft.com/office/drawing/2014/chart" uri="{C3380CC4-5D6E-409C-BE32-E72D297353CC}">
              <c16:uniqueId val="{00000002-0602-4975-8FFC-2FE34284F782}"/>
            </c:ext>
          </c:extLst>
        </c:ser>
        <c:ser>
          <c:idx val="3"/>
          <c:order val="3"/>
          <c:tx>
            <c:strRef>
              <c:f>'6ZweiStahlV-Stb'!$AX$56</c:f>
              <c:strCache>
                <c:ptCount val="1"/>
                <c:pt idx="0">
                  <c:v>Temporär &amp; Planung</c:v>
                </c:pt>
              </c:strCache>
            </c:strRef>
          </c:tx>
          <c:spPr>
            <a:solidFill>
              <a:srgbClr val="D1D1C2"/>
            </a:solidFill>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02-4975-8FFC-2FE34284F782}"/>
                </c:ext>
              </c:extLst>
            </c:dLbl>
            <c:numFmt formatCode="#,##0.00" sourceLinked="0"/>
            <c:spPr>
              <a:noFill/>
              <a:ln>
                <a:noFill/>
              </a:ln>
              <a:effectLst/>
            </c:spPr>
            <c:txPr>
              <a:bodyPr/>
              <a:lstStyle/>
              <a:p>
                <a:pPr>
                  <a:defRPr sz="1300"/>
                </a:pPr>
                <a:endParaRPr lang="LID4096"/>
              </a:p>
            </c:txPr>
            <c:showLegendKey val="0"/>
            <c:showVal val="0"/>
            <c:showCatName val="0"/>
            <c:showSerName val="0"/>
            <c:showPercent val="0"/>
            <c:showBubbleSize val="0"/>
            <c:extLst>
              <c:ext xmlns:c15="http://schemas.microsoft.com/office/drawing/2012/chart" uri="{CE6537A1-D6FC-4f65-9D91-7224C49458BB}">
                <c15:showLeaderLines val="0"/>
              </c:ext>
            </c:extLst>
          </c:dLbls>
          <c:cat>
            <c:strLit>
              <c:ptCount val="1"/>
              <c:pt idx="0">
                <c:v>Stb.-Wdl.</c:v>
              </c:pt>
            </c:strLit>
          </c:cat>
          <c:val>
            <c:numRef>
              <c:f>'6ZweiStahlV-Stb'!$AY$56</c:f>
              <c:numCache>
                <c:formatCode>#,##0\ "€"</c:formatCode>
                <c:ptCount val="1"/>
                <c:pt idx="0">
                  <c:v>302050</c:v>
                </c:pt>
              </c:numCache>
            </c:numRef>
          </c:val>
          <c:extLst>
            <c:ext xmlns:c16="http://schemas.microsoft.com/office/drawing/2014/chart" uri="{C3380CC4-5D6E-409C-BE32-E72D297353CC}">
              <c16:uniqueId val="{00000004-0602-4975-8FFC-2FE34284F782}"/>
            </c:ext>
          </c:extLst>
        </c:ser>
        <c:dLbls>
          <c:showLegendKey val="0"/>
          <c:showVal val="0"/>
          <c:showCatName val="0"/>
          <c:showSerName val="0"/>
          <c:showPercent val="0"/>
          <c:showBubbleSize val="0"/>
        </c:dLbls>
        <c:gapWidth val="84"/>
        <c:overlap val="100"/>
        <c:axId val="338812960"/>
        <c:axId val="338813352"/>
      </c:barChart>
      <c:catAx>
        <c:axId val="338812960"/>
        <c:scaling>
          <c:orientation val="minMax"/>
        </c:scaling>
        <c:delete val="0"/>
        <c:axPos val="b"/>
        <c:numFmt formatCode="General" sourceLinked="1"/>
        <c:majorTickMark val="out"/>
        <c:minorTickMark val="none"/>
        <c:tickLblPos val="nextTo"/>
        <c:crossAx val="338813352"/>
        <c:crosses val="autoZero"/>
        <c:auto val="1"/>
        <c:lblAlgn val="ctr"/>
        <c:lblOffset val="100"/>
        <c:noMultiLvlLbl val="0"/>
      </c:catAx>
      <c:valAx>
        <c:axId val="338813352"/>
        <c:scaling>
          <c:orientation val="minMax"/>
          <c:max val="1200000"/>
          <c:min val="0"/>
        </c:scaling>
        <c:delete val="1"/>
        <c:axPos val="l"/>
        <c:majorGridlines>
          <c:spPr>
            <a:ln>
              <a:prstDash val="dash"/>
            </a:ln>
          </c:spPr>
        </c:majorGridlines>
        <c:numFmt formatCode="#,##0.00" sourceLinked="0"/>
        <c:majorTickMark val="out"/>
        <c:minorTickMark val="none"/>
        <c:tickLblPos val="nextTo"/>
        <c:crossAx val="338812960"/>
        <c:crosses val="autoZero"/>
        <c:crossBetween val="between"/>
        <c:dispUnits>
          <c:builtInUnit val="millions"/>
        </c:dispUnits>
      </c:valAx>
    </c:plotArea>
    <c:plotVisOnly val="1"/>
    <c:dispBlanksAs val="gap"/>
    <c:showDLblsOverMax val="0"/>
  </c:chart>
  <c:spPr>
    <a:ln>
      <a:noFill/>
    </a:ln>
  </c:spPr>
  <c:txPr>
    <a:bodyPr/>
    <a:lstStyle/>
    <a:p>
      <a:pPr>
        <a:defRPr sz="1400">
          <a:latin typeface="Arial" panose="020B0604020202020204" pitchFamily="34" charset="0"/>
          <a:ea typeface="CMU Bright" pitchFamily="50" charset="0"/>
          <a:cs typeface="Arial" panose="020B0604020202020204" pitchFamily="34" charset="0"/>
        </a:defRPr>
      </a:pPr>
      <a:endParaRPr lang="LID4096"/>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880555555555512E-2"/>
          <c:y val="0.16032448560851231"/>
          <c:w val="0.70921482592662055"/>
          <c:h val="0.68690903505346623"/>
        </c:manualLayout>
      </c:layout>
      <c:barChart>
        <c:barDir val="col"/>
        <c:grouping val="stacked"/>
        <c:varyColors val="0"/>
        <c:ser>
          <c:idx val="0"/>
          <c:order val="0"/>
          <c:tx>
            <c:strRef>
              <c:f>'5ZweiStahlV-Spund'!$AX$53</c:f>
              <c:strCache>
                <c:ptCount val="1"/>
                <c:pt idx="0">
                  <c:v>Unterbau</c:v>
                </c:pt>
              </c:strCache>
            </c:strRef>
          </c:tx>
          <c:spPr>
            <a:solidFill>
              <a:srgbClr val="B77E17"/>
            </a:solidFill>
          </c:spPr>
          <c:invertIfNegative val="0"/>
          <c:dLbls>
            <c:numFmt formatCode="#,##0.00" sourceLinked="0"/>
            <c:spPr>
              <a:noFill/>
              <a:ln>
                <a:noFill/>
              </a:ln>
              <a:effectLst/>
            </c:spPr>
            <c:txPr>
              <a:bodyPr/>
              <a:lstStyle/>
              <a:p>
                <a:pPr>
                  <a:defRPr sz="1300"/>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Spundwand-Wdl.</c:v>
              </c:pt>
            </c:strLit>
          </c:cat>
          <c:val>
            <c:numRef>
              <c:f>'5ZweiStahlV-Spund'!$AY$53</c:f>
              <c:numCache>
                <c:formatCode>#,##0\ "€"</c:formatCode>
                <c:ptCount val="1"/>
                <c:pt idx="0">
                  <c:v>281458.79522666667</c:v>
                </c:pt>
              </c:numCache>
            </c:numRef>
          </c:val>
          <c:extLst>
            <c:ext xmlns:c16="http://schemas.microsoft.com/office/drawing/2014/chart" uri="{C3380CC4-5D6E-409C-BE32-E72D297353CC}">
              <c16:uniqueId val="{00000000-6CF0-4917-A2F1-99FD981D981C}"/>
            </c:ext>
          </c:extLst>
        </c:ser>
        <c:ser>
          <c:idx val="2"/>
          <c:order val="1"/>
          <c:tx>
            <c:strRef>
              <c:f>'5ZweiStahlV-Spund'!$AX$54</c:f>
              <c:strCache>
                <c:ptCount val="1"/>
                <c:pt idx="0">
                  <c:v>Überbau</c:v>
                </c:pt>
              </c:strCache>
            </c:strRef>
          </c:tx>
          <c:spPr>
            <a:solidFill>
              <a:srgbClr val="E5A42E"/>
            </a:solidFill>
          </c:spPr>
          <c:invertIfNegative val="0"/>
          <c:dLbls>
            <c:numFmt formatCode="#,##0.00" sourceLinked="0"/>
            <c:spPr>
              <a:noFill/>
              <a:ln>
                <a:noFill/>
              </a:ln>
              <a:effectLst/>
            </c:spPr>
            <c:txPr>
              <a:bodyPr/>
              <a:lstStyle/>
              <a:p>
                <a:pPr>
                  <a:defRPr sz="1300"/>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Spundwand-Wdl.</c:v>
              </c:pt>
            </c:strLit>
          </c:cat>
          <c:val>
            <c:numRef>
              <c:f>'5ZweiStahlV-Spund'!$AY$54</c:f>
              <c:numCache>
                <c:formatCode>#,##0\ "€"</c:formatCode>
                <c:ptCount val="1"/>
                <c:pt idx="0">
                  <c:v>239997.32800000001</c:v>
                </c:pt>
              </c:numCache>
            </c:numRef>
          </c:val>
          <c:extLst>
            <c:ext xmlns:c16="http://schemas.microsoft.com/office/drawing/2014/chart" uri="{C3380CC4-5D6E-409C-BE32-E72D297353CC}">
              <c16:uniqueId val="{00000001-6CF0-4917-A2F1-99FD981D981C}"/>
            </c:ext>
          </c:extLst>
        </c:ser>
        <c:ser>
          <c:idx val="1"/>
          <c:order val="2"/>
          <c:tx>
            <c:strRef>
              <c:f>'5ZweiStahlV-Spund'!$AX$55</c:f>
              <c:strCache>
                <c:ptCount val="1"/>
                <c:pt idx="0">
                  <c:v>Ausbau</c:v>
                </c:pt>
              </c:strCache>
            </c:strRef>
          </c:tx>
          <c:spPr>
            <a:solidFill>
              <a:srgbClr val="EFC882"/>
            </a:solidFill>
          </c:spPr>
          <c:invertIfNegative val="0"/>
          <c:dLbls>
            <c:numFmt formatCode="#,##0.00" sourceLinked="0"/>
            <c:spPr>
              <a:noFill/>
              <a:ln>
                <a:noFill/>
              </a:ln>
              <a:effectLst/>
            </c:spPr>
            <c:txPr>
              <a:bodyPr/>
              <a:lstStyle/>
              <a:p>
                <a:pPr>
                  <a:defRPr sz="1300"/>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1"/>
              <c:pt idx="0">
                <c:v>Spundwand-Wdl.</c:v>
              </c:pt>
            </c:strLit>
          </c:cat>
          <c:val>
            <c:numRef>
              <c:f>'5ZweiStahlV-Spund'!$AY$55</c:f>
              <c:numCache>
                <c:formatCode>#,##0\ "€"</c:formatCode>
                <c:ptCount val="1"/>
                <c:pt idx="0">
                  <c:v>163565.39199999999</c:v>
                </c:pt>
              </c:numCache>
            </c:numRef>
          </c:val>
          <c:extLst>
            <c:ext xmlns:c16="http://schemas.microsoft.com/office/drawing/2014/chart" uri="{C3380CC4-5D6E-409C-BE32-E72D297353CC}">
              <c16:uniqueId val="{00000002-6CF0-4917-A2F1-99FD981D981C}"/>
            </c:ext>
          </c:extLst>
        </c:ser>
        <c:ser>
          <c:idx val="3"/>
          <c:order val="3"/>
          <c:tx>
            <c:strRef>
              <c:f>'5ZweiStahlV-Spund'!$AX$56</c:f>
              <c:strCache>
                <c:ptCount val="1"/>
                <c:pt idx="0">
                  <c:v>Temporär &amp; Planung</c:v>
                </c:pt>
              </c:strCache>
            </c:strRef>
          </c:tx>
          <c:spPr>
            <a:solidFill>
              <a:srgbClr val="D1D1C2"/>
            </a:solidFill>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F0-4917-A2F1-99FD981D981C}"/>
                </c:ext>
              </c:extLst>
            </c:dLbl>
            <c:numFmt formatCode="#,##0.00" sourceLinked="0"/>
            <c:spPr>
              <a:noFill/>
              <a:ln>
                <a:noFill/>
              </a:ln>
              <a:effectLst/>
            </c:spPr>
            <c:txPr>
              <a:bodyPr/>
              <a:lstStyle/>
              <a:p>
                <a:pPr>
                  <a:defRPr sz="1300"/>
                </a:pPr>
                <a:endParaRPr lang="LID4096"/>
              </a:p>
            </c:txPr>
            <c:showLegendKey val="0"/>
            <c:showVal val="0"/>
            <c:showCatName val="0"/>
            <c:showSerName val="0"/>
            <c:showPercent val="0"/>
            <c:showBubbleSize val="0"/>
            <c:extLst>
              <c:ext xmlns:c15="http://schemas.microsoft.com/office/drawing/2012/chart" uri="{CE6537A1-D6FC-4f65-9D91-7224C49458BB}">
                <c15:showLeaderLines val="0"/>
              </c:ext>
            </c:extLst>
          </c:dLbls>
          <c:cat>
            <c:strLit>
              <c:ptCount val="1"/>
              <c:pt idx="0">
                <c:v>Spundwand-Wdl.</c:v>
              </c:pt>
            </c:strLit>
          </c:cat>
          <c:val>
            <c:numRef>
              <c:f>'5ZweiStahlV-Spund'!$AY$56</c:f>
              <c:numCache>
                <c:formatCode>#,##0\ "€"</c:formatCode>
                <c:ptCount val="1"/>
                <c:pt idx="0">
                  <c:v>283900</c:v>
                </c:pt>
              </c:numCache>
            </c:numRef>
          </c:val>
          <c:extLst>
            <c:ext xmlns:c16="http://schemas.microsoft.com/office/drawing/2014/chart" uri="{C3380CC4-5D6E-409C-BE32-E72D297353CC}">
              <c16:uniqueId val="{00000004-6CF0-4917-A2F1-99FD981D981C}"/>
            </c:ext>
          </c:extLst>
        </c:ser>
        <c:dLbls>
          <c:showLegendKey val="0"/>
          <c:showVal val="0"/>
          <c:showCatName val="0"/>
          <c:showSerName val="0"/>
          <c:showPercent val="0"/>
          <c:showBubbleSize val="0"/>
        </c:dLbls>
        <c:gapWidth val="100"/>
        <c:overlap val="100"/>
        <c:axId val="338814136"/>
        <c:axId val="338814528"/>
      </c:barChart>
      <c:catAx>
        <c:axId val="338814136"/>
        <c:scaling>
          <c:orientation val="minMax"/>
        </c:scaling>
        <c:delete val="0"/>
        <c:axPos val="b"/>
        <c:numFmt formatCode="General" sourceLinked="1"/>
        <c:majorTickMark val="out"/>
        <c:minorTickMark val="none"/>
        <c:tickLblPos val="nextTo"/>
        <c:crossAx val="338814528"/>
        <c:crosses val="autoZero"/>
        <c:auto val="1"/>
        <c:lblAlgn val="ctr"/>
        <c:lblOffset val="100"/>
        <c:noMultiLvlLbl val="0"/>
      </c:catAx>
      <c:valAx>
        <c:axId val="338814528"/>
        <c:scaling>
          <c:orientation val="minMax"/>
          <c:max val="1200000"/>
          <c:min val="0"/>
        </c:scaling>
        <c:delete val="0"/>
        <c:axPos val="l"/>
        <c:majorGridlines>
          <c:spPr>
            <a:ln>
              <a:prstDash val="dash"/>
            </a:ln>
          </c:spPr>
        </c:majorGridlines>
        <c:numFmt formatCode="#,##0.00" sourceLinked="0"/>
        <c:majorTickMark val="out"/>
        <c:minorTickMark val="none"/>
        <c:tickLblPos val="nextTo"/>
        <c:spPr>
          <a:ln>
            <a:noFill/>
          </a:ln>
        </c:spPr>
        <c:crossAx val="338814136"/>
        <c:crosses val="autoZero"/>
        <c:crossBetween val="between"/>
        <c:dispUnits>
          <c:builtInUnit val="millions"/>
          <c:dispUnitsLbl>
            <c:layout>
              <c:manualLayout>
                <c:xMode val="edge"/>
                <c:yMode val="edge"/>
                <c:x val="2.6011111111111248E-3"/>
                <c:y val="1.1722222222222264E-3"/>
              </c:manualLayout>
            </c:layout>
            <c:tx>
              <c:rich>
                <a:bodyPr rot="0" vert="horz"/>
                <a:lstStyle/>
                <a:p>
                  <a:pPr algn="l">
                    <a:defRPr/>
                  </a:pPr>
                  <a:r>
                    <a:rPr lang="en-US" dirty="0"/>
                    <a:t>Construction</a:t>
                  </a:r>
                  <a:r>
                    <a:rPr lang="en-US" baseline="0" dirty="0"/>
                    <a:t> costs</a:t>
                  </a:r>
                  <a:endParaRPr lang="de-DE" dirty="0"/>
                </a:p>
                <a:p>
                  <a:pPr algn="l">
                    <a:defRPr/>
                  </a:pPr>
                  <a:r>
                    <a:rPr lang="en-US" dirty="0"/>
                    <a:t>[Mio. EUR]</a:t>
                  </a:r>
                  <a:endParaRPr lang="de-DE" dirty="0"/>
                </a:p>
              </c:rich>
            </c:tx>
          </c:dispUnitsLbl>
        </c:dispUnits>
      </c:valAx>
    </c:plotArea>
    <c:plotVisOnly val="1"/>
    <c:dispBlanksAs val="gap"/>
    <c:showDLblsOverMax val="0"/>
  </c:chart>
  <c:spPr>
    <a:ln>
      <a:noFill/>
    </a:ln>
  </c:spPr>
  <c:txPr>
    <a:bodyPr/>
    <a:lstStyle/>
    <a:p>
      <a:pPr>
        <a:defRPr sz="1400">
          <a:latin typeface="Arial" panose="020B0604020202020204" pitchFamily="34" charset="0"/>
          <a:ea typeface="CMU Bright" pitchFamily="50" charset="0"/>
          <a:cs typeface="Arial" panose="020B0604020202020204" pitchFamily="34" charset="0"/>
        </a:defRPr>
      </a:pPr>
      <a:endParaRPr lang="LID4096"/>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9799848705315803E-2"/>
          <c:y val="0.18121722169310991"/>
          <c:w val="0.77504789837299126"/>
          <c:h val="0.69137808319891603"/>
        </c:manualLayout>
      </c:layout>
      <c:lineChart>
        <c:grouping val="standard"/>
        <c:varyColors val="0"/>
        <c:ser>
          <c:idx val="0"/>
          <c:order val="0"/>
          <c:tx>
            <c:v>Spundwandwiderlager</c:v>
          </c:tx>
          <c:spPr>
            <a:ln w="19050">
              <a:solidFill>
                <a:schemeClr val="accent6"/>
              </a:solidFill>
            </a:ln>
          </c:spPr>
          <c:marker>
            <c:symbol val="none"/>
          </c:marker>
          <c:val>
            <c:numRef>
              <c:f>ErgVar!$F$5:$F$106</c:f>
              <c:numCache>
                <c:formatCode>#,##0\ "€"</c:formatCode>
                <c:ptCount val="102"/>
                <c:pt idx="0">
                  <c:v>968921.5152266667</c:v>
                </c:pt>
                <c:pt idx="1">
                  <c:v>968921.5152266667</c:v>
                </c:pt>
                <c:pt idx="2">
                  <c:v>968921.5152266667</c:v>
                </c:pt>
                <c:pt idx="3">
                  <c:v>973001.3026996816</c:v>
                </c:pt>
                <c:pt idx="4">
                  <c:v>973001.3026996816</c:v>
                </c:pt>
                <c:pt idx="5">
                  <c:v>973001.3026996816</c:v>
                </c:pt>
                <c:pt idx="6">
                  <c:v>980305.23872954177</c:v>
                </c:pt>
                <c:pt idx="7">
                  <c:v>980305.23872954177</c:v>
                </c:pt>
                <c:pt idx="8">
                  <c:v>980305.23872954177</c:v>
                </c:pt>
                <c:pt idx="9">
                  <c:v>983927.97325098072</c:v>
                </c:pt>
                <c:pt idx="10">
                  <c:v>983927.97325098072</c:v>
                </c:pt>
                <c:pt idx="11">
                  <c:v>983927.97325098072</c:v>
                </c:pt>
                <c:pt idx="12">
                  <c:v>990413.6594228152</c:v>
                </c:pt>
                <c:pt idx="13">
                  <c:v>990413.6594228152</c:v>
                </c:pt>
                <c:pt idx="14">
                  <c:v>990413.6594228152</c:v>
                </c:pt>
                <c:pt idx="15">
                  <c:v>993630.54400311096</c:v>
                </c:pt>
                <c:pt idx="16">
                  <c:v>993630.54400311096</c:v>
                </c:pt>
                <c:pt idx="17">
                  <c:v>1004458.6767752044</c:v>
                </c:pt>
                <c:pt idx="18">
                  <c:v>1010217.7804896341</c:v>
                </c:pt>
                <c:pt idx="19">
                  <c:v>1010217.7804896341</c:v>
                </c:pt>
                <c:pt idx="20">
                  <c:v>1010217.7804896341</c:v>
                </c:pt>
                <c:pt idx="21">
                  <c:v>1013074.2819367328</c:v>
                </c:pt>
                <c:pt idx="22">
                  <c:v>1013074.2819367328</c:v>
                </c:pt>
                <c:pt idx="23">
                  <c:v>1013074.2819367328</c:v>
                </c:pt>
                <c:pt idx="24">
                  <c:v>1018188.2012221887</c:v>
                </c:pt>
                <c:pt idx="25">
                  <c:v>1018188.2012221887</c:v>
                </c:pt>
                <c:pt idx="26">
                  <c:v>1018188.2012221887</c:v>
                </c:pt>
                <c:pt idx="27">
                  <c:v>1020724.6927603858</c:v>
                </c:pt>
                <c:pt idx="28">
                  <c:v>1020724.6927603858</c:v>
                </c:pt>
                <c:pt idx="29">
                  <c:v>1020724.6927603858</c:v>
                </c:pt>
                <c:pt idx="30">
                  <c:v>1025265.7067366806</c:v>
                </c:pt>
                <c:pt idx="31">
                  <c:v>1025265.7067366806</c:v>
                </c:pt>
                <c:pt idx="32">
                  <c:v>1025265.7067366806</c:v>
                </c:pt>
                <c:pt idx="33">
                  <c:v>1281042.0347979632</c:v>
                </c:pt>
                <c:pt idx="34">
                  <c:v>1281042.0347979632</c:v>
                </c:pt>
                <c:pt idx="35">
                  <c:v>1281042.0347979632</c:v>
                </c:pt>
                <c:pt idx="36">
                  <c:v>1285074.3252550205</c:v>
                </c:pt>
                <c:pt idx="37">
                  <c:v>1285074.3252550205</c:v>
                </c:pt>
                <c:pt idx="38">
                  <c:v>1285074.3252550205</c:v>
                </c:pt>
                <c:pt idx="39">
                  <c:v>1287074.3315228096</c:v>
                </c:pt>
                <c:pt idx="40">
                  <c:v>1287074.3315228096</c:v>
                </c:pt>
                <c:pt idx="41">
                  <c:v>1287074.3315228096</c:v>
                </c:pt>
                <c:pt idx="42">
                  <c:v>1290654.8900533391</c:v>
                </c:pt>
                <c:pt idx="43">
                  <c:v>1290654.8900533391</c:v>
                </c:pt>
                <c:pt idx="44">
                  <c:v>1290654.8900533391</c:v>
                </c:pt>
                <c:pt idx="45">
                  <c:v>1292430.8383833286</c:v>
                </c:pt>
                <c:pt idx="46">
                  <c:v>1292430.8383833286</c:v>
                </c:pt>
                <c:pt idx="47">
                  <c:v>1292430.8383833286</c:v>
                </c:pt>
                <c:pt idx="48">
                  <c:v>1295610.2718906815</c:v>
                </c:pt>
                <c:pt idx="49">
                  <c:v>1295610.2718906815</c:v>
                </c:pt>
                <c:pt idx="50">
                  <c:v>1305799.7955858954</c:v>
                </c:pt>
                <c:pt idx="51">
                  <c:v>1307376.7868791677</c:v>
                </c:pt>
                <c:pt idx="52">
                  <c:v>1307376.7868791677</c:v>
                </c:pt>
                <c:pt idx="53">
                  <c:v>1307376.7868791677</c:v>
                </c:pt>
                <c:pt idx="54">
                  <c:v>1310200.0328452608</c:v>
                </c:pt>
                <c:pt idx="55">
                  <c:v>1310200.0328452608</c:v>
                </c:pt>
                <c:pt idx="56">
                  <c:v>1310200.0328452608</c:v>
                </c:pt>
                <c:pt idx="57">
                  <c:v>1311600.3559836433</c:v>
                </c:pt>
                <c:pt idx="58">
                  <c:v>1311600.3559836433</c:v>
                </c:pt>
                <c:pt idx="59">
                  <c:v>1311600.3559836433</c:v>
                </c:pt>
                <c:pt idx="60">
                  <c:v>1314107.3176064065</c:v>
                </c:pt>
                <c:pt idx="61">
                  <c:v>1314107.3176064065</c:v>
                </c:pt>
                <c:pt idx="62">
                  <c:v>1314107.3176064065</c:v>
                </c:pt>
                <c:pt idx="63">
                  <c:v>1315350.7644791033</c:v>
                </c:pt>
                <c:pt idx="64">
                  <c:v>1315350.7644791033</c:v>
                </c:pt>
                <c:pt idx="65">
                  <c:v>1315350.7644791033</c:v>
                </c:pt>
                <c:pt idx="66">
                  <c:v>1317576.8746563562</c:v>
                </c:pt>
                <c:pt idx="67">
                  <c:v>1461629.6541136003</c:v>
                </c:pt>
                <c:pt idx="68">
                  <c:v>1461629.6541136003</c:v>
                </c:pt>
                <c:pt idx="69">
                  <c:v>1462733.799351824</c:v>
                </c:pt>
                <c:pt idx="70">
                  <c:v>1462733.799351824</c:v>
                </c:pt>
                <c:pt idx="71">
                  <c:v>1462733.799351824</c:v>
                </c:pt>
                <c:pt idx="72">
                  <c:v>1464710.5214828181</c:v>
                </c:pt>
                <c:pt idx="73">
                  <c:v>1464710.5214828181</c:v>
                </c:pt>
                <c:pt idx="74">
                  <c:v>1464710.5214828181</c:v>
                </c:pt>
                <c:pt idx="75">
                  <c:v>1465690.9708561378</c:v>
                </c:pt>
                <c:pt idx="76">
                  <c:v>1465690.9708561378</c:v>
                </c:pt>
                <c:pt idx="77">
                  <c:v>1465690.9708561378</c:v>
                </c:pt>
                <c:pt idx="78">
                  <c:v>1465690.9708561378</c:v>
                </c:pt>
                <c:pt idx="79">
                  <c:v>1467411.8264275659</c:v>
                </c:pt>
                <c:pt idx="80">
                  <c:v>1467411.8264275659</c:v>
                </c:pt>
                <c:pt idx="81">
                  <c:v>1467411.8264275659</c:v>
                </c:pt>
                <c:pt idx="82">
                  <c:v>1468265.3666091252</c:v>
                </c:pt>
                <c:pt idx="83">
                  <c:v>1471195.870052807</c:v>
                </c:pt>
                <c:pt idx="84">
                  <c:v>1472754.5019631169</c:v>
                </c:pt>
                <c:pt idx="85">
                  <c:v>1472754.5019631169</c:v>
                </c:pt>
                <c:pt idx="86">
                  <c:v>1472754.5019631169</c:v>
                </c:pt>
                <c:pt idx="87">
                  <c:v>1473527.5796029828</c:v>
                </c:pt>
                <c:pt idx="88">
                  <c:v>1473527.5796029828</c:v>
                </c:pt>
                <c:pt idx="89">
                  <c:v>1473527.5796029828</c:v>
                </c:pt>
                <c:pt idx="90">
                  <c:v>1474911.6001347003</c:v>
                </c:pt>
                <c:pt idx="91">
                  <c:v>1474911.6001347003</c:v>
                </c:pt>
                <c:pt idx="92">
                  <c:v>1474911.6001347003</c:v>
                </c:pt>
                <c:pt idx="93">
                  <c:v>1475598.0709551093</c:v>
                </c:pt>
                <c:pt idx="94">
                  <c:v>1475598.0709551093</c:v>
                </c:pt>
                <c:pt idx="95">
                  <c:v>1475598.0709551093</c:v>
                </c:pt>
                <c:pt idx="96">
                  <c:v>1476827.0415796326</c:v>
                </c:pt>
                <c:pt idx="97">
                  <c:v>1476827.0415796326</c:v>
                </c:pt>
                <c:pt idx="98">
                  <c:v>1476827.0415796326</c:v>
                </c:pt>
                <c:pt idx="99">
                  <c:v>1477436.6080228616</c:v>
                </c:pt>
                <c:pt idx="100">
                  <c:v>1486843.5798593881</c:v>
                </c:pt>
                <c:pt idx="101">
                  <c:v>1495815.2801539104</c:v>
                </c:pt>
              </c:numCache>
            </c:numRef>
          </c:val>
          <c:smooth val="0"/>
          <c:extLst>
            <c:ext xmlns:c16="http://schemas.microsoft.com/office/drawing/2014/chart" uri="{C3380CC4-5D6E-409C-BE32-E72D297353CC}">
              <c16:uniqueId val="{00000000-D97C-4CC2-8B71-04688CA9019B}"/>
            </c:ext>
          </c:extLst>
        </c:ser>
        <c:ser>
          <c:idx val="1"/>
          <c:order val="1"/>
          <c:tx>
            <c:v>Stb.-Widerlager</c:v>
          </c:tx>
          <c:spPr>
            <a:ln w="19050">
              <a:solidFill>
                <a:schemeClr val="bg2">
                  <a:lumMod val="75000"/>
                </a:schemeClr>
              </a:solidFill>
            </a:ln>
          </c:spPr>
          <c:marker>
            <c:symbol val="none"/>
          </c:marker>
          <c:cat>
            <c:numRef>
              <c:f>ErgStrat!$A$5:$A$106</c:f>
              <c:numCache>
                <c:formatCode>General</c:formatCode>
                <c:ptCount val="102"/>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numCache>
            </c:numRef>
          </c:cat>
          <c:val>
            <c:numRef>
              <c:f>ErgVar!$G$5:$G$106</c:f>
              <c:numCache>
                <c:formatCode>#,##0\ "€"</c:formatCode>
                <c:ptCount val="102"/>
                <c:pt idx="0">
                  <c:v>1041733.584</c:v>
                </c:pt>
                <c:pt idx="1">
                  <c:v>1041733.584</c:v>
                </c:pt>
                <c:pt idx="2">
                  <c:v>1041733.584</c:v>
                </c:pt>
                <c:pt idx="3">
                  <c:v>1045813.3714730149</c:v>
                </c:pt>
                <c:pt idx="4">
                  <c:v>1045813.3714730149</c:v>
                </c:pt>
                <c:pt idx="5">
                  <c:v>1045813.3714730149</c:v>
                </c:pt>
                <c:pt idx="6">
                  <c:v>1053117.3075028751</c:v>
                </c:pt>
                <c:pt idx="7">
                  <c:v>1053117.3075028751</c:v>
                </c:pt>
                <c:pt idx="8">
                  <c:v>1053117.3075028751</c:v>
                </c:pt>
                <c:pt idx="9">
                  <c:v>1056740.0420243142</c:v>
                </c:pt>
                <c:pt idx="10">
                  <c:v>1056740.0420243142</c:v>
                </c:pt>
                <c:pt idx="11">
                  <c:v>1056740.0420243142</c:v>
                </c:pt>
                <c:pt idx="12">
                  <c:v>1063225.7281961488</c:v>
                </c:pt>
                <c:pt idx="13">
                  <c:v>1063225.7281961488</c:v>
                </c:pt>
                <c:pt idx="14">
                  <c:v>1063225.7281961488</c:v>
                </c:pt>
                <c:pt idx="15">
                  <c:v>1066442.6127764445</c:v>
                </c:pt>
                <c:pt idx="16">
                  <c:v>1066442.6127764445</c:v>
                </c:pt>
                <c:pt idx="17">
                  <c:v>1077270.7455485379</c:v>
                </c:pt>
                <c:pt idx="18">
                  <c:v>1083029.8492629677</c:v>
                </c:pt>
                <c:pt idx="19">
                  <c:v>1083029.8492629677</c:v>
                </c:pt>
                <c:pt idx="20">
                  <c:v>1083029.8492629677</c:v>
                </c:pt>
                <c:pt idx="21">
                  <c:v>1085886.3507100665</c:v>
                </c:pt>
                <c:pt idx="22">
                  <c:v>1085886.3507100665</c:v>
                </c:pt>
                <c:pt idx="23">
                  <c:v>1085886.3507100665</c:v>
                </c:pt>
                <c:pt idx="24">
                  <c:v>1091000.2699955222</c:v>
                </c:pt>
                <c:pt idx="25">
                  <c:v>1091000.2699955222</c:v>
                </c:pt>
                <c:pt idx="26">
                  <c:v>1091000.2699955222</c:v>
                </c:pt>
                <c:pt idx="27">
                  <c:v>1093536.7615337193</c:v>
                </c:pt>
                <c:pt idx="28">
                  <c:v>1093536.7615337193</c:v>
                </c:pt>
                <c:pt idx="29">
                  <c:v>1093536.7615337193</c:v>
                </c:pt>
                <c:pt idx="30">
                  <c:v>1098077.775510014</c:v>
                </c:pt>
                <c:pt idx="31">
                  <c:v>1098077.775510014</c:v>
                </c:pt>
                <c:pt idx="32">
                  <c:v>1098077.775510014</c:v>
                </c:pt>
                <c:pt idx="33">
                  <c:v>1353854.1035712967</c:v>
                </c:pt>
                <c:pt idx="34">
                  <c:v>1353854.1035712967</c:v>
                </c:pt>
                <c:pt idx="35">
                  <c:v>1353854.1035712967</c:v>
                </c:pt>
                <c:pt idx="36">
                  <c:v>1357886.394028354</c:v>
                </c:pt>
                <c:pt idx="37">
                  <c:v>1357886.394028354</c:v>
                </c:pt>
                <c:pt idx="38">
                  <c:v>1357886.394028354</c:v>
                </c:pt>
                <c:pt idx="39">
                  <c:v>1359886.400296143</c:v>
                </c:pt>
                <c:pt idx="40">
                  <c:v>1359886.400296143</c:v>
                </c:pt>
                <c:pt idx="41">
                  <c:v>1359886.400296143</c:v>
                </c:pt>
                <c:pt idx="42">
                  <c:v>1363466.9588266725</c:v>
                </c:pt>
                <c:pt idx="43">
                  <c:v>1363466.9588266725</c:v>
                </c:pt>
                <c:pt idx="44">
                  <c:v>1363466.9588266725</c:v>
                </c:pt>
                <c:pt idx="45">
                  <c:v>1365242.9071566621</c:v>
                </c:pt>
                <c:pt idx="46">
                  <c:v>1365242.9071566621</c:v>
                </c:pt>
                <c:pt idx="47">
                  <c:v>1365242.9071566621</c:v>
                </c:pt>
                <c:pt idx="48">
                  <c:v>1368422.3406640149</c:v>
                </c:pt>
                <c:pt idx="49">
                  <c:v>1368422.3406640149</c:v>
                </c:pt>
                <c:pt idx="50">
                  <c:v>1374055.4464128239</c:v>
                </c:pt>
                <c:pt idx="51">
                  <c:v>1375632.4377060961</c:v>
                </c:pt>
                <c:pt idx="52">
                  <c:v>1375632.4377060961</c:v>
                </c:pt>
                <c:pt idx="53">
                  <c:v>1375632.4377060961</c:v>
                </c:pt>
                <c:pt idx="54">
                  <c:v>1378455.6836721892</c:v>
                </c:pt>
                <c:pt idx="55">
                  <c:v>1378455.6836721892</c:v>
                </c:pt>
                <c:pt idx="56">
                  <c:v>1378455.6836721892</c:v>
                </c:pt>
                <c:pt idx="57">
                  <c:v>1379856.0068105718</c:v>
                </c:pt>
                <c:pt idx="58">
                  <c:v>1379856.0068105718</c:v>
                </c:pt>
                <c:pt idx="59">
                  <c:v>1379856.0068105718</c:v>
                </c:pt>
                <c:pt idx="60">
                  <c:v>1382362.968433335</c:v>
                </c:pt>
                <c:pt idx="61">
                  <c:v>1382362.968433335</c:v>
                </c:pt>
                <c:pt idx="62">
                  <c:v>1382362.968433335</c:v>
                </c:pt>
                <c:pt idx="63">
                  <c:v>1383606.4153060317</c:v>
                </c:pt>
                <c:pt idx="64">
                  <c:v>1383606.4153060317</c:v>
                </c:pt>
                <c:pt idx="65">
                  <c:v>1383606.4153060317</c:v>
                </c:pt>
                <c:pt idx="66">
                  <c:v>1385832.5254832846</c:v>
                </c:pt>
                <c:pt idx="67">
                  <c:v>1529885.3049405287</c:v>
                </c:pt>
                <c:pt idx="68">
                  <c:v>1529885.3049405287</c:v>
                </c:pt>
                <c:pt idx="69">
                  <c:v>1530989.4501787524</c:v>
                </c:pt>
                <c:pt idx="70">
                  <c:v>1530989.4501787524</c:v>
                </c:pt>
                <c:pt idx="71">
                  <c:v>1530989.4501787524</c:v>
                </c:pt>
                <c:pt idx="72">
                  <c:v>1532966.1723097465</c:v>
                </c:pt>
                <c:pt idx="73">
                  <c:v>1532966.1723097465</c:v>
                </c:pt>
                <c:pt idx="74">
                  <c:v>1532966.1723097465</c:v>
                </c:pt>
                <c:pt idx="75">
                  <c:v>1533946.6216830662</c:v>
                </c:pt>
                <c:pt idx="76">
                  <c:v>1533946.6216830662</c:v>
                </c:pt>
                <c:pt idx="77">
                  <c:v>1533946.6216830662</c:v>
                </c:pt>
                <c:pt idx="78">
                  <c:v>1533946.6216830662</c:v>
                </c:pt>
                <c:pt idx="79">
                  <c:v>1535667.4772544943</c:v>
                </c:pt>
                <c:pt idx="80">
                  <c:v>1535667.4772544943</c:v>
                </c:pt>
                <c:pt idx="81">
                  <c:v>1535667.4772544943</c:v>
                </c:pt>
                <c:pt idx="82">
                  <c:v>1536521.0174360536</c:v>
                </c:pt>
                <c:pt idx="83">
                  <c:v>1539451.5208797355</c:v>
                </c:pt>
                <c:pt idx="84">
                  <c:v>1541010.1527900454</c:v>
                </c:pt>
                <c:pt idx="85">
                  <c:v>1541010.1527900454</c:v>
                </c:pt>
                <c:pt idx="86">
                  <c:v>1541010.1527900454</c:v>
                </c:pt>
                <c:pt idx="87">
                  <c:v>1541783.2304299113</c:v>
                </c:pt>
                <c:pt idx="88">
                  <c:v>1541783.2304299113</c:v>
                </c:pt>
                <c:pt idx="89">
                  <c:v>1541783.2304299113</c:v>
                </c:pt>
                <c:pt idx="90">
                  <c:v>1543167.2509616287</c:v>
                </c:pt>
                <c:pt idx="91">
                  <c:v>1543167.2509616287</c:v>
                </c:pt>
                <c:pt idx="92">
                  <c:v>1543167.2509616287</c:v>
                </c:pt>
                <c:pt idx="93">
                  <c:v>1543853.7217820378</c:v>
                </c:pt>
                <c:pt idx="94">
                  <c:v>1543853.7217820378</c:v>
                </c:pt>
                <c:pt idx="95">
                  <c:v>1543853.7217820378</c:v>
                </c:pt>
                <c:pt idx="96">
                  <c:v>1545082.692406561</c:v>
                </c:pt>
                <c:pt idx="97">
                  <c:v>1545082.692406561</c:v>
                </c:pt>
                <c:pt idx="98">
                  <c:v>1545082.692406561</c:v>
                </c:pt>
                <c:pt idx="99">
                  <c:v>1545692.2588497901</c:v>
                </c:pt>
                <c:pt idx="100">
                  <c:v>1555099.2306863165</c:v>
                </c:pt>
                <c:pt idx="101">
                  <c:v>1555099.2306863165</c:v>
                </c:pt>
              </c:numCache>
            </c:numRef>
          </c:val>
          <c:smooth val="0"/>
          <c:extLst>
            <c:ext xmlns:c16="http://schemas.microsoft.com/office/drawing/2014/chart" uri="{C3380CC4-5D6E-409C-BE32-E72D297353CC}">
              <c16:uniqueId val="{00000001-D97C-4CC2-8B71-04688CA9019B}"/>
            </c:ext>
          </c:extLst>
        </c:ser>
        <c:ser>
          <c:idx val="3"/>
          <c:order val="2"/>
          <c:tx>
            <c:v>RiWiBrü angepasst</c:v>
          </c:tx>
          <c:spPr>
            <a:ln w="19050">
              <a:solidFill>
                <a:schemeClr val="bg2"/>
              </a:solidFill>
              <a:prstDash val="sysDash"/>
            </a:ln>
          </c:spPr>
          <c:marker>
            <c:symbol val="none"/>
          </c:marker>
          <c:cat>
            <c:numRef>
              <c:f>ErgStrat!$A$5:$A$106</c:f>
              <c:numCache>
                <c:formatCode>General</c:formatCode>
                <c:ptCount val="102"/>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numCache>
            </c:numRef>
          </c:cat>
          <c:val>
            <c:numRef>
              <c:f>ErgStrat!$J$5:$J$106</c:f>
              <c:numCache>
                <c:formatCode>#,##0\ "€"</c:formatCode>
                <c:ptCount val="102"/>
                <c:pt idx="0">
                  <c:v>1041733.584</c:v>
                </c:pt>
                <c:pt idx="1">
                  <c:v>1052625.5810176472</c:v>
                </c:pt>
                <c:pt idx="2">
                  <c:v>1063304.0094663207</c:v>
                </c:pt>
                <c:pt idx="3">
                  <c:v>1073773.0569650203</c:v>
                </c:pt>
                <c:pt idx="4">
                  <c:v>1084036.8290225689</c:v>
                </c:pt>
                <c:pt idx="5">
                  <c:v>1094099.3506476167</c:v>
                </c:pt>
                <c:pt idx="6">
                  <c:v>1103964.5679270751</c:v>
                </c:pt>
                <c:pt idx="7">
                  <c:v>1113636.3495736031</c:v>
                </c:pt>
                <c:pt idx="8">
                  <c:v>1123118.4884427481</c:v>
                </c:pt>
                <c:pt idx="9">
                  <c:v>1132414.7030203412</c:v>
                </c:pt>
                <c:pt idx="10">
                  <c:v>1141528.6388807266</c:v>
                </c:pt>
                <c:pt idx="11">
                  <c:v>1150463.8701163987</c:v>
                </c:pt>
                <c:pt idx="12">
                  <c:v>1159223.9007396065</c:v>
                </c:pt>
                <c:pt idx="13">
                  <c:v>1167812.166056477</c:v>
                </c:pt>
                <c:pt idx="14">
                  <c:v>1176232.0340141931</c:v>
                </c:pt>
                <c:pt idx="15">
                  <c:v>1184486.806521758</c:v>
                </c:pt>
                <c:pt idx="16">
                  <c:v>1192579.7207448608</c:v>
                </c:pt>
                <c:pt idx="17">
                  <c:v>1200513.9503753537</c:v>
                </c:pt>
                <c:pt idx="18">
                  <c:v>1208292.6068758368</c:v>
                </c:pt>
                <c:pt idx="19">
                  <c:v>1215918.74069984</c:v>
                </c:pt>
                <c:pt idx="20">
                  <c:v>1223395.3424880784</c:v>
                </c:pt>
                <c:pt idx="21">
                  <c:v>1230725.3442412533</c:v>
                </c:pt>
                <c:pt idx="22">
                  <c:v>1237911.6204698563</c:v>
                </c:pt>
                <c:pt idx="23">
                  <c:v>1244956.9893214277</c:v>
                </c:pt>
                <c:pt idx="24">
                  <c:v>1251864.2136857135</c:v>
                </c:pt>
                <c:pt idx="25">
                  <c:v>1258636.0022781505</c:v>
                </c:pt>
                <c:pt idx="26">
                  <c:v>1265275.0107021083</c:v>
                </c:pt>
                <c:pt idx="27">
                  <c:v>1271783.8424903022</c:v>
                </c:pt>
                <c:pt idx="28">
                  <c:v>1278165.0501257863</c:v>
                </c:pt>
                <c:pt idx="29">
                  <c:v>1284421.1360429279</c:v>
                </c:pt>
                <c:pt idx="30">
                  <c:v>1290554.5536087528</c:v>
                </c:pt>
                <c:pt idx="31">
                  <c:v>1296567.7080850517</c:v>
                </c:pt>
                <c:pt idx="32">
                  <c:v>1302462.9575716194</c:v>
                </c:pt>
                <c:pt idx="33">
                  <c:v>1308242.6139309995</c:v>
                </c:pt>
                <c:pt idx="34">
                  <c:v>1313908.9436950977</c:v>
                </c:pt>
                <c:pt idx="35">
                  <c:v>1319464.1689540173</c:v>
                </c:pt>
                <c:pt idx="36">
                  <c:v>1324910.468227468</c:v>
                </c:pt>
                <c:pt idx="37">
                  <c:v>1330249.9773190862</c:v>
                </c:pt>
                <c:pt idx="38">
                  <c:v>1335484.7901540061</c:v>
                </c:pt>
                <c:pt idx="39">
                  <c:v>1340616.959600006</c:v>
                </c:pt>
                <c:pt idx="40">
                  <c:v>1345648.4982725549</c:v>
                </c:pt>
                <c:pt idx="41">
                  <c:v>1350581.3793240734</c:v>
                </c:pt>
                <c:pt idx="42">
                  <c:v>1355417.537217719</c:v>
                </c:pt>
                <c:pt idx="43">
                  <c:v>1360158.8684859991</c:v>
                </c:pt>
                <c:pt idx="44">
                  <c:v>1364807.2324745089</c:v>
                </c:pt>
                <c:pt idx="45">
                  <c:v>1369364.4520710872</c:v>
                </c:pt>
                <c:pt idx="46">
                  <c:v>1373832.3144206738</c:v>
                </c:pt>
                <c:pt idx="47">
                  <c:v>1378212.5716261507</c:v>
                </c:pt>
                <c:pt idx="48">
                  <c:v>1382506.9414354418</c:v>
                </c:pt>
                <c:pt idx="49">
                  <c:v>1386717.1079151391</c:v>
                </c:pt>
                <c:pt idx="50">
                  <c:v>1390844.7221109206</c:v>
                </c:pt>
                <c:pt idx="51">
                  <c:v>1394891.4026950202</c:v>
                </c:pt>
                <c:pt idx="52">
                  <c:v>1398858.7366010002</c:v>
                </c:pt>
                <c:pt idx="53">
                  <c:v>1402748.2796460786</c:v>
                </c:pt>
                <c:pt idx="54">
                  <c:v>1406561.5571412535</c:v>
                </c:pt>
                <c:pt idx="55">
                  <c:v>1410300.0644894643</c:v>
                </c:pt>
                <c:pt idx="56">
                  <c:v>1413965.2677720238</c:v>
                </c:pt>
                <c:pt idx="57">
                  <c:v>1417558.6043235527</c:v>
                </c:pt>
                <c:pt idx="58">
                  <c:v>1421081.48329564</c:v>
                </c:pt>
                <c:pt idx="59">
                  <c:v>1424535.286209451</c:v>
                </c:pt>
                <c:pt idx="60">
                  <c:v>1427921.367497501</c:v>
                </c:pt>
                <c:pt idx="61">
                  <c:v>1431241.0550348049</c:v>
                </c:pt>
                <c:pt idx="62">
                  <c:v>1434495.6506596126</c:v>
                </c:pt>
                <c:pt idx="63">
                  <c:v>1437686.4306839339</c:v>
                </c:pt>
                <c:pt idx="64">
                  <c:v>1440814.6463940528</c:v>
                </c:pt>
                <c:pt idx="65">
                  <c:v>1443881.5245412283</c:v>
                </c:pt>
                <c:pt idx="66">
                  <c:v>1446888.267822773</c:v>
                </c:pt>
                <c:pt idx="67">
                  <c:v>1449836.055353699</c:v>
                </c:pt>
                <c:pt idx="68">
                  <c:v>1452726.0431291168</c:v>
                </c:pt>
                <c:pt idx="69">
                  <c:v>1455559.3644775655</c:v>
                </c:pt>
                <c:pt idx="70">
                  <c:v>1698823.1143086855</c:v>
                </c:pt>
                <c:pt idx="71">
                  <c:v>1701546.4143360294</c:v>
                </c:pt>
                <c:pt idx="72">
                  <c:v>1704216.3163236217</c:v>
                </c:pt>
                <c:pt idx="73">
                  <c:v>1706833.8672918493</c:v>
                </c:pt>
                <c:pt idx="74">
                  <c:v>1709400.0937312881</c:v>
                </c:pt>
                <c:pt idx="75">
                  <c:v>1711916.0020052476</c:v>
                </c:pt>
                <c:pt idx="76">
                  <c:v>1714382.5787444238</c:v>
                </c:pt>
                <c:pt idx="77">
                  <c:v>1716800.7912338122</c:v>
                </c:pt>
                <c:pt idx="78">
                  <c:v>1719171.5877920361</c:v>
                </c:pt>
                <c:pt idx="79">
                  <c:v>1721495.8981432361</c:v>
                </c:pt>
                <c:pt idx="80">
                  <c:v>1723774.6337816673</c:v>
                </c:pt>
                <c:pt idx="81">
                  <c:v>1726008.688329149</c:v>
                </c:pt>
                <c:pt idx="82">
                  <c:v>1728198.9378855035</c:v>
                </c:pt>
                <c:pt idx="83">
                  <c:v>1730346.2413721257</c:v>
                </c:pt>
                <c:pt idx="84">
                  <c:v>1732451.440868814</c:v>
                </c:pt>
                <c:pt idx="85">
                  <c:v>1734515.3619439986</c:v>
                </c:pt>
                <c:pt idx="86">
                  <c:v>1736538.8139784934</c:v>
                </c:pt>
                <c:pt idx="87">
                  <c:v>1738522.5904829002</c:v>
                </c:pt>
                <c:pt idx="88">
                  <c:v>1740467.469408789</c:v>
                </c:pt>
                <c:pt idx="89">
                  <c:v>1742374.2134537781</c:v>
                </c:pt>
                <c:pt idx="90">
                  <c:v>1744243.5703606301</c:v>
                </c:pt>
                <c:pt idx="91">
                  <c:v>1746076.273210485</c:v>
                </c:pt>
                <c:pt idx="92">
                  <c:v>1747873.0407103428</c:v>
                </c:pt>
                <c:pt idx="93">
                  <c:v>1749634.5774749091</c:v>
                </c:pt>
                <c:pt idx="94">
                  <c:v>1751361.5743029155</c:v>
                </c:pt>
                <c:pt idx="95">
                  <c:v>1753054.7084480196</c:v>
                </c:pt>
                <c:pt idx="96">
                  <c:v>1754714.6438843962</c:v>
                </c:pt>
                <c:pt idx="97">
                  <c:v>1756342.0315671184</c:v>
                </c:pt>
                <c:pt idx="98">
                  <c:v>1757937.5096874342</c:v>
                </c:pt>
                <c:pt idx="99">
                  <c:v>1759501.703923038</c:v>
                </c:pt>
                <c:pt idx="100">
                  <c:v>1761035.2276834338</c:v>
                </c:pt>
                <c:pt idx="101">
                  <c:v>1761035.2276834338</c:v>
                </c:pt>
              </c:numCache>
            </c:numRef>
          </c:val>
          <c:smooth val="0"/>
          <c:extLst>
            <c:ext xmlns:c16="http://schemas.microsoft.com/office/drawing/2014/chart" uri="{C3380CC4-5D6E-409C-BE32-E72D297353CC}">
              <c16:uniqueId val="{00000002-D97C-4CC2-8B71-04688CA9019B}"/>
            </c:ext>
          </c:extLst>
        </c:ser>
        <c:dLbls>
          <c:showLegendKey val="0"/>
          <c:showVal val="0"/>
          <c:showCatName val="0"/>
          <c:showSerName val="0"/>
          <c:showPercent val="0"/>
          <c:showBubbleSize val="0"/>
        </c:dLbls>
        <c:smooth val="0"/>
        <c:axId val="339461608"/>
        <c:axId val="339462000"/>
      </c:lineChart>
      <c:dateAx>
        <c:axId val="339461608"/>
        <c:scaling>
          <c:orientation val="minMax"/>
        </c:scaling>
        <c:delete val="0"/>
        <c:axPos val="b"/>
        <c:majorGridlines>
          <c:spPr>
            <a:ln w="5080">
              <a:prstDash val="dash"/>
            </a:ln>
          </c:spPr>
        </c:majorGridlines>
        <c:title>
          <c:tx>
            <c:rich>
              <a:bodyPr/>
              <a:lstStyle/>
              <a:p>
                <a:pPr>
                  <a:defRPr/>
                </a:pPr>
                <a:r>
                  <a:rPr lang="de-DE" dirty="0" err="1"/>
                  <a:t>Years</a:t>
                </a:r>
                <a:endParaRPr lang="de-DE" dirty="0"/>
              </a:p>
            </c:rich>
          </c:tx>
          <c:layout>
            <c:manualLayout>
              <c:xMode val="edge"/>
              <c:yMode val="edge"/>
              <c:x val="0.86118984878058669"/>
              <c:y val="0.93856124497991966"/>
            </c:manualLayout>
          </c:layout>
          <c:overlay val="0"/>
        </c:title>
        <c:numFmt formatCode="#,##0" sourceLinked="0"/>
        <c:majorTickMark val="out"/>
        <c:minorTickMark val="none"/>
        <c:tickLblPos val="nextTo"/>
        <c:txPr>
          <a:bodyPr rot="0"/>
          <a:lstStyle/>
          <a:p>
            <a:pPr>
              <a:defRPr sz="1100"/>
            </a:pPr>
            <a:endParaRPr lang="LID4096"/>
          </a:p>
        </c:txPr>
        <c:crossAx val="339462000"/>
        <c:crosses val="autoZero"/>
        <c:auto val="0"/>
        <c:lblOffset val="100"/>
        <c:baseTimeUnit val="days"/>
        <c:majorUnit val="10"/>
        <c:majorTimeUnit val="days"/>
        <c:minorUnit val="10"/>
      </c:dateAx>
      <c:valAx>
        <c:axId val="339462000"/>
        <c:scaling>
          <c:orientation val="minMax"/>
          <c:min val="800000"/>
        </c:scaling>
        <c:delete val="0"/>
        <c:axPos val="l"/>
        <c:majorGridlines>
          <c:spPr>
            <a:ln w="5080">
              <a:solidFill>
                <a:schemeClr val="bg2"/>
              </a:solidFill>
              <a:prstDash val="solid"/>
            </a:ln>
          </c:spPr>
        </c:majorGridlines>
        <c:numFmt formatCode="#,##0.00" sourceLinked="0"/>
        <c:majorTickMark val="out"/>
        <c:minorTickMark val="none"/>
        <c:tickLblPos val="nextTo"/>
        <c:spPr>
          <a:ln>
            <a:noFill/>
          </a:ln>
        </c:spPr>
        <c:crossAx val="339461608"/>
        <c:crosses val="autoZero"/>
        <c:crossBetween val="between"/>
        <c:dispUnits>
          <c:builtInUnit val="millions"/>
          <c:dispUnitsLbl>
            <c:layout>
              <c:manualLayout>
                <c:xMode val="edge"/>
                <c:yMode val="edge"/>
                <c:x val="1.9159349196519952E-3"/>
                <c:y val="3.4665201178388748E-2"/>
              </c:manualLayout>
            </c:layout>
            <c:tx>
              <c:rich>
                <a:bodyPr rot="0" vert="horz"/>
                <a:lstStyle/>
                <a:p>
                  <a:pPr algn="l">
                    <a:defRPr/>
                  </a:pPr>
                  <a:r>
                    <a:rPr lang="de-DE" dirty="0"/>
                    <a:t>LCC</a:t>
                  </a:r>
                </a:p>
                <a:p>
                  <a:pPr algn="l">
                    <a:defRPr/>
                  </a:pPr>
                  <a:r>
                    <a:rPr lang="de-DE" dirty="0"/>
                    <a:t>[</a:t>
                  </a:r>
                  <a:r>
                    <a:rPr lang="de-DE" dirty="0" err="1"/>
                    <a:t>Mio</a:t>
                  </a:r>
                  <a:r>
                    <a:rPr lang="de-DE" dirty="0"/>
                    <a:t> EUR]</a:t>
                  </a:r>
                </a:p>
              </c:rich>
            </c:tx>
          </c:dispUnitsLbl>
        </c:dispUnits>
      </c:valAx>
    </c:plotArea>
    <c:legend>
      <c:legendPos val="r"/>
      <c:layout>
        <c:manualLayout>
          <c:xMode val="edge"/>
          <c:yMode val="edge"/>
          <c:x val="0.34580518518518522"/>
          <c:y val="2.3503215485349096E-3"/>
          <c:w val="0.60637728047957307"/>
          <c:h val="0.17047925033467201"/>
        </c:manualLayout>
      </c:layout>
      <c:overlay val="0"/>
      <c:txPr>
        <a:bodyPr/>
        <a:lstStyle/>
        <a:p>
          <a:pPr>
            <a:defRPr sz="1100"/>
          </a:pPr>
          <a:endParaRPr lang="LID4096"/>
        </a:p>
      </c:txPr>
    </c:legend>
    <c:plotVisOnly val="1"/>
    <c:dispBlanksAs val="gap"/>
    <c:showDLblsOverMax val="0"/>
  </c:chart>
  <c:spPr>
    <a:ln>
      <a:noFill/>
    </a:ln>
  </c:spPr>
  <c:txPr>
    <a:bodyPr/>
    <a:lstStyle/>
    <a:p>
      <a:pPr>
        <a:defRPr sz="1400">
          <a:latin typeface="Arial" panose="020B0604020202020204" pitchFamily="34" charset="0"/>
          <a:cs typeface="Arial" panose="020B0604020202020204" pitchFamily="34" charset="0"/>
        </a:defRPr>
      </a:pPr>
      <a:endParaRPr lang="LID4096"/>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482389538585082E-2"/>
          <c:y val="3.796140228026449E-2"/>
          <c:w val="0.88103104647246233"/>
          <c:h val="0.91157128219809858"/>
        </c:manualLayout>
      </c:layout>
      <c:barChart>
        <c:barDir val="col"/>
        <c:grouping val="stacked"/>
        <c:varyColors val="0"/>
        <c:ser>
          <c:idx val="0"/>
          <c:order val="0"/>
          <c:spPr>
            <a:solidFill>
              <a:srgbClr val="B77E17"/>
            </a:solidFill>
            <a:ln>
              <a:noFill/>
            </a:ln>
            <a:effectLst/>
          </c:spPr>
          <c:invertIfNegative val="0"/>
          <c:dPt>
            <c:idx val="1"/>
            <c:invertIfNegative val="0"/>
            <c:bubble3D val="0"/>
            <c:spPr>
              <a:solidFill>
                <a:srgbClr val="777777"/>
              </a:solidFill>
              <a:ln>
                <a:noFill/>
              </a:ln>
              <a:effectLst/>
            </c:spPr>
            <c:extLst>
              <c:ext xmlns:c16="http://schemas.microsoft.com/office/drawing/2014/chart" uri="{C3380CC4-5D6E-409C-BE32-E72D297353CC}">
                <c16:uniqueId val="{00000016-1B16-4F9D-B21B-A72EA678175C}"/>
              </c:ext>
            </c:extLst>
          </c:dPt>
          <c:dPt>
            <c:idx val="7"/>
            <c:invertIfNegative val="0"/>
            <c:bubble3D val="0"/>
            <c:spPr>
              <a:solidFill>
                <a:srgbClr val="777777"/>
              </a:solidFill>
              <a:ln>
                <a:noFill/>
              </a:ln>
              <a:effectLst/>
            </c:spPr>
            <c:extLst>
              <c:ext xmlns:c16="http://schemas.microsoft.com/office/drawing/2014/chart" uri="{C3380CC4-5D6E-409C-BE32-E72D297353CC}">
                <c16:uniqueId val="{0000000B-1B16-4F9D-B21B-A72EA678175C}"/>
              </c:ext>
            </c:extLst>
          </c:dPt>
          <c:dPt>
            <c:idx val="13"/>
            <c:invertIfNegative val="0"/>
            <c:bubble3D val="0"/>
            <c:spPr>
              <a:solidFill>
                <a:srgbClr val="777777"/>
              </a:solidFill>
              <a:ln>
                <a:noFill/>
              </a:ln>
              <a:effectLst/>
            </c:spPr>
            <c:extLst>
              <c:ext xmlns:c16="http://schemas.microsoft.com/office/drawing/2014/chart" uri="{C3380CC4-5D6E-409C-BE32-E72D297353CC}">
                <c16:uniqueId val="{00000018-1B16-4F9D-B21B-A72EA678175C}"/>
              </c:ext>
            </c:extLst>
          </c:dPt>
          <c:dLbls>
            <c:dLbl>
              <c:idx val="3"/>
              <c:layout>
                <c:manualLayout>
                  <c:x val="-6.7582586562886349E-2"/>
                  <c:y val="-3.14189633735187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358-4402-A8AD-471C28057000}"/>
                </c:ext>
              </c:extLst>
            </c:dLbl>
            <c:dLbl>
              <c:idx val="4"/>
              <c:layout>
                <c:manualLayout>
                  <c:x val="6.9812766305338489E-2"/>
                  <c:y val="-2.56478318940352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B16-4F9D-B21B-A72EA678175C}"/>
                </c:ext>
              </c:extLst>
            </c:dLbl>
            <c:dLbl>
              <c:idx val="6"/>
              <c:delete val="1"/>
              <c:extLst>
                <c:ext xmlns:c15="http://schemas.microsoft.com/office/drawing/2012/chart" uri="{CE6537A1-D6FC-4f65-9D91-7224C49458BB}"/>
                <c:ext xmlns:c16="http://schemas.microsoft.com/office/drawing/2014/chart" uri="{C3380CC4-5D6E-409C-BE32-E72D297353CC}">
                  <c16:uniqueId val="{00000008-1B16-4F9D-B21B-A72EA678175C}"/>
                </c:ext>
              </c:extLst>
            </c:dLbl>
            <c:dLbl>
              <c:idx val="7"/>
              <c:delete val="1"/>
              <c:extLst>
                <c:ext xmlns:c15="http://schemas.microsoft.com/office/drawing/2012/chart" uri="{CE6537A1-D6FC-4f65-9D91-7224C49458BB}"/>
                <c:ext xmlns:c16="http://schemas.microsoft.com/office/drawing/2014/chart" uri="{C3380CC4-5D6E-409C-BE32-E72D297353CC}">
                  <c16:uniqueId val="{0000000B-1B16-4F9D-B21B-A72EA678175C}"/>
                </c:ext>
              </c:extLst>
            </c:dLbl>
            <c:dLbl>
              <c:idx val="9"/>
              <c:delete val="1"/>
              <c:extLst>
                <c:ext xmlns:c15="http://schemas.microsoft.com/office/drawing/2012/chart" uri="{CE6537A1-D6FC-4f65-9D91-7224C49458BB}"/>
                <c:ext xmlns:c16="http://schemas.microsoft.com/office/drawing/2014/chart" uri="{C3380CC4-5D6E-409C-BE32-E72D297353CC}">
                  <c16:uniqueId val="{0000000E-1B16-4F9D-B21B-A72EA678175C}"/>
                </c:ext>
              </c:extLst>
            </c:dLbl>
            <c:dLbl>
              <c:idx val="10"/>
              <c:delete val="1"/>
              <c:extLst>
                <c:ext xmlns:c15="http://schemas.microsoft.com/office/drawing/2012/chart" uri="{CE6537A1-D6FC-4f65-9D91-7224C49458BB}"/>
                <c:ext xmlns:c16="http://schemas.microsoft.com/office/drawing/2014/chart" uri="{C3380CC4-5D6E-409C-BE32-E72D297353CC}">
                  <c16:uniqueId val="{00000011-1B16-4F9D-B21B-A72EA678175C}"/>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Ökobilanzvergleich_Widerlager!$B$26:$O$26</c:f>
              <c:numCache>
                <c:formatCode>0.00</c:formatCode>
                <c:ptCount val="14"/>
                <c:pt idx="0">
                  <c:v>4.3973435194010122</c:v>
                </c:pt>
                <c:pt idx="1">
                  <c:v>5.7726230961355665</c:v>
                </c:pt>
                <c:pt idx="3">
                  <c:v>2.612157985984899E-2</c:v>
                </c:pt>
                <c:pt idx="4">
                  <c:v>4.1858667662217162E-3</c:v>
                </c:pt>
                <c:pt idx="6">
                  <c:v>0.13242653756823652</c:v>
                </c:pt>
                <c:pt idx="7">
                  <c:v>0.41512575626945808</c:v>
                </c:pt>
                <c:pt idx="9">
                  <c:v>-8.7053759406802728E-3</c:v>
                </c:pt>
                <c:pt idx="10">
                  <c:v>-4.4318855488435374E-3</c:v>
                </c:pt>
                <c:pt idx="12">
                  <c:v>4.5471862608884175</c:v>
                </c:pt>
                <c:pt idx="13">
                  <c:v>6.1875028336224034</c:v>
                </c:pt>
              </c:numCache>
            </c:numRef>
          </c:val>
          <c:extLst>
            <c:ext xmlns:c16="http://schemas.microsoft.com/office/drawing/2014/chart" uri="{C3380CC4-5D6E-409C-BE32-E72D297353CC}">
              <c16:uniqueId val="{00000004-1B16-4F9D-B21B-A72EA678175C}"/>
            </c:ext>
          </c:extLst>
        </c:ser>
        <c:ser>
          <c:idx val="1"/>
          <c:order val="1"/>
          <c:spPr>
            <a:solidFill>
              <a:srgbClr val="E5A42E"/>
            </a:solidFill>
            <a:ln>
              <a:noFill/>
            </a:ln>
            <a:effectLst/>
          </c:spPr>
          <c:invertIfNegative val="0"/>
          <c:dPt>
            <c:idx val="1"/>
            <c:invertIfNegative val="0"/>
            <c:bubble3D val="0"/>
            <c:spPr>
              <a:solidFill>
                <a:srgbClr val="ADADAD"/>
              </a:solidFill>
              <a:ln>
                <a:noFill/>
              </a:ln>
              <a:effectLst/>
            </c:spPr>
            <c:extLst>
              <c:ext xmlns:c16="http://schemas.microsoft.com/office/drawing/2014/chart" uri="{C3380CC4-5D6E-409C-BE32-E72D297353CC}">
                <c16:uniqueId val="{00000015-1B16-4F9D-B21B-A72EA678175C}"/>
              </c:ext>
            </c:extLst>
          </c:dPt>
          <c:dPt>
            <c:idx val="4"/>
            <c:invertIfNegative val="0"/>
            <c:bubble3D val="0"/>
            <c:spPr>
              <a:solidFill>
                <a:srgbClr val="ADADAD"/>
              </a:solidFill>
              <a:ln>
                <a:noFill/>
              </a:ln>
              <a:effectLst/>
            </c:spPr>
            <c:extLst>
              <c:ext xmlns:c16="http://schemas.microsoft.com/office/drawing/2014/chart" uri="{C3380CC4-5D6E-409C-BE32-E72D297353CC}">
                <c16:uniqueId val="{00000007-1B16-4F9D-B21B-A72EA678175C}"/>
              </c:ext>
            </c:extLst>
          </c:dPt>
          <c:dPt>
            <c:idx val="7"/>
            <c:invertIfNegative val="0"/>
            <c:bubble3D val="0"/>
            <c:spPr>
              <a:solidFill>
                <a:srgbClr val="ADADAD"/>
              </a:solidFill>
              <a:ln>
                <a:noFill/>
              </a:ln>
              <a:effectLst/>
            </c:spPr>
            <c:extLst>
              <c:ext xmlns:c16="http://schemas.microsoft.com/office/drawing/2014/chart" uri="{C3380CC4-5D6E-409C-BE32-E72D297353CC}">
                <c16:uniqueId val="{0000000C-1B16-4F9D-B21B-A72EA678175C}"/>
              </c:ext>
            </c:extLst>
          </c:dPt>
          <c:dPt>
            <c:idx val="10"/>
            <c:invertIfNegative val="0"/>
            <c:bubble3D val="0"/>
            <c:spPr>
              <a:solidFill>
                <a:srgbClr val="777777"/>
              </a:solidFill>
              <a:ln>
                <a:noFill/>
              </a:ln>
              <a:effectLst/>
            </c:spPr>
            <c:extLst>
              <c:ext xmlns:c16="http://schemas.microsoft.com/office/drawing/2014/chart" uri="{C3380CC4-5D6E-409C-BE32-E72D297353CC}">
                <c16:uniqueId val="{00000012-1B16-4F9D-B21B-A72EA678175C}"/>
              </c:ext>
            </c:extLst>
          </c:dPt>
          <c:dPt>
            <c:idx val="13"/>
            <c:invertIfNegative val="0"/>
            <c:bubble3D val="0"/>
            <c:spPr>
              <a:solidFill>
                <a:srgbClr val="ADADAD"/>
              </a:solidFill>
              <a:ln>
                <a:noFill/>
              </a:ln>
              <a:effectLst/>
            </c:spPr>
            <c:extLst>
              <c:ext xmlns:c16="http://schemas.microsoft.com/office/drawing/2014/chart" uri="{C3380CC4-5D6E-409C-BE32-E72D297353CC}">
                <c16:uniqueId val="{00000019-1B16-4F9D-B21B-A72EA678175C}"/>
              </c:ext>
            </c:extLst>
          </c:dPt>
          <c:dLbls>
            <c:dLbl>
              <c:idx val="3"/>
              <c:layout>
                <c:manualLayout>
                  <c:x val="2.565552906953254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B16-4F9D-B21B-A72EA678175C}"/>
                </c:ext>
              </c:extLst>
            </c:dLbl>
            <c:dLbl>
              <c:idx val="4"/>
              <c:layout>
                <c:manualLayout>
                  <c:x val="0"/>
                  <c:y val="-2.93116854611512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B16-4F9D-B21B-A72EA678175C}"/>
                </c:ext>
              </c:extLst>
            </c:dLbl>
            <c:dLbl>
              <c:idx val="6"/>
              <c:delete val="1"/>
              <c:extLst>
                <c:ext xmlns:c15="http://schemas.microsoft.com/office/drawing/2012/chart" uri="{CE6537A1-D6FC-4f65-9D91-7224C49458BB}"/>
                <c:ext xmlns:c16="http://schemas.microsoft.com/office/drawing/2014/chart" uri="{C3380CC4-5D6E-409C-BE32-E72D297353CC}">
                  <c16:uniqueId val="{00000009-1B16-4F9D-B21B-A72EA678175C}"/>
                </c:ext>
              </c:extLst>
            </c:dLbl>
            <c:dLbl>
              <c:idx val="7"/>
              <c:delete val="1"/>
              <c:extLst>
                <c:ext xmlns:c15="http://schemas.microsoft.com/office/drawing/2012/chart" uri="{CE6537A1-D6FC-4f65-9D91-7224C49458BB}"/>
                <c:ext xmlns:c16="http://schemas.microsoft.com/office/drawing/2014/chart" uri="{C3380CC4-5D6E-409C-BE32-E72D297353CC}">
                  <c16:uniqueId val="{0000000C-1B16-4F9D-B21B-A72EA678175C}"/>
                </c:ext>
              </c:extLst>
            </c:dLbl>
            <c:dLbl>
              <c:idx val="9"/>
              <c:delete val="1"/>
              <c:extLst>
                <c:ext xmlns:c15="http://schemas.microsoft.com/office/drawing/2012/chart" uri="{CE6537A1-D6FC-4f65-9D91-7224C49458BB}"/>
                <c:ext xmlns:c16="http://schemas.microsoft.com/office/drawing/2014/chart" uri="{C3380CC4-5D6E-409C-BE32-E72D297353CC}">
                  <c16:uniqueId val="{0000000F-1B16-4F9D-B21B-A72EA678175C}"/>
                </c:ext>
              </c:extLst>
            </c:dLbl>
            <c:dLbl>
              <c:idx val="10"/>
              <c:delete val="1"/>
              <c:extLst>
                <c:ext xmlns:c15="http://schemas.microsoft.com/office/drawing/2012/chart" uri="{CE6537A1-D6FC-4f65-9D91-7224C49458BB}"/>
                <c:ext xmlns:c16="http://schemas.microsoft.com/office/drawing/2014/chart" uri="{C3380CC4-5D6E-409C-BE32-E72D297353CC}">
                  <c16:uniqueId val="{00000012-1B16-4F9D-B21B-A72EA678175C}"/>
                </c:ext>
              </c:extLst>
            </c:dLbl>
            <c:dLbl>
              <c:idx val="12"/>
              <c:layout>
                <c:manualLayout>
                  <c:x val="0"/>
                  <c:y val="-3.81051910994951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762-446A-A762-C1CC5DC4CA26}"/>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Ökobilanzvergleich_Widerlager!$B$25:$O$25</c:f>
              <c:numCache>
                <c:formatCode>0.00</c:formatCode>
                <c:ptCount val="14"/>
                <c:pt idx="0">
                  <c:v>2.6333188290792222</c:v>
                </c:pt>
                <c:pt idx="1">
                  <c:v>2.6333188290792222</c:v>
                </c:pt>
                <c:pt idx="3">
                  <c:v>0.45817977103154389</c:v>
                </c:pt>
                <c:pt idx="4">
                  <c:v>0.45817977103154389</c:v>
                </c:pt>
                <c:pt idx="6">
                  <c:v>0.11695106016630807</c:v>
                </c:pt>
                <c:pt idx="7">
                  <c:v>0.11695106016630807</c:v>
                </c:pt>
                <c:pt idx="9">
                  <c:v>-0.12697145578231292</c:v>
                </c:pt>
                <c:pt idx="10">
                  <c:v>-0.12697145578231292</c:v>
                </c:pt>
                <c:pt idx="12">
                  <c:v>3.0814782044947613</c:v>
                </c:pt>
                <c:pt idx="13">
                  <c:v>3.0814782044947613</c:v>
                </c:pt>
              </c:numCache>
            </c:numRef>
          </c:val>
          <c:extLst>
            <c:ext xmlns:c16="http://schemas.microsoft.com/office/drawing/2014/chart" uri="{C3380CC4-5D6E-409C-BE32-E72D297353CC}">
              <c16:uniqueId val="{00000003-1B16-4F9D-B21B-A72EA678175C}"/>
            </c:ext>
          </c:extLst>
        </c:ser>
        <c:ser>
          <c:idx val="2"/>
          <c:order val="2"/>
          <c:spPr>
            <a:solidFill>
              <a:srgbClr val="EFC882"/>
            </a:solidFill>
            <a:ln>
              <a:noFill/>
            </a:ln>
            <a:effectLst/>
          </c:spPr>
          <c:invertIfNegative val="0"/>
          <c:dPt>
            <c:idx val="1"/>
            <c:invertIfNegative val="0"/>
            <c:bubble3D val="0"/>
            <c:spPr>
              <a:solidFill>
                <a:srgbClr val="C9C9C9"/>
              </a:solidFill>
              <a:ln>
                <a:noFill/>
              </a:ln>
              <a:effectLst/>
            </c:spPr>
            <c:extLst>
              <c:ext xmlns:c16="http://schemas.microsoft.com/office/drawing/2014/chart" uri="{C3380CC4-5D6E-409C-BE32-E72D297353CC}">
                <c16:uniqueId val="{00000014-1B16-4F9D-B21B-A72EA678175C}"/>
              </c:ext>
            </c:extLst>
          </c:dPt>
          <c:dPt>
            <c:idx val="4"/>
            <c:invertIfNegative val="0"/>
            <c:bubble3D val="0"/>
            <c:spPr>
              <a:solidFill>
                <a:srgbClr val="C9C9C9"/>
              </a:solidFill>
              <a:ln>
                <a:noFill/>
              </a:ln>
              <a:effectLst/>
            </c:spPr>
            <c:extLst>
              <c:ext xmlns:c16="http://schemas.microsoft.com/office/drawing/2014/chart" uri="{C3380CC4-5D6E-409C-BE32-E72D297353CC}">
                <c16:uniqueId val="{00000001-1B16-4F9D-B21B-A72EA678175C}"/>
              </c:ext>
            </c:extLst>
          </c:dPt>
          <c:dPt>
            <c:idx val="7"/>
            <c:invertIfNegative val="0"/>
            <c:bubble3D val="0"/>
            <c:spPr>
              <a:solidFill>
                <a:srgbClr val="C9C9C9"/>
              </a:solidFill>
              <a:ln>
                <a:noFill/>
              </a:ln>
              <a:effectLst/>
            </c:spPr>
            <c:extLst>
              <c:ext xmlns:c16="http://schemas.microsoft.com/office/drawing/2014/chart" uri="{C3380CC4-5D6E-409C-BE32-E72D297353CC}">
                <c16:uniqueId val="{0000000D-1B16-4F9D-B21B-A72EA678175C}"/>
              </c:ext>
            </c:extLst>
          </c:dPt>
          <c:dPt>
            <c:idx val="10"/>
            <c:invertIfNegative val="0"/>
            <c:bubble3D val="0"/>
            <c:spPr>
              <a:solidFill>
                <a:srgbClr val="ADADAD"/>
              </a:solidFill>
              <a:ln>
                <a:noFill/>
              </a:ln>
              <a:effectLst/>
            </c:spPr>
            <c:extLst>
              <c:ext xmlns:c16="http://schemas.microsoft.com/office/drawing/2014/chart" uri="{C3380CC4-5D6E-409C-BE32-E72D297353CC}">
                <c16:uniqueId val="{00000013-1B16-4F9D-B21B-A72EA678175C}"/>
              </c:ext>
            </c:extLst>
          </c:dPt>
          <c:dPt>
            <c:idx val="13"/>
            <c:invertIfNegative val="0"/>
            <c:bubble3D val="0"/>
            <c:spPr>
              <a:solidFill>
                <a:srgbClr val="C9C9C9"/>
              </a:solidFill>
              <a:ln>
                <a:noFill/>
              </a:ln>
              <a:effectLst/>
            </c:spPr>
            <c:extLst>
              <c:ext xmlns:c16="http://schemas.microsoft.com/office/drawing/2014/chart" uri="{C3380CC4-5D6E-409C-BE32-E72D297353CC}">
                <c16:uniqueId val="{0000001A-1B16-4F9D-B21B-A72EA678175C}"/>
              </c:ext>
            </c:extLst>
          </c:dPt>
          <c:dLbls>
            <c:dLbl>
              <c:idx val="6"/>
              <c:delete val="1"/>
              <c:extLst>
                <c:ext xmlns:c15="http://schemas.microsoft.com/office/drawing/2012/chart" uri="{CE6537A1-D6FC-4f65-9D91-7224C49458BB}"/>
                <c:ext xmlns:c16="http://schemas.microsoft.com/office/drawing/2014/chart" uri="{C3380CC4-5D6E-409C-BE32-E72D297353CC}">
                  <c16:uniqueId val="{0000000A-1B16-4F9D-B21B-A72EA678175C}"/>
                </c:ext>
              </c:extLst>
            </c:dLbl>
            <c:dLbl>
              <c:idx val="7"/>
              <c:delete val="1"/>
              <c:extLst>
                <c:ext xmlns:c15="http://schemas.microsoft.com/office/drawing/2012/chart" uri="{CE6537A1-D6FC-4f65-9D91-7224C49458BB}"/>
                <c:ext xmlns:c16="http://schemas.microsoft.com/office/drawing/2014/chart" uri="{C3380CC4-5D6E-409C-BE32-E72D297353CC}">
                  <c16:uniqueId val="{0000000D-1B16-4F9D-B21B-A72EA678175C}"/>
                </c:ext>
              </c:extLst>
            </c:dLbl>
            <c:dLbl>
              <c:idx val="9"/>
              <c:delete val="1"/>
              <c:extLst>
                <c:ext xmlns:c15="http://schemas.microsoft.com/office/drawing/2012/chart" uri="{CE6537A1-D6FC-4f65-9D91-7224C49458BB}"/>
                <c:ext xmlns:c16="http://schemas.microsoft.com/office/drawing/2014/chart" uri="{C3380CC4-5D6E-409C-BE32-E72D297353CC}">
                  <c16:uniqueId val="{00000010-1B16-4F9D-B21B-A72EA678175C}"/>
                </c:ext>
              </c:extLst>
            </c:dLbl>
            <c:dLbl>
              <c:idx val="10"/>
              <c:delete val="1"/>
              <c:extLst>
                <c:ext xmlns:c15="http://schemas.microsoft.com/office/drawing/2012/chart" uri="{CE6537A1-D6FC-4f65-9D91-7224C49458BB}"/>
                <c:ext xmlns:c16="http://schemas.microsoft.com/office/drawing/2014/chart" uri="{C3380CC4-5D6E-409C-BE32-E72D297353CC}">
                  <c16:uniqueId val="{00000013-1B16-4F9D-B21B-A72EA678175C}"/>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LID4096"/>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Ökobilanzvergleich_Widerlager!$B$24:$O$24</c:f>
              <c:numCache>
                <c:formatCode>0.00</c:formatCode>
                <c:ptCount val="14"/>
                <c:pt idx="0">
                  <c:v>2.1709114495601245</c:v>
                </c:pt>
                <c:pt idx="1">
                  <c:v>2.1709114495601245</c:v>
                </c:pt>
                <c:pt idx="3">
                  <c:v>4.2580115391348397</c:v>
                </c:pt>
                <c:pt idx="4">
                  <c:v>4.2580115391348397</c:v>
                </c:pt>
                <c:pt idx="6">
                  <c:v>6.3698048061810661E-2</c:v>
                </c:pt>
                <c:pt idx="7">
                  <c:v>6.3698048061810661E-2</c:v>
                </c:pt>
                <c:pt idx="9">
                  <c:v>-0.15187481015873017</c:v>
                </c:pt>
                <c:pt idx="10">
                  <c:v>-0.15187481015873017</c:v>
                </c:pt>
                <c:pt idx="12">
                  <c:v>6.3407462265980445</c:v>
                </c:pt>
                <c:pt idx="13">
                  <c:v>6.3407462265980445</c:v>
                </c:pt>
              </c:numCache>
            </c:numRef>
          </c:val>
          <c:extLst>
            <c:ext xmlns:c16="http://schemas.microsoft.com/office/drawing/2014/chart" uri="{C3380CC4-5D6E-409C-BE32-E72D297353CC}">
              <c16:uniqueId val="{00000002-1B16-4F9D-B21B-A72EA678175C}"/>
            </c:ext>
          </c:extLst>
        </c:ser>
        <c:dLbls>
          <c:showLegendKey val="0"/>
          <c:showVal val="0"/>
          <c:showCatName val="0"/>
          <c:showSerName val="0"/>
          <c:showPercent val="0"/>
          <c:showBubbleSize val="0"/>
        </c:dLbls>
        <c:gapWidth val="22"/>
        <c:overlap val="100"/>
        <c:axId val="1514298303"/>
        <c:axId val="1514299135"/>
      </c:barChart>
      <c:catAx>
        <c:axId val="1514298303"/>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ID4096"/>
          </a:p>
        </c:txPr>
        <c:crossAx val="1514299135"/>
        <c:crosses val="autoZero"/>
        <c:auto val="1"/>
        <c:lblAlgn val="ctr"/>
        <c:lblOffset val="100"/>
        <c:noMultiLvlLbl val="0"/>
      </c:catAx>
      <c:valAx>
        <c:axId val="15142991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LID4096"/>
          </a:p>
        </c:txPr>
        <c:crossAx val="151429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LID4096"/>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58718980549965"/>
          <c:y val="0.1683721634788348"/>
          <c:w val="0.83335513078470824"/>
          <c:h val="0.67800096529535225"/>
        </c:manualLayout>
      </c:layout>
      <c:barChart>
        <c:barDir val="col"/>
        <c:grouping val="stacked"/>
        <c:varyColors val="0"/>
        <c:ser>
          <c:idx val="1"/>
          <c:order val="0"/>
          <c:tx>
            <c:strRef>
              <c:f>'Grundlast_01-03'!$BU$131</c:f>
              <c:strCache>
                <c:ptCount val="1"/>
                <c:pt idx="0">
                  <c:v>Herstellung</c:v>
                </c:pt>
              </c:strCache>
            </c:strRef>
          </c:tx>
          <c:spPr>
            <a:solidFill>
              <a:srgbClr val="FF3700">
                <a:lumMod val="75000"/>
              </a:srgbClr>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'Grundlast_01-03'!$BV$130:$BW$130</c:f>
              <c:strCache>
                <c:ptCount val="2"/>
                <c:pt idx="0">
                  <c:v>Autobahn unten</c:v>
                </c:pt>
                <c:pt idx="1">
                  <c:v>Landesstraße oben</c:v>
                </c:pt>
              </c:strCache>
            </c:strRef>
          </c:cat>
          <c:val>
            <c:numRef>
              <c:f>'Grundlast_01-03'!$BV$131:$BW$131</c:f>
              <c:numCache>
                <c:formatCode>#,##0</c:formatCode>
                <c:ptCount val="2"/>
                <c:pt idx="0">
                  <c:v>1553962.1735383349</c:v>
                </c:pt>
                <c:pt idx="1">
                  <c:v>1429970.8390256972</c:v>
                </c:pt>
              </c:numCache>
            </c:numRef>
          </c:val>
          <c:extLst>
            <c:ext xmlns:c16="http://schemas.microsoft.com/office/drawing/2014/chart" uri="{C3380CC4-5D6E-409C-BE32-E72D297353CC}">
              <c16:uniqueId val="{00000000-E4E4-49A4-B23A-590C07D1D782}"/>
            </c:ext>
          </c:extLst>
        </c:ser>
        <c:ser>
          <c:idx val="0"/>
          <c:order val="1"/>
          <c:tx>
            <c:strRef>
              <c:f>'Grundlast_01-03'!$BU$132</c:f>
              <c:strCache>
                <c:ptCount val="1"/>
                <c:pt idx="0">
                  <c:v>Nutzung</c:v>
                </c:pt>
              </c:strCache>
            </c:strRef>
          </c:tx>
          <c:spPr>
            <a:solidFill>
              <a:srgbClr val="FF3700"/>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'Grundlast_01-03'!$BV$130:$BW$130</c:f>
              <c:strCache>
                <c:ptCount val="2"/>
                <c:pt idx="0">
                  <c:v>Autobahn unten</c:v>
                </c:pt>
                <c:pt idx="1">
                  <c:v>Landesstraße oben</c:v>
                </c:pt>
              </c:strCache>
            </c:strRef>
          </c:cat>
          <c:val>
            <c:numRef>
              <c:f>'Grundlast_01-03'!$BV$132:$BW$132</c:f>
              <c:numCache>
                <c:formatCode>#,##0</c:formatCode>
                <c:ptCount val="2"/>
                <c:pt idx="0">
                  <c:v>1109702.3749798939</c:v>
                </c:pt>
                <c:pt idx="1">
                  <c:v>1072478.1292692728</c:v>
                </c:pt>
              </c:numCache>
            </c:numRef>
          </c:val>
          <c:extLst>
            <c:ext xmlns:c16="http://schemas.microsoft.com/office/drawing/2014/chart" uri="{C3380CC4-5D6E-409C-BE32-E72D297353CC}">
              <c16:uniqueId val="{00000001-E4E4-49A4-B23A-590C07D1D782}"/>
            </c:ext>
          </c:extLst>
        </c:ser>
        <c:ser>
          <c:idx val="2"/>
          <c:order val="2"/>
          <c:tx>
            <c:strRef>
              <c:f>'Grundlast_01-03'!$BU$133</c:f>
              <c:strCache>
                <c:ptCount val="1"/>
                <c:pt idx="0">
                  <c:v>Rückbau</c:v>
                </c:pt>
              </c:strCache>
            </c:strRef>
          </c:tx>
          <c:spPr>
            <a:solidFill>
              <a:srgbClr val="FF3700">
                <a:lumMod val="60000"/>
                <a:lumOff val="40000"/>
              </a:srgbClr>
            </a:solidFill>
          </c:spPr>
          <c:invertIfNegative val="0"/>
          <c:dLbls>
            <c:dLbl>
              <c:idx val="0"/>
              <c:layout>
                <c:manualLayout>
                  <c:x val="-3.4657855826497388E-17"/>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E4-49A4-B23A-590C07D1D782}"/>
                </c:ext>
              </c:extLst>
            </c:dLbl>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'Grundlast_01-03'!$BV$130:$BW$130</c:f>
              <c:strCache>
                <c:ptCount val="2"/>
                <c:pt idx="0">
                  <c:v>Autobahn unten</c:v>
                </c:pt>
                <c:pt idx="1">
                  <c:v>Landesstraße oben</c:v>
                </c:pt>
              </c:strCache>
            </c:strRef>
          </c:cat>
          <c:val>
            <c:numRef>
              <c:f>'Grundlast_01-03'!$BV$133:$BW$133</c:f>
              <c:numCache>
                <c:formatCode>#,##0</c:formatCode>
                <c:ptCount val="2"/>
                <c:pt idx="0">
                  <c:v>488892.53824125649</c:v>
                </c:pt>
                <c:pt idx="1">
                  <c:v>178746.35487821215</c:v>
                </c:pt>
              </c:numCache>
            </c:numRef>
          </c:val>
          <c:extLst>
            <c:ext xmlns:c16="http://schemas.microsoft.com/office/drawing/2014/chart" uri="{C3380CC4-5D6E-409C-BE32-E72D297353CC}">
              <c16:uniqueId val="{00000003-E4E4-49A4-B23A-590C07D1D782}"/>
            </c:ext>
          </c:extLst>
        </c:ser>
        <c:dLbls>
          <c:showLegendKey val="0"/>
          <c:showVal val="0"/>
          <c:showCatName val="0"/>
          <c:showSerName val="0"/>
          <c:showPercent val="0"/>
          <c:showBubbleSize val="0"/>
        </c:dLbls>
        <c:gapWidth val="75"/>
        <c:overlap val="100"/>
        <c:axId val="280676480"/>
        <c:axId val="281034224"/>
      </c:barChart>
      <c:catAx>
        <c:axId val="280676480"/>
        <c:scaling>
          <c:orientation val="minMax"/>
        </c:scaling>
        <c:delete val="0"/>
        <c:axPos val="b"/>
        <c:numFmt formatCode="General" sourceLinked="1"/>
        <c:majorTickMark val="out"/>
        <c:minorTickMark val="none"/>
        <c:tickLblPos val="nextTo"/>
        <c:spPr>
          <a:ln>
            <a:solidFill>
              <a:schemeClr val="tx1">
                <a:lumMod val="65000"/>
                <a:lumOff val="35000"/>
              </a:schemeClr>
            </a:solidFill>
          </a:ln>
        </c:spPr>
        <c:txPr>
          <a:bodyPr/>
          <a:lstStyle/>
          <a:p>
            <a:pPr>
              <a:defRPr sz="1200"/>
            </a:pPr>
            <a:endParaRPr lang="LID4096"/>
          </a:p>
        </c:txPr>
        <c:crossAx val="281034224"/>
        <c:crosses val="autoZero"/>
        <c:auto val="1"/>
        <c:lblAlgn val="ctr"/>
        <c:lblOffset val="100"/>
        <c:noMultiLvlLbl val="0"/>
      </c:catAx>
      <c:valAx>
        <c:axId val="281034224"/>
        <c:scaling>
          <c:orientation val="minMax"/>
          <c:max val="5000000"/>
        </c:scaling>
        <c:delete val="0"/>
        <c:axPos val="l"/>
        <c:majorGridlines>
          <c:spPr>
            <a:ln w="6350">
              <a:solidFill>
                <a:schemeClr val="bg2"/>
              </a:solidFill>
              <a:prstDash val="solid"/>
            </a:ln>
          </c:spPr>
        </c:majorGridlines>
        <c:numFmt formatCode="#,##0.0" sourceLinked="0"/>
        <c:majorTickMark val="out"/>
        <c:minorTickMark val="none"/>
        <c:tickLblPos val="nextTo"/>
        <c:spPr>
          <a:ln>
            <a:noFill/>
          </a:ln>
        </c:spPr>
        <c:crossAx val="280676480"/>
        <c:crosses val="autoZero"/>
        <c:crossBetween val="between"/>
        <c:majorUnit val="1000000"/>
        <c:dispUnits>
          <c:builtInUnit val="millions"/>
        </c:dispUnits>
      </c:valAx>
    </c:plotArea>
    <c:plotVisOnly val="1"/>
    <c:dispBlanksAs val="gap"/>
    <c:showDLblsOverMax val="0"/>
  </c:chart>
  <c:spPr>
    <a:ln>
      <a:noFill/>
    </a:ln>
  </c:spPr>
  <c:txPr>
    <a:bodyPr/>
    <a:lstStyle/>
    <a:p>
      <a:pPr>
        <a:defRPr sz="1400">
          <a:latin typeface="Arial" panose="020B0604020202020204" pitchFamily="34" charset="0"/>
          <a:ea typeface="CMU Bright" pitchFamily="50" charset="0"/>
          <a:cs typeface="Arial" panose="020B0604020202020204" pitchFamily="34" charset="0"/>
        </a:defRPr>
      </a:pPr>
      <a:endParaRPr lang="LID4096"/>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3934423759222923E-2"/>
          <c:y val="6.755232413479284E-2"/>
          <c:w val="0.88430707370412476"/>
          <c:h val="0.80151137441124221"/>
        </c:manualLayout>
      </c:layout>
      <c:barChart>
        <c:barDir val="col"/>
        <c:grouping val="stacked"/>
        <c:varyColors val="0"/>
        <c:ser>
          <c:idx val="1"/>
          <c:order val="0"/>
          <c:tx>
            <c:strRef>
              <c:f>'Grundlast_01-03'!$BQ$131</c:f>
              <c:strCache>
                <c:ptCount val="1"/>
                <c:pt idx="0">
                  <c:v>Herstellung</c:v>
                </c:pt>
              </c:strCache>
            </c:strRef>
          </c:tx>
          <c:spPr>
            <a:solidFill>
              <a:schemeClr val="bg2"/>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'Grundlast_01-03'!$BR$130:$BS$130</c:f>
              <c:strCache>
                <c:ptCount val="2"/>
                <c:pt idx="0">
                  <c:v>Autobahn unten</c:v>
                </c:pt>
                <c:pt idx="1">
                  <c:v>Landesstraße oben</c:v>
                </c:pt>
              </c:strCache>
            </c:strRef>
          </c:cat>
          <c:val>
            <c:numRef>
              <c:f>'Grundlast_01-03'!$BR$131:$BS$131</c:f>
              <c:numCache>
                <c:formatCode>#,##0</c:formatCode>
                <c:ptCount val="2"/>
                <c:pt idx="0">
                  <c:v>3046001.3662660159</c:v>
                </c:pt>
                <c:pt idx="1">
                  <c:v>2144956.2585385456</c:v>
                </c:pt>
              </c:numCache>
            </c:numRef>
          </c:val>
          <c:extLst>
            <c:ext xmlns:c16="http://schemas.microsoft.com/office/drawing/2014/chart" uri="{C3380CC4-5D6E-409C-BE32-E72D297353CC}">
              <c16:uniqueId val="{00000000-D9C5-4021-A44B-F7EF16C849B0}"/>
            </c:ext>
          </c:extLst>
        </c:ser>
        <c:ser>
          <c:idx val="0"/>
          <c:order val="1"/>
          <c:tx>
            <c:strRef>
              <c:f>'Grundlast_01-03'!$BQ$132</c:f>
              <c:strCache>
                <c:ptCount val="1"/>
                <c:pt idx="0">
                  <c:v>Nutzung</c:v>
                </c:pt>
              </c:strCache>
            </c:strRef>
          </c:tx>
          <c:spPr>
            <a:solidFill>
              <a:schemeClr val="bg2">
                <a:lumMod val="60000"/>
                <a:lumOff val="40000"/>
              </a:schemeClr>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'Grundlast_01-03'!$BR$130:$BS$130</c:f>
              <c:strCache>
                <c:ptCount val="2"/>
                <c:pt idx="0">
                  <c:v>Autobahn unten</c:v>
                </c:pt>
                <c:pt idx="1">
                  <c:v>Landesstraße oben</c:v>
                </c:pt>
              </c:strCache>
            </c:strRef>
          </c:cat>
          <c:val>
            <c:numRef>
              <c:f>'Grundlast_01-03'!$BR$132:$BS$132</c:f>
              <c:numCache>
                <c:formatCode>#,##0</c:formatCode>
                <c:ptCount val="2"/>
                <c:pt idx="0">
                  <c:v>768255.49037069583</c:v>
                </c:pt>
                <c:pt idx="1">
                  <c:v>1072478.1292692728</c:v>
                </c:pt>
              </c:numCache>
            </c:numRef>
          </c:val>
          <c:extLst>
            <c:ext xmlns:c16="http://schemas.microsoft.com/office/drawing/2014/chart" uri="{C3380CC4-5D6E-409C-BE32-E72D297353CC}">
              <c16:uniqueId val="{00000001-D9C5-4021-A44B-F7EF16C849B0}"/>
            </c:ext>
          </c:extLst>
        </c:ser>
        <c:ser>
          <c:idx val="2"/>
          <c:order val="2"/>
          <c:tx>
            <c:strRef>
              <c:f>'Grundlast_01-03'!$BQ$133</c:f>
              <c:strCache>
                <c:ptCount val="1"/>
                <c:pt idx="0">
                  <c:v>Rückbau</c:v>
                </c:pt>
              </c:strCache>
            </c:strRef>
          </c:tx>
          <c:spPr>
            <a:solidFill>
              <a:schemeClr val="bg2">
                <a:lumMod val="40000"/>
                <a:lumOff val="60000"/>
              </a:schemeClr>
            </a:solidFill>
          </c:spPr>
          <c:invertIfNegative val="0"/>
          <c:dLbls>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'Grundlast_01-03'!$BR$130:$BS$130</c:f>
              <c:strCache>
                <c:ptCount val="2"/>
                <c:pt idx="0">
                  <c:v>Autobahn unten</c:v>
                </c:pt>
                <c:pt idx="1">
                  <c:v>Landesstraße oben</c:v>
                </c:pt>
              </c:strCache>
            </c:strRef>
          </c:cat>
          <c:val>
            <c:numRef>
              <c:f>'Grundlast_01-03'!$BR$133:$BS$133</c:f>
              <c:numCache>
                <c:formatCode>#,##0</c:formatCode>
                <c:ptCount val="2"/>
                <c:pt idx="0">
                  <c:v>488892.53824125649</c:v>
                </c:pt>
                <c:pt idx="1">
                  <c:v>178746.35487821215</c:v>
                </c:pt>
              </c:numCache>
            </c:numRef>
          </c:val>
          <c:extLst>
            <c:ext xmlns:c16="http://schemas.microsoft.com/office/drawing/2014/chart" uri="{C3380CC4-5D6E-409C-BE32-E72D297353CC}">
              <c16:uniqueId val="{00000002-D9C5-4021-A44B-F7EF16C849B0}"/>
            </c:ext>
          </c:extLst>
        </c:ser>
        <c:dLbls>
          <c:showLegendKey val="0"/>
          <c:showVal val="0"/>
          <c:showCatName val="0"/>
          <c:showSerName val="0"/>
          <c:showPercent val="0"/>
          <c:showBubbleSize val="0"/>
        </c:dLbls>
        <c:gapWidth val="75"/>
        <c:overlap val="100"/>
        <c:axId val="281035008"/>
        <c:axId val="281035400"/>
      </c:barChart>
      <c:catAx>
        <c:axId val="281035008"/>
        <c:scaling>
          <c:orientation val="minMax"/>
        </c:scaling>
        <c:delete val="0"/>
        <c:axPos val="b"/>
        <c:numFmt formatCode="General" sourceLinked="1"/>
        <c:majorTickMark val="out"/>
        <c:minorTickMark val="none"/>
        <c:tickLblPos val="nextTo"/>
        <c:spPr>
          <a:ln>
            <a:solidFill>
              <a:schemeClr val="tx1">
                <a:lumMod val="65000"/>
                <a:lumOff val="35000"/>
              </a:schemeClr>
            </a:solidFill>
          </a:ln>
        </c:spPr>
        <c:txPr>
          <a:bodyPr/>
          <a:lstStyle/>
          <a:p>
            <a:pPr>
              <a:defRPr sz="1200"/>
            </a:pPr>
            <a:endParaRPr lang="LID4096"/>
          </a:p>
        </c:txPr>
        <c:crossAx val="281035400"/>
        <c:crosses val="autoZero"/>
        <c:auto val="1"/>
        <c:lblAlgn val="ctr"/>
        <c:lblOffset val="100"/>
        <c:noMultiLvlLbl val="0"/>
      </c:catAx>
      <c:valAx>
        <c:axId val="281035400"/>
        <c:scaling>
          <c:orientation val="minMax"/>
          <c:max val="5000000"/>
        </c:scaling>
        <c:delete val="1"/>
        <c:axPos val="l"/>
        <c:majorGridlines>
          <c:spPr>
            <a:ln w="6350">
              <a:solidFill>
                <a:schemeClr val="bg2"/>
              </a:solidFill>
              <a:prstDash val="solid"/>
            </a:ln>
          </c:spPr>
        </c:majorGridlines>
        <c:numFmt formatCode="#,##0.0" sourceLinked="0"/>
        <c:majorTickMark val="out"/>
        <c:minorTickMark val="none"/>
        <c:tickLblPos val="nextTo"/>
        <c:crossAx val="281035008"/>
        <c:crosses val="autoZero"/>
        <c:crossBetween val="between"/>
        <c:majorUnit val="1000000"/>
        <c:dispUnits>
          <c:builtInUnit val="millions"/>
        </c:dispUnits>
      </c:valAx>
    </c:plotArea>
    <c:plotVisOnly val="1"/>
    <c:dispBlanksAs val="gap"/>
    <c:showDLblsOverMax val="0"/>
  </c:chart>
  <c:spPr>
    <a:ln>
      <a:noFill/>
    </a:ln>
  </c:spPr>
  <c:txPr>
    <a:bodyPr/>
    <a:lstStyle/>
    <a:p>
      <a:pPr>
        <a:defRPr sz="1400">
          <a:latin typeface="Arial" panose="020B0604020202020204" pitchFamily="34" charset="0"/>
          <a:ea typeface="CMU Bright" pitchFamily="50" charset="0"/>
          <a:cs typeface="Arial" panose="020B0604020202020204" pitchFamily="34" charset="0"/>
        </a:defRPr>
      </a:pPr>
      <a:endParaRPr lang="LID4096"/>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9799848705315803E-2"/>
          <c:y val="0.18121722169310991"/>
          <c:w val="0.83197151089451771"/>
          <c:h val="0.69137808319891603"/>
        </c:manualLayout>
      </c:layout>
      <c:lineChart>
        <c:grouping val="standard"/>
        <c:varyColors val="0"/>
        <c:ser>
          <c:idx val="0"/>
          <c:order val="0"/>
          <c:tx>
            <c:v>Stahlverbundüberbau</c:v>
          </c:tx>
          <c:spPr>
            <a:ln w="19050">
              <a:solidFill>
                <a:schemeClr val="accent1">
                  <a:lumMod val="75000"/>
                </a:schemeClr>
              </a:solidFill>
            </a:ln>
          </c:spPr>
          <c:marker>
            <c:symbol val="none"/>
          </c:marker>
          <c:val>
            <c:numRef>
              <c:f>ErgVar!$B$5:$B$106</c:f>
              <c:numCache>
                <c:formatCode>#,##0\ "€"</c:formatCode>
                <c:ptCount val="102"/>
                <c:pt idx="0">
                  <c:v>994794.10059359996</c:v>
                </c:pt>
                <c:pt idx="1">
                  <c:v>994794.10059359996</c:v>
                </c:pt>
                <c:pt idx="2">
                  <c:v>994794.10059359996</c:v>
                </c:pt>
                <c:pt idx="3">
                  <c:v>998873.88806661486</c:v>
                </c:pt>
                <c:pt idx="4">
                  <c:v>998873.88806661486</c:v>
                </c:pt>
                <c:pt idx="5">
                  <c:v>998873.88806661486</c:v>
                </c:pt>
                <c:pt idx="6">
                  <c:v>1006177.824096475</c:v>
                </c:pt>
                <c:pt idx="7">
                  <c:v>1006177.824096475</c:v>
                </c:pt>
                <c:pt idx="8">
                  <c:v>1006177.824096475</c:v>
                </c:pt>
                <c:pt idx="9">
                  <c:v>1009800.558617914</c:v>
                </c:pt>
                <c:pt idx="10">
                  <c:v>1009800.558617914</c:v>
                </c:pt>
                <c:pt idx="11">
                  <c:v>1009800.558617914</c:v>
                </c:pt>
                <c:pt idx="12">
                  <c:v>1016286.2447897485</c:v>
                </c:pt>
                <c:pt idx="13">
                  <c:v>1016286.2447897485</c:v>
                </c:pt>
                <c:pt idx="14">
                  <c:v>1016286.2447897485</c:v>
                </c:pt>
                <c:pt idx="15">
                  <c:v>1019503.1293700442</c:v>
                </c:pt>
                <c:pt idx="16">
                  <c:v>1019503.1293700442</c:v>
                </c:pt>
                <c:pt idx="17">
                  <c:v>1030346.2595559494</c:v>
                </c:pt>
                <c:pt idx="18">
                  <c:v>1036105.3632703791</c:v>
                </c:pt>
                <c:pt idx="19">
                  <c:v>1036105.3632703791</c:v>
                </c:pt>
                <c:pt idx="20">
                  <c:v>1036105.3632703791</c:v>
                </c:pt>
                <c:pt idx="21">
                  <c:v>1038961.8647174778</c:v>
                </c:pt>
                <c:pt idx="22">
                  <c:v>1038961.8647174778</c:v>
                </c:pt>
                <c:pt idx="23">
                  <c:v>1038961.8647174778</c:v>
                </c:pt>
                <c:pt idx="24">
                  <c:v>1044075.7840029337</c:v>
                </c:pt>
                <c:pt idx="25">
                  <c:v>1044075.7840029337</c:v>
                </c:pt>
                <c:pt idx="26">
                  <c:v>1044075.7840029337</c:v>
                </c:pt>
                <c:pt idx="27">
                  <c:v>1046612.2755411307</c:v>
                </c:pt>
                <c:pt idx="28">
                  <c:v>1046612.2755411307</c:v>
                </c:pt>
                <c:pt idx="29">
                  <c:v>1046612.2755411307</c:v>
                </c:pt>
                <c:pt idx="30">
                  <c:v>1051153.2895174255</c:v>
                </c:pt>
                <c:pt idx="31">
                  <c:v>1051153.2895174255</c:v>
                </c:pt>
                <c:pt idx="32">
                  <c:v>1051153.2895174255</c:v>
                </c:pt>
                <c:pt idx="33">
                  <c:v>1303449.5162827468</c:v>
                </c:pt>
                <c:pt idx="34">
                  <c:v>1303449.5162827468</c:v>
                </c:pt>
                <c:pt idx="35">
                  <c:v>1303449.5162827468</c:v>
                </c:pt>
                <c:pt idx="36">
                  <c:v>1307481.8067398041</c:v>
                </c:pt>
                <c:pt idx="37">
                  <c:v>1307481.8067398041</c:v>
                </c:pt>
                <c:pt idx="38">
                  <c:v>1307481.8067398041</c:v>
                </c:pt>
                <c:pt idx="39">
                  <c:v>1309481.8130075932</c:v>
                </c:pt>
                <c:pt idx="40">
                  <c:v>1309481.8130075932</c:v>
                </c:pt>
                <c:pt idx="41">
                  <c:v>1309481.8130075932</c:v>
                </c:pt>
                <c:pt idx="42">
                  <c:v>1313062.3715381227</c:v>
                </c:pt>
                <c:pt idx="43">
                  <c:v>1313062.3715381227</c:v>
                </c:pt>
                <c:pt idx="44">
                  <c:v>1313062.3715381227</c:v>
                </c:pt>
                <c:pt idx="45">
                  <c:v>1314838.3198681122</c:v>
                </c:pt>
                <c:pt idx="46">
                  <c:v>1314838.3198681122</c:v>
                </c:pt>
                <c:pt idx="47">
                  <c:v>1314838.3198681122</c:v>
                </c:pt>
                <c:pt idx="48">
                  <c:v>1318017.7533754651</c:v>
                </c:pt>
                <c:pt idx="49">
                  <c:v>1318017.7533754651</c:v>
                </c:pt>
                <c:pt idx="50">
                  <c:v>1328195.0166505689</c:v>
                </c:pt>
                <c:pt idx="51">
                  <c:v>1329772.0079438412</c:v>
                </c:pt>
                <c:pt idx="52">
                  <c:v>1329772.0079438412</c:v>
                </c:pt>
                <c:pt idx="53">
                  <c:v>1329772.0079438412</c:v>
                </c:pt>
                <c:pt idx="54">
                  <c:v>1332595.2539099343</c:v>
                </c:pt>
                <c:pt idx="55">
                  <c:v>1332595.2539099343</c:v>
                </c:pt>
                <c:pt idx="56">
                  <c:v>1332595.2539099343</c:v>
                </c:pt>
                <c:pt idx="57">
                  <c:v>1333995.5770483168</c:v>
                </c:pt>
                <c:pt idx="58">
                  <c:v>1333995.5770483168</c:v>
                </c:pt>
                <c:pt idx="59">
                  <c:v>1333995.5770483168</c:v>
                </c:pt>
                <c:pt idx="60">
                  <c:v>1336502.53867108</c:v>
                </c:pt>
                <c:pt idx="61">
                  <c:v>1336502.53867108</c:v>
                </c:pt>
                <c:pt idx="62">
                  <c:v>1336502.53867108</c:v>
                </c:pt>
                <c:pt idx="63">
                  <c:v>1337745.9855437768</c:v>
                </c:pt>
                <c:pt idx="64">
                  <c:v>1337745.9855437768</c:v>
                </c:pt>
                <c:pt idx="65">
                  <c:v>1337745.9855437768</c:v>
                </c:pt>
                <c:pt idx="66">
                  <c:v>1339972.0957210297</c:v>
                </c:pt>
                <c:pt idx="67">
                  <c:v>1482259.2120937519</c:v>
                </c:pt>
                <c:pt idx="68">
                  <c:v>1482259.2120937519</c:v>
                </c:pt>
                <c:pt idx="69">
                  <c:v>1483363.3573319756</c:v>
                </c:pt>
                <c:pt idx="70">
                  <c:v>1483363.3573319756</c:v>
                </c:pt>
                <c:pt idx="71">
                  <c:v>1483363.3573319756</c:v>
                </c:pt>
                <c:pt idx="72">
                  <c:v>1485340.0794629697</c:v>
                </c:pt>
                <c:pt idx="73">
                  <c:v>1485340.0794629697</c:v>
                </c:pt>
                <c:pt idx="74">
                  <c:v>1485340.0794629697</c:v>
                </c:pt>
                <c:pt idx="75">
                  <c:v>1486320.5288362894</c:v>
                </c:pt>
                <c:pt idx="76">
                  <c:v>1486320.5288362894</c:v>
                </c:pt>
                <c:pt idx="77">
                  <c:v>1486320.5288362894</c:v>
                </c:pt>
                <c:pt idx="78">
                  <c:v>1486320.5288362894</c:v>
                </c:pt>
                <c:pt idx="79">
                  <c:v>1488041.3844077175</c:v>
                </c:pt>
                <c:pt idx="80">
                  <c:v>1488041.3844077175</c:v>
                </c:pt>
                <c:pt idx="81">
                  <c:v>1488041.3844077175</c:v>
                </c:pt>
                <c:pt idx="82">
                  <c:v>1488894.9245892768</c:v>
                </c:pt>
                <c:pt idx="83">
                  <c:v>1491829.4869019943</c:v>
                </c:pt>
                <c:pt idx="84">
                  <c:v>1493388.1188123042</c:v>
                </c:pt>
                <c:pt idx="85">
                  <c:v>1493388.1188123042</c:v>
                </c:pt>
                <c:pt idx="86">
                  <c:v>1493388.1188123042</c:v>
                </c:pt>
                <c:pt idx="87">
                  <c:v>1494161.1964521701</c:v>
                </c:pt>
                <c:pt idx="88">
                  <c:v>1494161.1964521701</c:v>
                </c:pt>
                <c:pt idx="89">
                  <c:v>1494161.1964521701</c:v>
                </c:pt>
                <c:pt idx="90">
                  <c:v>1495545.2169838876</c:v>
                </c:pt>
                <c:pt idx="91">
                  <c:v>1495545.2169838876</c:v>
                </c:pt>
                <c:pt idx="92">
                  <c:v>1495545.2169838876</c:v>
                </c:pt>
                <c:pt idx="93">
                  <c:v>1496231.6878042966</c:v>
                </c:pt>
                <c:pt idx="94">
                  <c:v>1496231.6878042966</c:v>
                </c:pt>
                <c:pt idx="95">
                  <c:v>1496231.6878042966</c:v>
                </c:pt>
                <c:pt idx="96">
                  <c:v>1497460.6584288199</c:v>
                </c:pt>
                <c:pt idx="97">
                  <c:v>1497460.6584288199</c:v>
                </c:pt>
                <c:pt idx="98">
                  <c:v>1497460.6584288199</c:v>
                </c:pt>
                <c:pt idx="99">
                  <c:v>1498070.2248720489</c:v>
                </c:pt>
                <c:pt idx="100">
                  <c:v>1507477.1967085754</c:v>
                </c:pt>
                <c:pt idx="101">
                  <c:v>1507477.1967085754</c:v>
                </c:pt>
              </c:numCache>
            </c:numRef>
          </c:val>
          <c:smooth val="0"/>
          <c:extLst>
            <c:ext xmlns:c16="http://schemas.microsoft.com/office/drawing/2014/chart" uri="{C3380CC4-5D6E-409C-BE32-E72D297353CC}">
              <c16:uniqueId val="{00000000-F05F-4B7C-9B49-7DA269F9E417}"/>
            </c:ext>
          </c:extLst>
        </c:ser>
        <c:ser>
          <c:idx val="1"/>
          <c:order val="1"/>
          <c:tx>
            <c:v>Spannbetonüberbau (Ortbeton)</c:v>
          </c:tx>
          <c:spPr>
            <a:ln w="19050">
              <a:solidFill>
                <a:schemeClr val="bg2"/>
              </a:solidFill>
            </a:ln>
          </c:spPr>
          <c:marker>
            <c:symbol val="none"/>
          </c:marker>
          <c:cat>
            <c:numRef>
              <c:f>ErgStrat!$A$5:$A$106</c:f>
              <c:numCache>
                <c:formatCode>General</c:formatCode>
                <c:ptCount val="102"/>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numCache>
            </c:numRef>
          </c:cat>
          <c:val>
            <c:numRef>
              <c:f>ErgVar!$D$5:$D$106</c:f>
              <c:numCache>
                <c:formatCode>#,##0\ "€"</c:formatCode>
                <c:ptCount val="102"/>
                <c:pt idx="0">
                  <c:v>1008302.0002484811</c:v>
                </c:pt>
                <c:pt idx="1">
                  <c:v>1008302.0002484811</c:v>
                </c:pt>
                <c:pt idx="2">
                  <c:v>1008302.0002484811</c:v>
                </c:pt>
                <c:pt idx="3">
                  <c:v>1012381.787721496</c:v>
                </c:pt>
                <c:pt idx="4">
                  <c:v>1012381.787721496</c:v>
                </c:pt>
                <c:pt idx="5">
                  <c:v>1012381.787721496</c:v>
                </c:pt>
                <c:pt idx="6">
                  <c:v>1019685.7237513561</c:v>
                </c:pt>
                <c:pt idx="7">
                  <c:v>1019685.7237513561</c:v>
                </c:pt>
                <c:pt idx="8">
                  <c:v>1019685.7237513561</c:v>
                </c:pt>
                <c:pt idx="9">
                  <c:v>1023308.4582727951</c:v>
                </c:pt>
                <c:pt idx="10">
                  <c:v>1023308.4582727951</c:v>
                </c:pt>
                <c:pt idx="11">
                  <c:v>1023308.4582727951</c:v>
                </c:pt>
                <c:pt idx="12">
                  <c:v>1029794.1444446295</c:v>
                </c:pt>
                <c:pt idx="13">
                  <c:v>1029794.1444446295</c:v>
                </c:pt>
                <c:pt idx="14">
                  <c:v>1029794.1444446295</c:v>
                </c:pt>
                <c:pt idx="15">
                  <c:v>1033011.0290249253</c:v>
                </c:pt>
                <c:pt idx="16">
                  <c:v>1033011.0290249253</c:v>
                </c:pt>
                <c:pt idx="17">
                  <c:v>1043854.1592108305</c:v>
                </c:pt>
                <c:pt idx="18">
                  <c:v>1049613.2629252602</c:v>
                </c:pt>
                <c:pt idx="19">
                  <c:v>1049613.2629252602</c:v>
                </c:pt>
                <c:pt idx="20">
                  <c:v>1049613.2629252602</c:v>
                </c:pt>
                <c:pt idx="21">
                  <c:v>1052469.764372359</c:v>
                </c:pt>
                <c:pt idx="22">
                  <c:v>1052469.764372359</c:v>
                </c:pt>
                <c:pt idx="23">
                  <c:v>1052469.764372359</c:v>
                </c:pt>
                <c:pt idx="24">
                  <c:v>1057583.6836578147</c:v>
                </c:pt>
                <c:pt idx="25">
                  <c:v>1057583.6836578147</c:v>
                </c:pt>
                <c:pt idx="26">
                  <c:v>1057583.6836578147</c:v>
                </c:pt>
                <c:pt idx="27">
                  <c:v>1060120.1751960118</c:v>
                </c:pt>
                <c:pt idx="28">
                  <c:v>1060120.1751960118</c:v>
                </c:pt>
                <c:pt idx="29">
                  <c:v>1060120.1751960118</c:v>
                </c:pt>
                <c:pt idx="30">
                  <c:v>1064661.1891723066</c:v>
                </c:pt>
                <c:pt idx="31">
                  <c:v>1064661.1891723066</c:v>
                </c:pt>
                <c:pt idx="32">
                  <c:v>1064661.1891723066</c:v>
                </c:pt>
                <c:pt idx="33">
                  <c:v>1277356.1536526363</c:v>
                </c:pt>
                <c:pt idx="34">
                  <c:v>1277356.1536526363</c:v>
                </c:pt>
                <c:pt idx="35">
                  <c:v>1277356.1536526363</c:v>
                </c:pt>
                <c:pt idx="36">
                  <c:v>1281388.4441096936</c:v>
                </c:pt>
                <c:pt idx="37">
                  <c:v>1281388.4441096936</c:v>
                </c:pt>
                <c:pt idx="38">
                  <c:v>1281388.4441096936</c:v>
                </c:pt>
                <c:pt idx="39">
                  <c:v>1283388.4503774827</c:v>
                </c:pt>
                <c:pt idx="40">
                  <c:v>1283388.4503774827</c:v>
                </c:pt>
                <c:pt idx="41">
                  <c:v>1283388.4503774827</c:v>
                </c:pt>
                <c:pt idx="42">
                  <c:v>1286969.0089080122</c:v>
                </c:pt>
                <c:pt idx="43">
                  <c:v>1286969.0089080122</c:v>
                </c:pt>
                <c:pt idx="44">
                  <c:v>1286969.0089080122</c:v>
                </c:pt>
                <c:pt idx="45">
                  <c:v>1288744.9572380017</c:v>
                </c:pt>
                <c:pt idx="46">
                  <c:v>1288744.9572380017</c:v>
                </c:pt>
                <c:pt idx="47">
                  <c:v>1288744.9572380017</c:v>
                </c:pt>
                <c:pt idx="48">
                  <c:v>1291924.3907453546</c:v>
                </c:pt>
                <c:pt idx="49">
                  <c:v>1291924.3907453546</c:v>
                </c:pt>
                <c:pt idx="50">
                  <c:v>1302101.6540204585</c:v>
                </c:pt>
                <c:pt idx="51">
                  <c:v>1303678.6453137307</c:v>
                </c:pt>
                <c:pt idx="52">
                  <c:v>1303678.6453137307</c:v>
                </c:pt>
                <c:pt idx="53">
                  <c:v>1303678.6453137307</c:v>
                </c:pt>
                <c:pt idx="54">
                  <c:v>1306501.8912798238</c:v>
                </c:pt>
                <c:pt idx="55">
                  <c:v>1306501.8912798238</c:v>
                </c:pt>
                <c:pt idx="56">
                  <c:v>1306501.8912798238</c:v>
                </c:pt>
                <c:pt idx="57">
                  <c:v>1307902.2144182064</c:v>
                </c:pt>
                <c:pt idx="58">
                  <c:v>1307902.2144182064</c:v>
                </c:pt>
                <c:pt idx="59">
                  <c:v>1307902.2144182064</c:v>
                </c:pt>
                <c:pt idx="60">
                  <c:v>1310409.1760409696</c:v>
                </c:pt>
                <c:pt idx="61">
                  <c:v>1310409.1760409696</c:v>
                </c:pt>
                <c:pt idx="62">
                  <c:v>1310409.1760409696</c:v>
                </c:pt>
                <c:pt idx="63">
                  <c:v>1311652.6229136663</c:v>
                </c:pt>
                <c:pt idx="64">
                  <c:v>1311652.6229136663</c:v>
                </c:pt>
                <c:pt idx="65">
                  <c:v>1311652.6229136663</c:v>
                </c:pt>
                <c:pt idx="66">
                  <c:v>1313878.7330909192</c:v>
                </c:pt>
                <c:pt idx="67">
                  <c:v>1452270.207493878</c:v>
                </c:pt>
                <c:pt idx="68">
                  <c:v>1452270.207493878</c:v>
                </c:pt>
                <c:pt idx="69">
                  <c:v>1453374.3527321017</c:v>
                </c:pt>
                <c:pt idx="70">
                  <c:v>1453374.3527321017</c:v>
                </c:pt>
                <c:pt idx="71">
                  <c:v>1453374.3527321017</c:v>
                </c:pt>
                <c:pt idx="72">
                  <c:v>1455351.0748630958</c:v>
                </c:pt>
                <c:pt idx="73">
                  <c:v>1455351.0748630958</c:v>
                </c:pt>
                <c:pt idx="74">
                  <c:v>1455351.0748630958</c:v>
                </c:pt>
                <c:pt idx="75">
                  <c:v>1456331.5242364155</c:v>
                </c:pt>
                <c:pt idx="76">
                  <c:v>1456331.5242364155</c:v>
                </c:pt>
                <c:pt idx="77">
                  <c:v>1456331.5242364155</c:v>
                </c:pt>
                <c:pt idx="78">
                  <c:v>1456331.5242364155</c:v>
                </c:pt>
                <c:pt idx="79">
                  <c:v>1458052.3798078436</c:v>
                </c:pt>
                <c:pt idx="80">
                  <c:v>1458052.3798078436</c:v>
                </c:pt>
                <c:pt idx="81">
                  <c:v>1458052.3798078436</c:v>
                </c:pt>
                <c:pt idx="82">
                  <c:v>1458905.9199894029</c:v>
                </c:pt>
                <c:pt idx="83">
                  <c:v>1461840.4823021204</c:v>
                </c:pt>
                <c:pt idx="84">
                  <c:v>1463399.1142124303</c:v>
                </c:pt>
                <c:pt idx="85">
                  <c:v>1463399.1142124303</c:v>
                </c:pt>
                <c:pt idx="86">
                  <c:v>1463399.1142124303</c:v>
                </c:pt>
                <c:pt idx="87">
                  <c:v>1464172.1918522962</c:v>
                </c:pt>
                <c:pt idx="88">
                  <c:v>1464172.1918522962</c:v>
                </c:pt>
                <c:pt idx="89">
                  <c:v>1464172.1918522962</c:v>
                </c:pt>
                <c:pt idx="90">
                  <c:v>1465556.2123840137</c:v>
                </c:pt>
                <c:pt idx="91">
                  <c:v>1465556.2123840137</c:v>
                </c:pt>
                <c:pt idx="92">
                  <c:v>1465556.2123840137</c:v>
                </c:pt>
                <c:pt idx="93">
                  <c:v>1466242.6832044227</c:v>
                </c:pt>
                <c:pt idx="94">
                  <c:v>1466242.6832044227</c:v>
                </c:pt>
                <c:pt idx="95">
                  <c:v>1466242.6832044227</c:v>
                </c:pt>
                <c:pt idx="96">
                  <c:v>1467471.6538289459</c:v>
                </c:pt>
                <c:pt idx="97">
                  <c:v>1467471.6538289459</c:v>
                </c:pt>
                <c:pt idx="98">
                  <c:v>1467471.6538289459</c:v>
                </c:pt>
                <c:pt idx="99">
                  <c:v>1468081.220272175</c:v>
                </c:pt>
                <c:pt idx="100">
                  <c:v>1478178.3569446902</c:v>
                </c:pt>
                <c:pt idx="101">
                  <c:v>1478178.3569446902</c:v>
                </c:pt>
              </c:numCache>
            </c:numRef>
          </c:val>
          <c:smooth val="0"/>
          <c:extLst>
            <c:ext xmlns:c16="http://schemas.microsoft.com/office/drawing/2014/chart" uri="{C3380CC4-5D6E-409C-BE32-E72D297353CC}">
              <c16:uniqueId val="{00000001-F05F-4B7C-9B49-7DA269F9E417}"/>
            </c:ext>
          </c:extLst>
        </c:ser>
        <c:dLbls>
          <c:showLegendKey val="0"/>
          <c:showVal val="0"/>
          <c:showCatName val="0"/>
          <c:showSerName val="0"/>
          <c:showPercent val="0"/>
          <c:showBubbleSize val="0"/>
        </c:dLbls>
        <c:smooth val="0"/>
        <c:axId val="339461608"/>
        <c:axId val="339462000"/>
      </c:lineChart>
      <c:dateAx>
        <c:axId val="339461608"/>
        <c:scaling>
          <c:orientation val="minMax"/>
        </c:scaling>
        <c:delete val="0"/>
        <c:axPos val="b"/>
        <c:majorGridlines>
          <c:spPr>
            <a:ln w="5080">
              <a:prstDash val="dash"/>
            </a:ln>
          </c:spPr>
        </c:majorGridlines>
        <c:title>
          <c:tx>
            <c:rich>
              <a:bodyPr/>
              <a:lstStyle/>
              <a:p>
                <a:pPr>
                  <a:defRPr/>
                </a:pPr>
                <a:r>
                  <a:rPr lang="de-DE" dirty="0" err="1"/>
                  <a:t>Years</a:t>
                </a:r>
                <a:endParaRPr lang="de-DE" dirty="0"/>
              </a:p>
            </c:rich>
          </c:tx>
          <c:layout>
            <c:manualLayout>
              <c:xMode val="edge"/>
              <c:yMode val="edge"/>
              <c:x val="0.86118984878058669"/>
              <c:y val="0.93856124497991966"/>
            </c:manualLayout>
          </c:layout>
          <c:overlay val="0"/>
        </c:title>
        <c:numFmt formatCode="#,##0" sourceLinked="0"/>
        <c:majorTickMark val="out"/>
        <c:minorTickMark val="none"/>
        <c:tickLblPos val="nextTo"/>
        <c:txPr>
          <a:bodyPr rot="0"/>
          <a:lstStyle/>
          <a:p>
            <a:pPr>
              <a:defRPr sz="1200"/>
            </a:pPr>
            <a:endParaRPr lang="LID4096"/>
          </a:p>
        </c:txPr>
        <c:crossAx val="339462000"/>
        <c:crosses val="autoZero"/>
        <c:auto val="0"/>
        <c:lblOffset val="100"/>
        <c:baseTimeUnit val="days"/>
        <c:majorUnit val="10"/>
        <c:majorTimeUnit val="days"/>
        <c:minorUnit val="10"/>
      </c:dateAx>
      <c:valAx>
        <c:axId val="339462000"/>
        <c:scaling>
          <c:orientation val="minMax"/>
          <c:min val="800000"/>
        </c:scaling>
        <c:delete val="0"/>
        <c:axPos val="l"/>
        <c:majorGridlines>
          <c:spPr>
            <a:ln w="5080">
              <a:solidFill>
                <a:schemeClr val="bg2"/>
              </a:solidFill>
              <a:prstDash val="solid"/>
            </a:ln>
          </c:spPr>
        </c:majorGridlines>
        <c:numFmt formatCode="#,##0.00" sourceLinked="0"/>
        <c:majorTickMark val="out"/>
        <c:minorTickMark val="none"/>
        <c:tickLblPos val="nextTo"/>
        <c:spPr>
          <a:ln>
            <a:noFill/>
          </a:ln>
        </c:spPr>
        <c:crossAx val="339461608"/>
        <c:crosses val="autoZero"/>
        <c:crossBetween val="between"/>
        <c:dispUnits>
          <c:builtInUnit val="millions"/>
          <c:dispUnitsLbl>
            <c:layout>
              <c:manualLayout>
                <c:xMode val="edge"/>
                <c:yMode val="edge"/>
                <c:x val="1.9159385070265499E-3"/>
                <c:y val="4.0841650668284539E-2"/>
              </c:manualLayout>
            </c:layout>
            <c:tx>
              <c:rich>
                <a:bodyPr rot="0" vert="horz"/>
                <a:lstStyle/>
                <a:p>
                  <a:pPr algn="l">
                    <a:defRPr/>
                  </a:pPr>
                  <a:r>
                    <a:rPr lang="de-DE" dirty="0"/>
                    <a:t>LCC</a:t>
                  </a:r>
                </a:p>
                <a:p>
                  <a:pPr algn="l">
                    <a:defRPr/>
                  </a:pPr>
                  <a:r>
                    <a:rPr lang="de-DE" dirty="0"/>
                    <a:t>[</a:t>
                  </a:r>
                  <a:r>
                    <a:rPr lang="de-DE" dirty="0" err="1"/>
                    <a:t>Mio</a:t>
                  </a:r>
                  <a:r>
                    <a:rPr lang="de-DE" dirty="0"/>
                    <a:t> EUR]</a:t>
                  </a:r>
                </a:p>
              </c:rich>
            </c:tx>
          </c:dispUnitsLbl>
        </c:dispUnits>
      </c:valAx>
    </c:plotArea>
    <c:legend>
      <c:legendPos val="r"/>
      <c:layout>
        <c:manualLayout>
          <c:xMode val="edge"/>
          <c:yMode val="edge"/>
          <c:x val="0.25052750113411204"/>
          <c:y val="1.742561208249694E-2"/>
          <c:w val="0.70950426294228097"/>
          <c:h val="8.2814758796273216E-2"/>
        </c:manualLayout>
      </c:layout>
      <c:overlay val="0"/>
      <c:txPr>
        <a:bodyPr/>
        <a:lstStyle/>
        <a:p>
          <a:pPr>
            <a:defRPr sz="1100"/>
          </a:pPr>
          <a:endParaRPr lang="LID4096"/>
        </a:p>
      </c:txPr>
    </c:legend>
    <c:plotVisOnly val="1"/>
    <c:dispBlanksAs val="gap"/>
    <c:showDLblsOverMax val="0"/>
  </c:chart>
  <c:spPr>
    <a:ln>
      <a:noFill/>
    </a:ln>
  </c:spPr>
  <c:txPr>
    <a:bodyPr/>
    <a:lstStyle/>
    <a:p>
      <a:pPr>
        <a:defRPr sz="1400">
          <a:latin typeface="Arial" panose="020B0604020202020204" pitchFamily="34" charset="0"/>
          <a:cs typeface="Arial" panose="020B0604020202020204" pitchFamily="34" charset="0"/>
        </a:defRPr>
      </a:pPr>
      <a:endParaRPr lang="LID4096"/>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0.62592</cdr:x>
      <cdr:y>0.13865</cdr:y>
    </cdr:to>
    <cdr:sp macro="" textlink="">
      <cdr:nvSpPr>
        <cdr:cNvPr id="3" name="Textfeld 2">
          <a:extLst xmlns:a="http://schemas.openxmlformats.org/drawingml/2006/main">
            <a:ext uri="{FF2B5EF4-FFF2-40B4-BE49-F238E27FC236}">
              <a16:creationId xmlns:a16="http://schemas.microsoft.com/office/drawing/2014/main" id="{7AEE6177-0EDC-4FF6-9B3A-F2C105610E14}"/>
            </a:ext>
          </a:extLst>
        </cdr:cNvPr>
        <cdr:cNvSpPr txBox="1"/>
      </cdr:nvSpPr>
      <cdr:spPr>
        <a:xfrm xmlns:a="http://schemas.openxmlformats.org/drawingml/2006/main">
          <a:off x="0" y="0"/>
          <a:ext cx="1311211" cy="557835"/>
        </a:xfrm>
        <a:prstGeom xmlns:a="http://schemas.openxmlformats.org/drawingml/2006/main" prst="rect">
          <a:avLst/>
        </a:prstGeom>
      </cdr:spPr>
      <cdr:txBody>
        <a:bodyPr xmlns:a="http://schemas.openxmlformats.org/drawingml/2006/main" vertOverflow="clip" wrap="square" lIns="0" tIns="0" rtlCol="0"/>
        <a:lstStyle xmlns:a="http://schemas.openxmlformats.org/drawingml/2006/main"/>
        <a:p xmlns:a="http://schemas.openxmlformats.org/drawingml/2006/main">
          <a:r>
            <a:rPr lang="de-DE" sz="1400" b="1" dirty="0">
              <a:latin typeface="Arial" panose="020B0604020202020204" pitchFamily="34" charset="0"/>
              <a:cs typeface="Arial" panose="020B0604020202020204" pitchFamily="34" charset="0"/>
            </a:rPr>
            <a:t>External </a:t>
          </a:r>
          <a:r>
            <a:rPr lang="de-DE" sz="1400" b="1" dirty="0" err="1">
              <a:latin typeface="Arial" panose="020B0604020202020204" pitchFamily="34" charset="0"/>
              <a:cs typeface="Arial" panose="020B0604020202020204" pitchFamily="34" charset="0"/>
            </a:rPr>
            <a:t>costs</a:t>
          </a:r>
          <a:r>
            <a:rPr lang="de-DE" sz="1400" b="1" baseline="0" dirty="0">
              <a:latin typeface="Arial" panose="020B0604020202020204" pitchFamily="34" charset="0"/>
              <a:cs typeface="Arial" panose="020B0604020202020204" pitchFamily="34" charset="0"/>
            </a:rPr>
            <a:t> </a:t>
          </a:r>
          <a:br>
            <a:rPr lang="de-DE" sz="1400" b="1" baseline="0" dirty="0">
              <a:latin typeface="Arial" panose="020B0604020202020204" pitchFamily="34" charset="0"/>
              <a:cs typeface="Arial" panose="020B0604020202020204" pitchFamily="34" charset="0"/>
            </a:rPr>
          </a:br>
          <a:r>
            <a:rPr lang="de-DE" sz="1400" b="1" baseline="0" dirty="0">
              <a:latin typeface="Arial" panose="020B0604020202020204" pitchFamily="34" charset="0"/>
              <a:cs typeface="Arial" panose="020B0604020202020204" pitchFamily="34" charset="0"/>
            </a:rPr>
            <a:t>[Mio. EUR]</a:t>
          </a:r>
          <a:endParaRPr lang="de-DE" sz="1400" b="1" dirty="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0.04254</cdr:y>
    </cdr:from>
    <cdr:to>
      <cdr:x>0.69265</cdr:x>
      <cdr:y>0.22489</cdr:y>
    </cdr:to>
    <cdr:sp macro="" textlink="">
      <cdr:nvSpPr>
        <cdr:cNvPr id="3" name="Textfeld 2">
          <a:extLst xmlns:a="http://schemas.openxmlformats.org/drawingml/2006/main">
            <a:ext uri="{FF2B5EF4-FFF2-40B4-BE49-F238E27FC236}">
              <a16:creationId xmlns:a16="http://schemas.microsoft.com/office/drawing/2014/main" id="{7AEE6177-0EDC-4FF6-9B3A-F2C105610E14}"/>
            </a:ext>
          </a:extLst>
        </cdr:cNvPr>
        <cdr:cNvSpPr txBox="1"/>
      </cdr:nvSpPr>
      <cdr:spPr>
        <a:xfrm xmlns:a="http://schemas.openxmlformats.org/drawingml/2006/main">
          <a:off x="0" y="200828"/>
          <a:ext cx="1634785" cy="860845"/>
        </a:xfrm>
        <a:prstGeom xmlns:a="http://schemas.openxmlformats.org/drawingml/2006/main" prst="rect">
          <a:avLst/>
        </a:prstGeom>
      </cdr:spPr>
      <cdr:txBody>
        <a:bodyPr xmlns:a="http://schemas.openxmlformats.org/drawingml/2006/main" vertOverflow="clip" wrap="square" lIns="0" tIns="0" rtlCol="0"/>
        <a:lstStyle xmlns:a="http://schemas.openxmlformats.org/drawingml/2006/main"/>
        <a:p xmlns:a="http://schemas.openxmlformats.org/drawingml/2006/main">
          <a:r>
            <a:rPr lang="de-DE" sz="1400" b="1" dirty="0" err="1">
              <a:latin typeface="Arial" panose="020B0604020202020204" pitchFamily="34" charset="0"/>
              <a:cs typeface="Arial" panose="020B0604020202020204" pitchFamily="34" charset="0"/>
            </a:rPr>
            <a:t>External</a:t>
          </a:r>
          <a:r>
            <a:rPr lang="de-DE" sz="1400" b="1" dirty="0">
              <a:latin typeface="Arial" panose="020B0604020202020204" pitchFamily="34" charset="0"/>
              <a:cs typeface="Arial" panose="020B0604020202020204" pitchFamily="34" charset="0"/>
            </a:rPr>
            <a:t> </a:t>
          </a:r>
          <a:r>
            <a:rPr lang="de-DE" sz="1400" b="1" dirty="0" err="1">
              <a:latin typeface="Arial" panose="020B0604020202020204" pitchFamily="34" charset="0"/>
              <a:cs typeface="Arial" panose="020B0604020202020204" pitchFamily="34" charset="0"/>
            </a:rPr>
            <a:t>costs</a:t>
          </a:r>
          <a:r>
            <a:rPr lang="de-DE" sz="1400" b="1" baseline="0" dirty="0">
              <a:latin typeface="Arial" panose="020B0604020202020204" pitchFamily="34" charset="0"/>
              <a:cs typeface="Arial" panose="020B0604020202020204" pitchFamily="34" charset="0"/>
            </a:rPr>
            <a:t> [Mio. EUR]</a:t>
          </a:r>
          <a:endParaRPr lang="de-DE" sz="1400" b="1" dirty="0">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A107A-FC44-4F84-B346-7A70D29E72A3}" type="datetimeFigureOut">
              <a:rPr lang="LID4096" smtClean="0"/>
              <a:t>06/16/2022</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1906B-085C-44D3-B1DB-E3955D041288}" type="slidenum">
              <a:rPr lang="LID4096" smtClean="0"/>
              <a:t>‹#›</a:t>
            </a:fld>
            <a:endParaRPr lang="LID4096"/>
          </a:p>
        </p:txBody>
      </p:sp>
    </p:spTree>
    <p:extLst>
      <p:ext uri="{BB962C8B-B14F-4D97-AF65-F5344CB8AC3E}">
        <p14:creationId xmlns:p14="http://schemas.microsoft.com/office/powerpoint/2010/main" val="1098424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E3EADC9A-D55A-4E83-BB53-B062CA5C96CD}" type="slidenum">
              <a:rPr lang="en-US" smtClean="0"/>
              <a:t>2</a:t>
            </a:fld>
            <a:endParaRPr lang="en-US"/>
          </a:p>
        </p:txBody>
      </p:sp>
    </p:spTree>
    <p:extLst>
      <p:ext uri="{BB962C8B-B14F-4D97-AF65-F5344CB8AC3E}">
        <p14:creationId xmlns:p14="http://schemas.microsoft.com/office/powerpoint/2010/main" val="3912561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0148AD3-FF31-410F-ABA6-2752BA027EA6}" type="slidenum">
              <a:rPr kumimoji="0" lang="en-US" sz="1000" b="0" i="0" u="none" strike="noStrike" kern="1200" cap="none" spc="0" normalizeH="0" baseline="0" noProof="0" smtClean="0">
                <a:ln>
                  <a:noFill/>
                </a:ln>
                <a:solidFill>
                  <a:srgbClr val="000000"/>
                </a:solidFill>
                <a:effectLst/>
                <a:uLnTx/>
                <a:uFillTx/>
                <a:latin typeface="Arial"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000" b="0" i="0" u="none" strike="noStrike" kern="1200" cap="none" spc="0" normalizeH="0" baseline="0" noProof="0">
              <a:ln>
                <a:noFill/>
              </a:ln>
              <a:solidFill>
                <a:srgbClr val="000000"/>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167729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4C15804-B441-4A8C-966A-37B994494D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CC8EEC-49C9-4542-B149-B4CC09C3526F}" type="slidenum">
              <a:rPr lang="en-GB" altLang="en-US" sz="1200"/>
              <a:pPr/>
              <a:t>13</a:t>
            </a:fld>
            <a:endParaRPr lang="en-GB" altLang="en-US" sz="1200"/>
          </a:p>
        </p:txBody>
      </p:sp>
      <p:sp>
        <p:nvSpPr>
          <p:cNvPr id="12291" name="Rectangle 2">
            <a:extLst>
              <a:ext uri="{FF2B5EF4-FFF2-40B4-BE49-F238E27FC236}">
                <a16:creationId xmlns:a16="http://schemas.microsoft.com/office/drawing/2014/main" id="{7D3CA73B-CBE5-40C2-8DA2-7C628CCAE9F0}"/>
              </a:ext>
            </a:extLst>
          </p:cNvPr>
          <p:cNvSpPr>
            <a:spLocks noGrp="1" noRot="1" noChangeAspect="1" noChangeArrowheads="1" noTextEdit="1"/>
          </p:cNvSpPr>
          <p:nvPr>
            <p:ph type="sldImg"/>
          </p:nvPr>
        </p:nvSpPr>
        <p:spPr>
          <a:xfrm>
            <a:off x="65088" y="733425"/>
            <a:ext cx="6515100" cy="3665538"/>
          </a:xfrm>
          <a:ln/>
        </p:spPr>
      </p:sp>
      <p:sp>
        <p:nvSpPr>
          <p:cNvPr id="12292" name="Rectangle 3">
            <a:extLst>
              <a:ext uri="{FF2B5EF4-FFF2-40B4-BE49-F238E27FC236}">
                <a16:creationId xmlns:a16="http://schemas.microsoft.com/office/drawing/2014/main" id="{51A4D47B-9972-419C-B595-9AFD4F1299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213458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9875"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0148AD3-FF31-410F-ABA6-2752BA027EA6}" type="slidenum">
              <a:rPr kumimoji="0" lang="en-US" sz="1000" b="0" i="0" u="none" strike="noStrike" kern="1200" cap="none" spc="0" normalizeH="0" baseline="0" noProof="0" smtClean="0">
                <a:ln>
                  <a:noFill/>
                </a:ln>
                <a:solidFill>
                  <a:srgbClr val="000000"/>
                </a:solidFill>
                <a:effectLst/>
                <a:uLnTx/>
                <a:uFillTx/>
                <a:latin typeface="Arial"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000" b="0" i="0" u="none" strike="noStrike" kern="1200" cap="none" spc="0" normalizeH="0" baseline="0" noProof="0">
              <a:ln>
                <a:noFill/>
              </a:ln>
              <a:solidFill>
                <a:srgbClr val="000000"/>
              </a:solidFill>
              <a:effectLst/>
              <a:uLnTx/>
              <a:uFillTx/>
              <a:latin typeface="Arial" charset="0"/>
              <a:ea typeface="MS PGothic" pitchFamily="34" charset="-128"/>
              <a:cs typeface="+mn-cs"/>
            </a:endParaRPr>
          </a:p>
        </p:txBody>
      </p:sp>
    </p:spTree>
    <p:extLst>
      <p:ext uri="{BB962C8B-B14F-4D97-AF65-F5344CB8AC3E}">
        <p14:creationId xmlns:p14="http://schemas.microsoft.com/office/powerpoint/2010/main" val="3421551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4C15804-B441-4A8C-966A-37B994494D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CC8EEC-49C9-4542-B149-B4CC09C3526F}" type="slidenum">
              <a:rPr lang="en-GB" altLang="en-US" sz="1200"/>
              <a:pPr/>
              <a:t>15</a:t>
            </a:fld>
            <a:endParaRPr lang="en-GB" altLang="en-US" sz="1200"/>
          </a:p>
        </p:txBody>
      </p:sp>
      <p:sp>
        <p:nvSpPr>
          <p:cNvPr id="12291" name="Rectangle 2">
            <a:extLst>
              <a:ext uri="{FF2B5EF4-FFF2-40B4-BE49-F238E27FC236}">
                <a16:creationId xmlns:a16="http://schemas.microsoft.com/office/drawing/2014/main" id="{7D3CA73B-CBE5-40C2-8DA2-7C628CCAE9F0}"/>
              </a:ext>
            </a:extLst>
          </p:cNvPr>
          <p:cNvSpPr>
            <a:spLocks noGrp="1" noRot="1" noChangeAspect="1" noChangeArrowheads="1" noTextEdit="1"/>
          </p:cNvSpPr>
          <p:nvPr>
            <p:ph type="sldImg"/>
          </p:nvPr>
        </p:nvSpPr>
        <p:spPr>
          <a:xfrm>
            <a:off x="65088" y="733425"/>
            <a:ext cx="6515100" cy="3665538"/>
          </a:xfrm>
          <a:ln/>
        </p:spPr>
      </p:sp>
      <p:sp>
        <p:nvSpPr>
          <p:cNvPr id="12292" name="Rectangle 3">
            <a:extLst>
              <a:ext uri="{FF2B5EF4-FFF2-40B4-BE49-F238E27FC236}">
                <a16:creationId xmlns:a16="http://schemas.microsoft.com/office/drawing/2014/main" id="{51A4D47B-9972-419C-B595-9AFD4F1299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404266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13F729A-0AF0-4995-B32B-9504BC68960C}" type="slidenum">
              <a:rPr lang="en-US" smtClean="0"/>
              <a:t>16</a:t>
            </a:fld>
            <a:endParaRPr lang="en-US" dirty="0"/>
          </a:p>
        </p:txBody>
      </p:sp>
    </p:spTree>
    <p:extLst>
      <p:ext uri="{BB962C8B-B14F-4D97-AF65-F5344CB8AC3E}">
        <p14:creationId xmlns:p14="http://schemas.microsoft.com/office/powerpoint/2010/main" val="4137067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4C15804-B441-4A8C-966A-37B994494D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CC8EEC-49C9-4542-B149-B4CC09C3526F}" type="slidenum">
              <a:rPr lang="en-GB" altLang="en-US" sz="1200"/>
              <a:pPr/>
              <a:t>18</a:t>
            </a:fld>
            <a:endParaRPr lang="en-GB" altLang="en-US" sz="1200"/>
          </a:p>
        </p:txBody>
      </p:sp>
      <p:sp>
        <p:nvSpPr>
          <p:cNvPr id="12291" name="Rectangle 2">
            <a:extLst>
              <a:ext uri="{FF2B5EF4-FFF2-40B4-BE49-F238E27FC236}">
                <a16:creationId xmlns:a16="http://schemas.microsoft.com/office/drawing/2014/main" id="{7D3CA73B-CBE5-40C2-8DA2-7C628CCAE9F0}"/>
              </a:ext>
            </a:extLst>
          </p:cNvPr>
          <p:cNvSpPr>
            <a:spLocks noGrp="1" noRot="1" noChangeAspect="1" noChangeArrowheads="1" noTextEdit="1"/>
          </p:cNvSpPr>
          <p:nvPr>
            <p:ph type="sldImg"/>
          </p:nvPr>
        </p:nvSpPr>
        <p:spPr>
          <a:xfrm>
            <a:off x="65088" y="733425"/>
            <a:ext cx="6515100" cy="3665538"/>
          </a:xfrm>
          <a:ln/>
        </p:spPr>
      </p:sp>
      <p:sp>
        <p:nvSpPr>
          <p:cNvPr id="12292" name="Rectangle 3">
            <a:extLst>
              <a:ext uri="{FF2B5EF4-FFF2-40B4-BE49-F238E27FC236}">
                <a16:creationId xmlns:a16="http://schemas.microsoft.com/office/drawing/2014/main" id="{51A4D47B-9972-419C-B595-9AFD4F1299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16242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3F729A-0AF0-4995-B32B-9504BC68960C}" type="slidenum">
              <a:rPr lang="de-DE" smtClean="0"/>
              <a:t>19</a:t>
            </a:fld>
            <a:endParaRPr lang="de-DE"/>
          </a:p>
        </p:txBody>
      </p:sp>
    </p:spTree>
    <p:extLst>
      <p:ext uri="{BB962C8B-B14F-4D97-AF65-F5344CB8AC3E}">
        <p14:creationId xmlns:p14="http://schemas.microsoft.com/office/powerpoint/2010/main" val="915107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ADC9A-D55A-4E83-BB53-B062CA5C96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703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E3EADC9A-D55A-4E83-BB53-B062CA5C96CD}" type="slidenum">
              <a:rPr lang="en-US" smtClean="0"/>
              <a:t>4</a:t>
            </a:fld>
            <a:endParaRPr lang="en-US"/>
          </a:p>
        </p:txBody>
      </p:sp>
    </p:spTree>
    <p:extLst>
      <p:ext uri="{BB962C8B-B14F-4D97-AF65-F5344CB8AC3E}">
        <p14:creationId xmlns:p14="http://schemas.microsoft.com/office/powerpoint/2010/main" val="2890123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ADC9A-D55A-4E83-BB53-B062CA5C96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324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EADC9A-D55A-4E83-BB53-B062CA5C96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986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EADC9A-D55A-4E83-BB53-B062CA5C96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842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05FB69-E16E-416B-A301-6777EB68E9AE}" type="slidenum">
              <a:rPr lang="en-US" smtClean="0"/>
              <a:pPr/>
              <a:t>9</a:t>
            </a:fld>
            <a:endParaRPr lang="en-US"/>
          </a:p>
        </p:txBody>
      </p:sp>
    </p:spTree>
    <p:extLst>
      <p:ext uri="{BB962C8B-B14F-4D97-AF65-F5344CB8AC3E}">
        <p14:creationId xmlns:p14="http://schemas.microsoft.com/office/powerpoint/2010/main" val="200537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467CF-49EB-4B58-B94B-6CE629E4EA1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475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3EADC9A-D55A-4E83-BB53-B062CA5C96CD}" type="slidenum">
              <a:rPr lang="en-US" smtClean="0"/>
              <a:t>11</a:t>
            </a:fld>
            <a:endParaRPr lang="en-US"/>
          </a:p>
        </p:txBody>
      </p:sp>
    </p:spTree>
    <p:extLst>
      <p:ext uri="{BB962C8B-B14F-4D97-AF65-F5344CB8AC3E}">
        <p14:creationId xmlns:p14="http://schemas.microsoft.com/office/powerpoint/2010/main" val="3120326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B5D7BA-B5BA-428F-BBA5-87C97F21E22D}"/>
              </a:ext>
            </a:extLst>
          </p:cNvPr>
          <p:cNvSpPr>
            <a:spLocks noGrp="1"/>
          </p:cNvSpPr>
          <p:nvPr>
            <p:ph type="pic" sz="quarter" idx="12"/>
          </p:nvPr>
        </p:nvSpPr>
        <p:spPr>
          <a:xfrm>
            <a:off x="179388" y="1727387"/>
            <a:ext cx="11832613" cy="4951226"/>
          </a:xfrm>
        </p:spPr>
        <p:txBody>
          <a:bodyPr lIns="72000" tIns="72000" rIns="72000" bIns="72000"/>
          <a:lstStyle>
            <a:lvl1pPr marL="750" indent="0">
              <a:buNone/>
              <a:defRPr>
                <a:solidFill>
                  <a:schemeClr val="bg1"/>
                </a:solidFill>
              </a:defRPr>
            </a:lvl1pPr>
          </a:lstStyle>
          <a:p>
            <a:r>
              <a:rPr lang="en-US"/>
              <a:t>Click icon to add picture</a:t>
            </a:r>
            <a:endParaRPr lang="en-GB"/>
          </a:p>
        </p:txBody>
      </p:sp>
      <p:sp>
        <p:nvSpPr>
          <p:cNvPr id="5127" name="Rectangle 7"/>
          <p:cNvSpPr>
            <a:spLocks noGrp="1" noChangeArrowheads="1"/>
          </p:cNvSpPr>
          <p:nvPr>
            <p:ph type="subTitle" idx="1"/>
          </p:nvPr>
        </p:nvSpPr>
        <p:spPr>
          <a:xfrm>
            <a:off x="700800" y="5421600"/>
            <a:ext cx="7680000" cy="648000"/>
          </a:xfrm>
        </p:spPr>
        <p:txBody>
          <a:bodyPr/>
          <a:lstStyle>
            <a:lvl1pPr marL="0" indent="0">
              <a:spcBef>
                <a:spcPts val="0"/>
              </a:spcBef>
              <a:buFontTx/>
              <a:buNone/>
              <a:defRPr sz="1800">
                <a:solidFill>
                  <a:schemeClr val="bg1"/>
                </a:solidFill>
              </a:defRPr>
            </a:lvl1pPr>
          </a:lstStyle>
          <a:p>
            <a:r>
              <a:rPr lang="en-US"/>
              <a:t>Click to edit Master subtitle style</a:t>
            </a:r>
            <a:endParaRPr lang="en-GB"/>
          </a:p>
        </p:txBody>
      </p:sp>
      <p:sp>
        <p:nvSpPr>
          <p:cNvPr id="5142" name="Rectangle 22"/>
          <p:cNvSpPr>
            <a:spLocks noGrp="1" noChangeArrowheads="1"/>
          </p:cNvSpPr>
          <p:nvPr>
            <p:ph type="ctrTitle"/>
          </p:nvPr>
        </p:nvSpPr>
        <p:spPr>
          <a:xfrm>
            <a:off x="700800" y="4564800"/>
            <a:ext cx="7680000" cy="831600"/>
          </a:xfrm>
        </p:spPr>
        <p:txBody>
          <a:bodyPr anchor="t"/>
          <a:lstStyle>
            <a:lvl1pPr>
              <a:defRPr sz="2200">
                <a:solidFill>
                  <a:schemeClr val="bg1"/>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71AC12B1-0300-415B-BD1A-5ED8BF35DE4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9652647" y="353692"/>
            <a:ext cx="2067635" cy="898353"/>
          </a:xfrm>
          <a:prstGeom prst="rect">
            <a:avLst/>
          </a:prstGeom>
        </p:spPr>
      </p:pic>
    </p:spTree>
    <p:extLst>
      <p:ext uri="{BB962C8B-B14F-4D97-AF65-F5344CB8AC3E}">
        <p14:creationId xmlns:p14="http://schemas.microsoft.com/office/powerpoint/2010/main" val="3545925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432000"/>
          </a:xfrm>
        </p:spPr>
        <p:txBody>
          <a:bodyPr/>
          <a:lstStyle/>
          <a:p>
            <a:r>
              <a:rPr lang="en-US"/>
              <a:t>Click to edit Master title style</a:t>
            </a:r>
          </a:p>
        </p:txBody>
      </p:sp>
      <p:sp>
        <p:nvSpPr>
          <p:cNvPr id="3" name="Content Placeholder 2"/>
          <p:cNvSpPr>
            <a:spLocks noGrp="1"/>
          </p:cNvSpPr>
          <p:nvPr>
            <p:ph sz="half" idx="1"/>
          </p:nvPr>
        </p:nvSpPr>
        <p:spPr>
          <a:xfrm>
            <a:off x="406800" y="1260000"/>
            <a:ext cx="5400000" cy="648000"/>
          </a:xfrm>
        </p:spPr>
        <p:txBody>
          <a:bodyPr/>
          <a:lstStyle>
            <a:lvl1pPr marL="750" indent="0">
              <a:buNone/>
              <a:defRPr sz="2000" b="1">
                <a:solidFill>
                  <a:schemeClr val="accent1"/>
                </a:solidFill>
              </a:defRPr>
            </a:lvl1pPr>
            <a:lvl2pPr marL="268537"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p:txBody>
      </p:sp>
      <p:sp>
        <p:nvSpPr>
          <p:cNvPr id="10" name="Picture Placeholder 9">
            <a:extLst>
              <a:ext uri="{FF2B5EF4-FFF2-40B4-BE49-F238E27FC236}">
                <a16:creationId xmlns:a16="http://schemas.microsoft.com/office/drawing/2014/main" id="{1A6E24D0-F3C2-452A-832E-2C6DED5EB078}"/>
              </a:ext>
            </a:extLst>
          </p:cNvPr>
          <p:cNvSpPr>
            <a:spLocks noGrp="1"/>
          </p:cNvSpPr>
          <p:nvPr>
            <p:ph type="pic" sz="quarter" idx="13"/>
          </p:nvPr>
        </p:nvSpPr>
        <p:spPr>
          <a:xfrm>
            <a:off x="406800" y="2052000"/>
            <a:ext cx="5399583" cy="3888000"/>
          </a:xfrm>
        </p:spPr>
        <p:txBody>
          <a:bodyPr/>
          <a:lstStyle>
            <a:lvl1pPr marL="750" indent="0">
              <a:buNone/>
              <a:defRPr/>
            </a:lvl1pPr>
          </a:lstStyle>
          <a:p>
            <a:r>
              <a:rPr lang="en-US"/>
              <a:t>Click icon to add picture</a:t>
            </a:r>
            <a:endParaRPr lang="en-GB"/>
          </a:p>
        </p:txBody>
      </p:sp>
      <p:sp>
        <p:nvSpPr>
          <p:cNvPr id="11" name="Content Placeholder 2">
            <a:extLst>
              <a:ext uri="{FF2B5EF4-FFF2-40B4-BE49-F238E27FC236}">
                <a16:creationId xmlns:a16="http://schemas.microsoft.com/office/drawing/2014/main" id="{863C149B-0AE5-4517-8928-C3556769A76D}"/>
              </a:ext>
            </a:extLst>
          </p:cNvPr>
          <p:cNvSpPr>
            <a:spLocks noGrp="1"/>
          </p:cNvSpPr>
          <p:nvPr>
            <p:ph sz="half" idx="14"/>
          </p:nvPr>
        </p:nvSpPr>
        <p:spPr>
          <a:xfrm>
            <a:off x="6360000" y="1260000"/>
            <a:ext cx="5400000" cy="648000"/>
          </a:xfrm>
        </p:spPr>
        <p:txBody>
          <a:bodyPr/>
          <a:lstStyle>
            <a:lvl1pPr marL="750" indent="0">
              <a:buNone/>
              <a:defRPr sz="2000" b="1">
                <a:solidFill>
                  <a:schemeClr val="accent1"/>
                </a:solidFill>
              </a:defRPr>
            </a:lvl1pPr>
            <a:lvl2pPr marL="268537"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p:txBody>
      </p:sp>
      <p:sp>
        <p:nvSpPr>
          <p:cNvPr id="12" name="Picture Placeholder 9">
            <a:extLst>
              <a:ext uri="{FF2B5EF4-FFF2-40B4-BE49-F238E27FC236}">
                <a16:creationId xmlns:a16="http://schemas.microsoft.com/office/drawing/2014/main" id="{686F52B1-FDE3-4E14-9986-D219BFDBF5F4}"/>
              </a:ext>
            </a:extLst>
          </p:cNvPr>
          <p:cNvSpPr>
            <a:spLocks noGrp="1"/>
          </p:cNvSpPr>
          <p:nvPr>
            <p:ph type="pic" sz="quarter" idx="15"/>
          </p:nvPr>
        </p:nvSpPr>
        <p:spPr>
          <a:xfrm>
            <a:off x="6360418" y="2052000"/>
            <a:ext cx="5399583" cy="3888000"/>
          </a:xfrm>
        </p:spPr>
        <p:txBody>
          <a:bodyPr/>
          <a:lstStyle>
            <a:lvl1pPr marL="750" indent="0">
              <a:buNone/>
              <a:defRPr/>
            </a:lvl1pPr>
          </a:lstStyle>
          <a:p>
            <a:r>
              <a:rPr lang="en-US"/>
              <a:t>Click icon to add picture</a:t>
            </a:r>
            <a:endParaRPr lang="en-GB"/>
          </a:p>
        </p:txBody>
      </p:sp>
      <p:sp>
        <p:nvSpPr>
          <p:cNvPr id="13" name="Rectangle 6">
            <a:extLst>
              <a:ext uri="{FF2B5EF4-FFF2-40B4-BE49-F238E27FC236}">
                <a16:creationId xmlns:a16="http://schemas.microsoft.com/office/drawing/2014/main" id="{59B239F7-4580-4877-A474-73AB5A8C1A01}"/>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7" name="Rectangle 5">
            <a:extLst>
              <a:ext uri="{FF2B5EF4-FFF2-40B4-BE49-F238E27FC236}">
                <a16:creationId xmlns:a16="http://schemas.microsoft.com/office/drawing/2014/main" id="{D2198827-0937-46D7-814E-35835DBBB399}"/>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8" name="Date Placeholder 3">
            <a:extLst>
              <a:ext uri="{FF2B5EF4-FFF2-40B4-BE49-F238E27FC236}">
                <a16:creationId xmlns:a16="http://schemas.microsoft.com/office/drawing/2014/main" id="{F4DA6BB4-B5F8-4CFD-A8CC-C91F91FD62D2}"/>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9" name="Text Placeholder 9">
            <a:extLst>
              <a:ext uri="{FF2B5EF4-FFF2-40B4-BE49-F238E27FC236}">
                <a16:creationId xmlns:a16="http://schemas.microsoft.com/office/drawing/2014/main" id="{7AF49BF9-5C1E-405B-8F29-91C1B9CE7710}"/>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3488632809"/>
      </p:ext>
    </p:extLst>
  </p:cSld>
  <p:clrMapOvr>
    <a:masterClrMapping/>
  </p:clrMapOvr>
  <p:extLst>
    <p:ext uri="{DCECCB84-F9BA-43D5-87BE-67443E8EF086}">
      <p15:sldGuideLst xmlns:p15="http://schemas.microsoft.com/office/powerpoint/2012/main">
        <p15:guide id="1" pos="257">
          <p15:clr>
            <a:srgbClr val="FBAE40"/>
          </p15:clr>
        </p15:guide>
        <p15:guide id="2" orient="horz" pos="799">
          <p15:clr>
            <a:srgbClr val="FBAE40"/>
          </p15:clr>
        </p15:guide>
        <p15:guide id="3" pos="7423">
          <p15:clr>
            <a:srgbClr val="FBAE40"/>
          </p15:clr>
        </p15:guide>
        <p15:guide id="4" orient="horz" pos="37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line Title &amp; Two Images">
    <p:spTree>
      <p:nvGrpSpPr>
        <p:cNvPr id="1" name=""/>
        <p:cNvGrpSpPr/>
        <p:nvPr/>
      </p:nvGrpSpPr>
      <p:grpSpPr>
        <a:xfrm>
          <a:off x="0" y="0"/>
          <a:ext cx="0" cy="0"/>
          <a:chOff x="0" y="0"/>
          <a:chExt cx="0" cy="0"/>
        </a:xfrm>
      </p:grpSpPr>
      <p:sp>
        <p:nvSpPr>
          <p:cNvPr id="2" name="Title 1"/>
          <p:cNvSpPr>
            <a:spLocks noGrp="1"/>
          </p:cNvSpPr>
          <p:nvPr>
            <p:ph type="title"/>
          </p:nvPr>
        </p:nvSpPr>
        <p:spPr>
          <a:xfrm>
            <a:off x="406800" y="360000"/>
            <a:ext cx="11352012" cy="684000"/>
          </a:xfrm>
        </p:spPr>
        <p:txBody>
          <a:bodyPr/>
          <a:lstStyle/>
          <a:p>
            <a:r>
              <a:rPr lang="en-US"/>
              <a:t>Click to edit Master title style</a:t>
            </a:r>
          </a:p>
        </p:txBody>
      </p:sp>
      <p:sp>
        <p:nvSpPr>
          <p:cNvPr id="3" name="Content Placeholder 2"/>
          <p:cNvSpPr>
            <a:spLocks noGrp="1"/>
          </p:cNvSpPr>
          <p:nvPr>
            <p:ph sz="half" idx="1"/>
          </p:nvPr>
        </p:nvSpPr>
        <p:spPr>
          <a:xfrm>
            <a:off x="406800" y="1260000"/>
            <a:ext cx="5400000" cy="648000"/>
          </a:xfrm>
        </p:spPr>
        <p:txBody>
          <a:bodyPr/>
          <a:lstStyle>
            <a:lvl1pPr marL="750" indent="0">
              <a:buNone/>
              <a:defRPr sz="2000" b="1">
                <a:solidFill>
                  <a:schemeClr val="accent1"/>
                </a:solidFill>
              </a:defRPr>
            </a:lvl1pPr>
            <a:lvl2pPr marL="268537"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p:txBody>
      </p:sp>
      <p:sp>
        <p:nvSpPr>
          <p:cNvPr id="10" name="Picture Placeholder 9">
            <a:extLst>
              <a:ext uri="{FF2B5EF4-FFF2-40B4-BE49-F238E27FC236}">
                <a16:creationId xmlns:a16="http://schemas.microsoft.com/office/drawing/2014/main" id="{1A6E24D0-F3C2-452A-832E-2C6DED5EB078}"/>
              </a:ext>
            </a:extLst>
          </p:cNvPr>
          <p:cNvSpPr>
            <a:spLocks noGrp="1"/>
          </p:cNvSpPr>
          <p:nvPr>
            <p:ph type="pic" sz="quarter" idx="13"/>
          </p:nvPr>
        </p:nvSpPr>
        <p:spPr>
          <a:xfrm>
            <a:off x="406800" y="2052000"/>
            <a:ext cx="5399583" cy="3888000"/>
          </a:xfrm>
        </p:spPr>
        <p:txBody>
          <a:bodyPr/>
          <a:lstStyle>
            <a:lvl1pPr marL="750" indent="0">
              <a:buNone/>
              <a:defRPr/>
            </a:lvl1pPr>
          </a:lstStyle>
          <a:p>
            <a:r>
              <a:rPr lang="en-US"/>
              <a:t>Click icon to add picture</a:t>
            </a:r>
            <a:endParaRPr lang="en-GB"/>
          </a:p>
        </p:txBody>
      </p:sp>
      <p:sp>
        <p:nvSpPr>
          <p:cNvPr id="11" name="Content Placeholder 2">
            <a:extLst>
              <a:ext uri="{FF2B5EF4-FFF2-40B4-BE49-F238E27FC236}">
                <a16:creationId xmlns:a16="http://schemas.microsoft.com/office/drawing/2014/main" id="{863C149B-0AE5-4517-8928-C3556769A76D}"/>
              </a:ext>
            </a:extLst>
          </p:cNvPr>
          <p:cNvSpPr>
            <a:spLocks noGrp="1"/>
          </p:cNvSpPr>
          <p:nvPr>
            <p:ph sz="half" idx="14"/>
          </p:nvPr>
        </p:nvSpPr>
        <p:spPr>
          <a:xfrm>
            <a:off x="6360000" y="1260000"/>
            <a:ext cx="5400000" cy="648000"/>
          </a:xfrm>
        </p:spPr>
        <p:txBody>
          <a:bodyPr/>
          <a:lstStyle>
            <a:lvl1pPr marL="750" indent="0">
              <a:buNone/>
              <a:defRPr sz="2000" b="1">
                <a:solidFill>
                  <a:schemeClr val="accent1"/>
                </a:solidFill>
              </a:defRPr>
            </a:lvl1pPr>
            <a:lvl2pPr marL="268537"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p:txBody>
      </p:sp>
      <p:sp>
        <p:nvSpPr>
          <p:cNvPr id="12" name="Picture Placeholder 9">
            <a:extLst>
              <a:ext uri="{FF2B5EF4-FFF2-40B4-BE49-F238E27FC236}">
                <a16:creationId xmlns:a16="http://schemas.microsoft.com/office/drawing/2014/main" id="{686F52B1-FDE3-4E14-9986-D219BFDBF5F4}"/>
              </a:ext>
            </a:extLst>
          </p:cNvPr>
          <p:cNvSpPr>
            <a:spLocks noGrp="1"/>
          </p:cNvSpPr>
          <p:nvPr>
            <p:ph type="pic" sz="quarter" idx="15"/>
          </p:nvPr>
        </p:nvSpPr>
        <p:spPr>
          <a:xfrm>
            <a:off x="6360418" y="2052000"/>
            <a:ext cx="5399583" cy="3888000"/>
          </a:xfrm>
        </p:spPr>
        <p:txBody>
          <a:bodyPr/>
          <a:lstStyle>
            <a:lvl1pPr marL="750" indent="0">
              <a:buNone/>
              <a:defRPr/>
            </a:lvl1pPr>
          </a:lstStyle>
          <a:p>
            <a:r>
              <a:rPr lang="en-US"/>
              <a:t>Click icon to add picture</a:t>
            </a:r>
            <a:endParaRPr lang="en-GB"/>
          </a:p>
        </p:txBody>
      </p:sp>
      <p:cxnSp>
        <p:nvCxnSpPr>
          <p:cNvPr id="13" name="Straight Connector 12">
            <a:extLst>
              <a:ext uri="{FF2B5EF4-FFF2-40B4-BE49-F238E27FC236}">
                <a16:creationId xmlns:a16="http://schemas.microsoft.com/office/drawing/2014/main" id="{3C7D2E39-0A84-443B-91AB-81D7D45B930D}"/>
              </a:ext>
            </a:extLst>
          </p:cNvPr>
          <p:cNvCxnSpPr>
            <a:cxnSpLocks/>
          </p:cNvCxnSpPr>
          <p:nvPr userDrawn="1"/>
        </p:nvCxnSpPr>
        <p:spPr bwMode="auto">
          <a:xfrm>
            <a:off x="406800" y="1116000"/>
            <a:ext cx="1135201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14" name="Rectangle 6">
            <a:extLst>
              <a:ext uri="{FF2B5EF4-FFF2-40B4-BE49-F238E27FC236}">
                <a16:creationId xmlns:a16="http://schemas.microsoft.com/office/drawing/2014/main" id="{C0269937-71BB-431E-9FD6-143D300E3E83}"/>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8" name="Rectangle 5">
            <a:extLst>
              <a:ext uri="{FF2B5EF4-FFF2-40B4-BE49-F238E27FC236}">
                <a16:creationId xmlns:a16="http://schemas.microsoft.com/office/drawing/2014/main" id="{54D18F0B-AD1B-4280-9391-E43F6EE6E206}"/>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20" name="Date Placeholder 3">
            <a:extLst>
              <a:ext uri="{FF2B5EF4-FFF2-40B4-BE49-F238E27FC236}">
                <a16:creationId xmlns:a16="http://schemas.microsoft.com/office/drawing/2014/main" id="{F61CD0A1-F5EF-454F-91DF-8A01F4A3E720}"/>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21" name="Text Placeholder 9">
            <a:extLst>
              <a:ext uri="{FF2B5EF4-FFF2-40B4-BE49-F238E27FC236}">
                <a16:creationId xmlns:a16="http://schemas.microsoft.com/office/drawing/2014/main" id="{B6053FF6-B9E4-4171-8F4B-DC30B0590D72}"/>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15" name="Picture 14">
            <a:extLst>
              <a:ext uri="{FF2B5EF4-FFF2-40B4-BE49-F238E27FC236}">
                <a16:creationId xmlns:a16="http://schemas.microsoft.com/office/drawing/2014/main" id="{FBAFE8FF-47D8-4504-A531-349AB224B9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4205054093"/>
      </p:ext>
    </p:extLst>
  </p:cSld>
  <p:clrMapOvr>
    <a:masterClrMapping/>
  </p:clrMapOvr>
  <p:extLst>
    <p:ext uri="{DCECCB84-F9BA-43D5-87BE-67443E8EF086}">
      <p15:sldGuideLst xmlns:p15="http://schemas.microsoft.com/office/powerpoint/2012/main">
        <p15:guide id="1" orient="horz" pos="799">
          <p15:clr>
            <a:srgbClr val="FBAE40"/>
          </p15:clr>
        </p15:guide>
        <p15:guide id="2" orient="horz" pos="3748">
          <p15:clr>
            <a:srgbClr val="FBAE40"/>
          </p15:clr>
        </p15:guide>
        <p15:guide id="3" pos="257">
          <p15:clr>
            <a:srgbClr val="FBAE40"/>
          </p15:clr>
        </p15:guide>
        <p15:guide id="4" pos="742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432000"/>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863C149B-0AE5-4517-8928-C3556769A76D}"/>
              </a:ext>
            </a:extLst>
          </p:cNvPr>
          <p:cNvSpPr>
            <a:spLocks noGrp="1"/>
          </p:cNvSpPr>
          <p:nvPr>
            <p:ph sz="half" idx="14"/>
          </p:nvPr>
        </p:nvSpPr>
        <p:spPr>
          <a:xfrm>
            <a:off x="6360000" y="1260000"/>
            <a:ext cx="5400000" cy="648000"/>
          </a:xfrm>
        </p:spPr>
        <p:txBody>
          <a:bodyPr/>
          <a:lstStyle>
            <a:lvl1pPr marL="750" indent="0">
              <a:buNone/>
              <a:defRPr sz="2000" b="1">
                <a:solidFill>
                  <a:schemeClr val="accent1"/>
                </a:solidFill>
              </a:defRPr>
            </a:lvl1pPr>
            <a:lvl2pPr marL="268537"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p:txBody>
      </p:sp>
      <p:sp>
        <p:nvSpPr>
          <p:cNvPr id="12" name="Picture Placeholder 9">
            <a:extLst>
              <a:ext uri="{FF2B5EF4-FFF2-40B4-BE49-F238E27FC236}">
                <a16:creationId xmlns:a16="http://schemas.microsoft.com/office/drawing/2014/main" id="{686F52B1-FDE3-4E14-9986-D219BFDBF5F4}"/>
              </a:ext>
            </a:extLst>
          </p:cNvPr>
          <p:cNvSpPr>
            <a:spLocks noGrp="1"/>
          </p:cNvSpPr>
          <p:nvPr>
            <p:ph type="pic" sz="quarter" idx="15"/>
          </p:nvPr>
        </p:nvSpPr>
        <p:spPr>
          <a:xfrm>
            <a:off x="6360418" y="2052000"/>
            <a:ext cx="5399583" cy="3888000"/>
          </a:xfrm>
        </p:spPr>
        <p:txBody>
          <a:bodyPr/>
          <a:lstStyle>
            <a:lvl1pPr marL="750" indent="0">
              <a:buNone/>
              <a:defRPr/>
            </a:lvl1pPr>
          </a:lstStyle>
          <a:p>
            <a:r>
              <a:rPr lang="en-US"/>
              <a:t>Click icon to add picture</a:t>
            </a:r>
            <a:endParaRPr lang="en-GB"/>
          </a:p>
        </p:txBody>
      </p:sp>
      <p:sp>
        <p:nvSpPr>
          <p:cNvPr id="13" name="Content Placeholder 2">
            <a:extLst>
              <a:ext uri="{FF2B5EF4-FFF2-40B4-BE49-F238E27FC236}">
                <a16:creationId xmlns:a16="http://schemas.microsoft.com/office/drawing/2014/main" id="{E0C06F53-3CC1-4031-A3A6-25EFE8BFF454}"/>
              </a:ext>
            </a:extLst>
          </p:cNvPr>
          <p:cNvSpPr>
            <a:spLocks noGrp="1"/>
          </p:cNvSpPr>
          <p:nvPr>
            <p:ph sz="half" idx="16"/>
          </p:nvPr>
        </p:nvSpPr>
        <p:spPr>
          <a:xfrm>
            <a:off x="407988" y="1260000"/>
            <a:ext cx="5400000" cy="4680000"/>
          </a:xfrm>
        </p:spPr>
        <p:txBody>
          <a:bodyPr/>
          <a:lstStyle>
            <a:lvl1pPr>
              <a:defRPr sz="1800"/>
            </a:lvl1pPr>
            <a:lvl2pPr>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6">
            <a:extLst>
              <a:ext uri="{FF2B5EF4-FFF2-40B4-BE49-F238E27FC236}">
                <a16:creationId xmlns:a16="http://schemas.microsoft.com/office/drawing/2014/main" id="{DE3679C8-D7F6-42B6-A820-69300FFA830D}"/>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7" name="Rectangle 5">
            <a:extLst>
              <a:ext uri="{FF2B5EF4-FFF2-40B4-BE49-F238E27FC236}">
                <a16:creationId xmlns:a16="http://schemas.microsoft.com/office/drawing/2014/main" id="{C89FDE3E-96D4-4AD1-9713-69A9346A8087}"/>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8" name="Date Placeholder 3">
            <a:extLst>
              <a:ext uri="{FF2B5EF4-FFF2-40B4-BE49-F238E27FC236}">
                <a16:creationId xmlns:a16="http://schemas.microsoft.com/office/drawing/2014/main" id="{4849DF84-F6E7-4FC4-BE68-958DE9AB19B2}"/>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9" name="Text Placeholder 9">
            <a:extLst>
              <a:ext uri="{FF2B5EF4-FFF2-40B4-BE49-F238E27FC236}">
                <a16:creationId xmlns:a16="http://schemas.microsoft.com/office/drawing/2014/main" id="{A2D16434-B88F-4752-9EA4-ED40F332D514}"/>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977130126"/>
      </p:ext>
    </p:extLst>
  </p:cSld>
  <p:clrMapOvr>
    <a:masterClrMapping/>
  </p:clrMapOvr>
  <p:extLst>
    <p:ext uri="{DCECCB84-F9BA-43D5-87BE-67443E8EF086}">
      <p15:sldGuideLst xmlns:p15="http://schemas.microsoft.com/office/powerpoint/2012/main">
        <p15:guide id="1" orient="horz" pos="3748">
          <p15:clr>
            <a:srgbClr val="FBAE40"/>
          </p15:clr>
        </p15:guide>
        <p15:guide id="2" orient="horz" pos="799">
          <p15:clr>
            <a:srgbClr val="FBAE40"/>
          </p15:clr>
        </p15:guide>
        <p15:guide id="3" pos="257">
          <p15:clr>
            <a:srgbClr val="FBAE40"/>
          </p15:clr>
        </p15:guide>
        <p15:guide id="4" pos="742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wo-line Title &amp; Image">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684000"/>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863C149B-0AE5-4517-8928-C3556769A76D}"/>
              </a:ext>
            </a:extLst>
          </p:cNvPr>
          <p:cNvSpPr>
            <a:spLocks noGrp="1"/>
          </p:cNvSpPr>
          <p:nvPr>
            <p:ph sz="half" idx="14"/>
          </p:nvPr>
        </p:nvSpPr>
        <p:spPr>
          <a:xfrm>
            <a:off x="6360000" y="1260000"/>
            <a:ext cx="5400000" cy="648000"/>
          </a:xfrm>
        </p:spPr>
        <p:txBody>
          <a:bodyPr/>
          <a:lstStyle>
            <a:lvl1pPr marL="750" indent="0">
              <a:buNone/>
              <a:defRPr sz="2000" b="1">
                <a:solidFill>
                  <a:schemeClr val="accent1"/>
                </a:solidFill>
              </a:defRPr>
            </a:lvl1pPr>
            <a:lvl2pPr marL="268537"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p:txBody>
      </p:sp>
      <p:sp>
        <p:nvSpPr>
          <p:cNvPr id="12" name="Picture Placeholder 9">
            <a:extLst>
              <a:ext uri="{FF2B5EF4-FFF2-40B4-BE49-F238E27FC236}">
                <a16:creationId xmlns:a16="http://schemas.microsoft.com/office/drawing/2014/main" id="{686F52B1-FDE3-4E14-9986-D219BFDBF5F4}"/>
              </a:ext>
            </a:extLst>
          </p:cNvPr>
          <p:cNvSpPr>
            <a:spLocks noGrp="1"/>
          </p:cNvSpPr>
          <p:nvPr>
            <p:ph type="pic" sz="quarter" idx="15"/>
          </p:nvPr>
        </p:nvSpPr>
        <p:spPr>
          <a:xfrm>
            <a:off x="6360418" y="2052000"/>
            <a:ext cx="5399583" cy="3888000"/>
          </a:xfrm>
        </p:spPr>
        <p:txBody>
          <a:bodyPr/>
          <a:lstStyle>
            <a:lvl1pPr marL="750" indent="0">
              <a:buNone/>
              <a:defRPr/>
            </a:lvl1pPr>
          </a:lstStyle>
          <a:p>
            <a:r>
              <a:rPr lang="en-US"/>
              <a:t>Click icon to add picture</a:t>
            </a:r>
            <a:endParaRPr lang="en-GB"/>
          </a:p>
        </p:txBody>
      </p:sp>
      <p:cxnSp>
        <p:nvCxnSpPr>
          <p:cNvPr id="13" name="Straight Connector 12">
            <a:extLst>
              <a:ext uri="{FF2B5EF4-FFF2-40B4-BE49-F238E27FC236}">
                <a16:creationId xmlns:a16="http://schemas.microsoft.com/office/drawing/2014/main" id="{3C7D2E39-0A84-443B-91AB-81D7D45B930D}"/>
              </a:ext>
            </a:extLst>
          </p:cNvPr>
          <p:cNvCxnSpPr>
            <a:cxnSpLocks/>
          </p:cNvCxnSpPr>
          <p:nvPr userDrawn="1"/>
        </p:nvCxnSpPr>
        <p:spPr bwMode="auto">
          <a:xfrm>
            <a:off x="407988" y="1116000"/>
            <a:ext cx="1135201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19" name="Content Placeholder 2">
            <a:extLst>
              <a:ext uri="{FF2B5EF4-FFF2-40B4-BE49-F238E27FC236}">
                <a16:creationId xmlns:a16="http://schemas.microsoft.com/office/drawing/2014/main" id="{3A74FCFC-2993-446E-872F-EA2F826DF9AA}"/>
              </a:ext>
            </a:extLst>
          </p:cNvPr>
          <p:cNvSpPr>
            <a:spLocks noGrp="1"/>
          </p:cNvSpPr>
          <p:nvPr>
            <p:ph sz="half" idx="16"/>
          </p:nvPr>
        </p:nvSpPr>
        <p:spPr>
          <a:xfrm>
            <a:off x="407988" y="1260000"/>
            <a:ext cx="5400000" cy="4680000"/>
          </a:xfrm>
        </p:spPr>
        <p:txBody>
          <a:bodyPr/>
          <a:lstStyle>
            <a:lvl1pPr>
              <a:defRPr sz="1800"/>
            </a:lvl1pPr>
            <a:lvl2pPr>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6">
            <a:extLst>
              <a:ext uri="{FF2B5EF4-FFF2-40B4-BE49-F238E27FC236}">
                <a16:creationId xmlns:a16="http://schemas.microsoft.com/office/drawing/2014/main" id="{B9A679CA-26BE-4AEB-AE86-9549F8207E20}"/>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8" name="Rectangle 5">
            <a:extLst>
              <a:ext uri="{FF2B5EF4-FFF2-40B4-BE49-F238E27FC236}">
                <a16:creationId xmlns:a16="http://schemas.microsoft.com/office/drawing/2014/main" id="{D92FE2F2-12F1-48D8-B264-6B2C7808A9FF}"/>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20" name="Date Placeholder 3">
            <a:extLst>
              <a:ext uri="{FF2B5EF4-FFF2-40B4-BE49-F238E27FC236}">
                <a16:creationId xmlns:a16="http://schemas.microsoft.com/office/drawing/2014/main" id="{676097A1-4426-4925-8ED0-37212128E6ED}"/>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22" name="Text Placeholder 9">
            <a:extLst>
              <a:ext uri="{FF2B5EF4-FFF2-40B4-BE49-F238E27FC236}">
                <a16:creationId xmlns:a16="http://schemas.microsoft.com/office/drawing/2014/main" id="{D9D1D525-E0B5-41E1-A89C-8BF735C460F5}"/>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15" name="Picture 14">
            <a:extLst>
              <a:ext uri="{FF2B5EF4-FFF2-40B4-BE49-F238E27FC236}">
                <a16:creationId xmlns:a16="http://schemas.microsoft.com/office/drawing/2014/main" id="{75CE299C-C2D5-43C0-82A7-C208C878AE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1272764668"/>
      </p:ext>
    </p:extLst>
  </p:cSld>
  <p:clrMapOvr>
    <a:masterClrMapping/>
  </p:clrMapOvr>
  <p:extLst>
    <p:ext uri="{DCECCB84-F9BA-43D5-87BE-67443E8EF086}">
      <p15:sldGuideLst xmlns:p15="http://schemas.microsoft.com/office/powerpoint/2012/main">
        <p15:guide id="1" orient="horz" pos="3748">
          <p15:clr>
            <a:srgbClr val="FBAE40"/>
          </p15:clr>
        </p15:guide>
        <p15:guide id="2" orient="horz" pos="799">
          <p15:clr>
            <a:srgbClr val="FBAE40"/>
          </p15:clr>
        </p15:guide>
        <p15:guide id="3" pos="257">
          <p15:clr>
            <a:srgbClr val="FBAE40"/>
          </p15:clr>
        </p15:guide>
        <p15:guide id="4" pos="742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gram &amp; Tex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6E4E9AD-2161-43DE-9632-5D104F87BD7D}"/>
              </a:ext>
            </a:extLst>
          </p:cNvPr>
          <p:cNvSpPr>
            <a:spLocks noGrp="1"/>
          </p:cNvSpPr>
          <p:nvPr>
            <p:ph idx="16"/>
          </p:nvPr>
        </p:nvSpPr>
        <p:spPr>
          <a:xfrm>
            <a:off x="6360000" y="1260000"/>
            <a:ext cx="5400000" cy="410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07988" y="360000"/>
            <a:ext cx="11352012" cy="432000"/>
          </a:xfrm>
        </p:spPr>
        <p:txBody>
          <a:bodyPr/>
          <a:lstStyle/>
          <a:p>
            <a:r>
              <a:rPr lang="en-US"/>
              <a:t>Click to edit Master title style</a:t>
            </a:r>
          </a:p>
        </p:txBody>
      </p:sp>
      <p:sp>
        <p:nvSpPr>
          <p:cNvPr id="3" name="Content Placeholder 2"/>
          <p:cNvSpPr>
            <a:spLocks noGrp="1"/>
          </p:cNvSpPr>
          <p:nvPr>
            <p:ph sz="half" idx="1"/>
          </p:nvPr>
        </p:nvSpPr>
        <p:spPr>
          <a:xfrm>
            <a:off x="406800" y="1260000"/>
            <a:ext cx="5400000" cy="648000"/>
          </a:xfrm>
        </p:spPr>
        <p:txBody>
          <a:bodyPr/>
          <a:lstStyle>
            <a:lvl1pPr marL="750" indent="0">
              <a:buNone/>
              <a:defRPr sz="2000" b="1">
                <a:solidFill>
                  <a:schemeClr val="accent1"/>
                </a:solidFill>
              </a:defRPr>
            </a:lvl1pPr>
            <a:lvl2pPr marL="268537"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p:txBody>
      </p:sp>
      <p:sp>
        <p:nvSpPr>
          <p:cNvPr id="10" name="Picture Placeholder 9">
            <a:extLst>
              <a:ext uri="{FF2B5EF4-FFF2-40B4-BE49-F238E27FC236}">
                <a16:creationId xmlns:a16="http://schemas.microsoft.com/office/drawing/2014/main" id="{1A6E24D0-F3C2-452A-832E-2C6DED5EB078}"/>
              </a:ext>
            </a:extLst>
          </p:cNvPr>
          <p:cNvSpPr>
            <a:spLocks noGrp="1"/>
          </p:cNvSpPr>
          <p:nvPr>
            <p:ph type="pic" sz="quarter" idx="13"/>
          </p:nvPr>
        </p:nvSpPr>
        <p:spPr>
          <a:xfrm>
            <a:off x="406800" y="2052000"/>
            <a:ext cx="5399583" cy="3312000"/>
          </a:xfrm>
        </p:spPr>
        <p:txBody>
          <a:bodyPr/>
          <a:lstStyle>
            <a:lvl1pPr marL="750" indent="0">
              <a:buNone/>
              <a:defRPr/>
            </a:lvl1pPr>
          </a:lstStyle>
          <a:p>
            <a:r>
              <a:rPr lang="en-US"/>
              <a:t>Click icon to add picture</a:t>
            </a:r>
            <a:endParaRPr lang="en-GB"/>
          </a:p>
        </p:txBody>
      </p:sp>
      <p:sp>
        <p:nvSpPr>
          <p:cNvPr id="5" name="Text Placeholder 4">
            <a:extLst>
              <a:ext uri="{FF2B5EF4-FFF2-40B4-BE49-F238E27FC236}">
                <a16:creationId xmlns:a16="http://schemas.microsoft.com/office/drawing/2014/main" id="{2050ABBE-577D-4E00-9DB0-45362722D6AE}"/>
              </a:ext>
            </a:extLst>
          </p:cNvPr>
          <p:cNvSpPr>
            <a:spLocks noGrp="1"/>
          </p:cNvSpPr>
          <p:nvPr>
            <p:ph type="body" sz="quarter" idx="17"/>
          </p:nvPr>
        </p:nvSpPr>
        <p:spPr>
          <a:xfrm>
            <a:off x="407988" y="5508000"/>
            <a:ext cx="11352012" cy="414000"/>
          </a:xfrm>
          <a:solidFill>
            <a:schemeClr val="accent1"/>
          </a:solidFill>
        </p:spPr>
        <p:txBody>
          <a:bodyPr lIns="90000" rIns="90000" anchor="ctr"/>
          <a:lstStyle>
            <a:lvl1pPr marL="750" indent="0">
              <a:buNone/>
              <a:defRPr sz="1600" b="1">
                <a:solidFill>
                  <a:schemeClr val="bg1"/>
                </a:solidFill>
              </a:defRPr>
            </a:lvl1pPr>
            <a:lvl2pPr marL="268537" indent="0">
              <a:buNone/>
              <a:defRPr sz="1600" b="1">
                <a:solidFill>
                  <a:schemeClr val="bg1"/>
                </a:solidFill>
              </a:defRPr>
            </a:lvl2pPr>
            <a:lvl3pPr marL="544512" indent="0">
              <a:buNone/>
              <a:defRPr sz="1600" b="1">
                <a:solidFill>
                  <a:schemeClr val="bg1"/>
                </a:solidFill>
              </a:defRPr>
            </a:lvl3pPr>
            <a:lvl4pPr marL="811213" indent="0">
              <a:buNone/>
              <a:defRPr sz="1600" b="1">
                <a:solidFill>
                  <a:schemeClr val="bg1"/>
                </a:solidFill>
              </a:defRPr>
            </a:lvl4pPr>
            <a:lvl5pPr marL="1082675" indent="0">
              <a:buNone/>
              <a:defRPr sz="1600" b="1">
                <a:solidFill>
                  <a:schemeClr val="bg1"/>
                </a:solidFill>
              </a:defRPr>
            </a:lvl5pPr>
          </a:lstStyle>
          <a:p>
            <a:pPr lvl="0"/>
            <a:r>
              <a:rPr lang="en-US"/>
              <a:t>Edit Master text styles</a:t>
            </a:r>
          </a:p>
        </p:txBody>
      </p:sp>
      <p:sp>
        <p:nvSpPr>
          <p:cNvPr id="11" name="Rectangle 6">
            <a:extLst>
              <a:ext uri="{FF2B5EF4-FFF2-40B4-BE49-F238E27FC236}">
                <a16:creationId xmlns:a16="http://schemas.microsoft.com/office/drawing/2014/main" id="{899AAB31-0C28-4F5C-8211-6792AD6BAEBF}"/>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6" name="Rectangle 5">
            <a:extLst>
              <a:ext uri="{FF2B5EF4-FFF2-40B4-BE49-F238E27FC236}">
                <a16:creationId xmlns:a16="http://schemas.microsoft.com/office/drawing/2014/main" id="{73E5C5B2-229A-4AE8-80AE-98482FD29304}"/>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7" name="Date Placeholder 3">
            <a:extLst>
              <a:ext uri="{FF2B5EF4-FFF2-40B4-BE49-F238E27FC236}">
                <a16:creationId xmlns:a16="http://schemas.microsoft.com/office/drawing/2014/main" id="{CD79415E-1EEA-4ABA-9894-961154D5618F}"/>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8" name="Text Placeholder 9">
            <a:extLst>
              <a:ext uri="{FF2B5EF4-FFF2-40B4-BE49-F238E27FC236}">
                <a16:creationId xmlns:a16="http://schemas.microsoft.com/office/drawing/2014/main" id="{7EF18441-A432-4CB5-BD03-E9BF9F2300BB}"/>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2384455711"/>
      </p:ext>
    </p:extLst>
  </p:cSld>
  <p:clrMapOvr>
    <a:masterClrMapping/>
  </p:clrMapOvr>
  <p:extLst>
    <p:ext uri="{DCECCB84-F9BA-43D5-87BE-67443E8EF086}">
      <p15:sldGuideLst xmlns:p15="http://schemas.microsoft.com/office/powerpoint/2012/main">
        <p15:guide id="1" orient="horz" pos="799">
          <p15:clr>
            <a:srgbClr val="FBAE40"/>
          </p15:clr>
        </p15:guide>
        <p15:guide id="2" pos="257">
          <p15:clr>
            <a:srgbClr val="FBAE40"/>
          </p15:clr>
        </p15:guide>
        <p15:guide id="3" pos="7423">
          <p15:clr>
            <a:srgbClr val="FBAE40"/>
          </p15:clr>
        </p15:guide>
        <p15:guide id="4" orient="horz" pos="338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line Title, Diagram &amp; Tex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6E4E9AD-2161-43DE-9632-5D104F87BD7D}"/>
              </a:ext>
            </a:extLst>
          </p:cNvPr>
          <p:cNvSpPr>
            <a:spLocks noGrp="1"/>
          </p:cNvSpPr>
          <p:nvPr>
            <p:ph idx="16"/>
          </p:nvPr>
        </p:nvSpPr>
        <p:spPr>
          <a:xfrm>
            <a:off x="6360000" y="1260000"/>
            <a:ext cx="5400000" cy="410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07988" y="360000"/>
            <a:ext cx="11352012" cy="684000"/>
          </a:xfrm>
        </p:spPr>
        <p:txBody>
          <a:bodyPr/>
          <a:lstStyle/>
          <a:p>
            <a:r>
              <a:rPr lang="en-US"/>
              <a:t>Click to edit Master title style</a:t>
            </a:r>
          </a:p>
        </p:txBody>
      </p:sp>
      <p:sp>
        <p:nvSpPr>
          <p:cNvPr id="3" name="Content Placeholder 2"/>
          <p:cNvSpPr>
            <a:spLocks noGrp="1"/>
          </p:cNvSpPr>
          <p:nvPr>
            <p:ph sz="half" idx="1"/>
          </p:nvPr>
        </p:nvSpPr>
        <p:spPr>
          <a:xfrm>
            <a:off x="407988" y="1260000"/>
            <a:ext cx="5400000" cy="648000"/>
          </a:xfrm>
        </p:spPr>
        <p:txBody>
          <a:bodyPr/>
          <a:lstStyle>
            <a:lvl1pPr marL="750" indent="0">
              <a:buNone/>
              <a:defRPr sz="2000" b="1">
                <a:solidFill>
                  <a:schemeClr val="accent1"/>
                </a:solidFill>
              </a:defRPr>
            </a:lvl1pPr>
            <a:lvl2pPr marL="268537"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p:txBody>
      </p:sp>
      <p:sp>
        <p:nvSpPr>
          <p:cNvPr id="10" name="Picture Placeholder 9">
            <a:extLst>
              <a:ext uri="{FF2B5EF4-FFF2-40B4-BE49-F238E27FC236}">
                <a16:creationId xmlns:a16="http://schemas.microsoft.com/office/drawing/2014/main" id="{1A6E24D0-F3C2-452A-832E-2C6DED5EB078}"/>
              </a:ext>
            </a:extLst>
          </p:cNvPr>
          <p:cNvSpPr>
            <a:spLocks noGrp="1"/>
          </p:cNvSpPr>
          <p:nvPr>
            <p:ph type="pic" sz="quarter" idx="13"/>
          </p:nvPr>
        </p:nvSpPr>
        <p:spPr>
          <a:xfrm>
            <a:off x="408406" y="2052000"/>
            <a:ext cx="5399583" cy="3312000"/>
          </a:xfrm>
        </p:spPr>
        <p:txBody>
          <a:bodyPr/>
          <a:lstStyle>
            <a:lvl1pPr marL="750" indent="0">
              <a:buNone/>
              <a:defRPr/>
            </a:lvl1pPr>
          </a:lstStyle>
          <a:p>
            <a:r>
              <a:rPr lang="en-US"/>
              <a:t>Click icon to add picture</a:t>
            </a:r>
            <a:endParaRPr lang="en-GB"/>
          </a:p>
        </p:txBody>
      </p:sp>
      <p:sp>
        <p:nvSpPr>
          <p:cNvPr id="5" name="Text Placeholder 4">
            <a:extLst>
              <a:ext uri="{FF2B5EF4-FFF2-40B4-BE49-F238E27FC236}">
                <a16:creationId xmlns:a16="http://schemas.microsoft.com/office/drawing/2014/main" id="{2050ABBE-577D-4E00-9DB0-45362722D6AE}"/>
              </a:ext>
            </a:extLst>
          </p:cNvPr>
          <p:cNvSpPr>
            <a:spLocks noGrp="1"/>
          </p:cNvSpPr>
          <p:nvPr>
            <p:ph type="body" sz="quarter" idx="17"/>
          </p:nvPr>
        </p:nvSpPr>
        <p:spPr>
          <a:xfrm>
            <a:off x="407988" y="5508000"/>
            <a:ext cx="11352012" cy="414000"/>
          </a:xfrm>
          <a:solidFill>
            <a:schemeClr val="accent1"/>
          </a:solidFill>
        </p:spPr>
        <p:txBody>
          <a:bodyPr lIns="90000" rIns="90000" anchor="ctr"/>
          <a:lstStyle>
            <a:lvl1pPr marL="750" indent="0">
              <a:buNone/>
              <a:defRPr sz="1600" b="1">
                <a:solidFill>
                  <a:schemeClr val="bg1"/>
                </a:solidFill>
              </a:defRPr>
            </a:lvl1pPr>
            <a:lvl2pPr marL="268537" indent="0">
              <a:buNone/>
              <a:defRPr sz="1600" b="1">
                <a:solidFill>
                  <a:schemeClr val="bg1"/>
                </a:solidFill>
              </a:defRPr>
            </a:lvl2pPr>
            <a:lvl3pPr marL="544512" indent="0">
              <a:buNone/>
              <a:defRPr sz="1600" b="1">
                <a:solidFill>
                  <a:schemeClr val="bg1"/>
                </a:solidFill>
              </a:defRPr>
            </a:lvl3pPr>
            <a:lvl4pPr marL="811213" indent="0">
              <a:buNone/>
              <a:defRPr sz="1600" b="1">
                <a:solidFill>
                  <a:schemeClr val="bg1"/>
                </a:solidFill>
              </a:defRPr>
            </a:lvl4pPr>
            <a:lvl5pPr marL="1082675" indent="0">
              <a:buNone/>
              <a:defRPr sz="1600" b="1">
                <a:solidFill>
                  <a:schemeClr val="bg1"/>
                </a:solidFill>
              </a:defRPr>
            </a:lvl5pPr>
          </a:lstStyle>
          <a:p>
            <a:pPr lvl="0"/>
            <a:r>
              <a:rPr lang="en-US"/>
              <a:t>Edit Master text styles</a:t>
            </a:r>
          </a:p>
        </p:txBody>
      </p:sp>
      <p:cxnSp>
        <p:nvCxnSpPr>
          <p:cNvPr id="11" name="Straight Connector 10">
            <a:extLst>
              <a:ext uri="{FF2B5EF4-FFF2-40B4-BE49-F238E27FC236}">
                <a16:creationId xmlns:a16="http://schemas.microsoft.com/office/drawing/2014/main" id="{9A8557CF-BD42-4936-8A22-6C9F07CE327E}"/>
              </a:ext>
            </a:extLst>
          </p:cNvPr>
          <p:cNvCxnSpPr>
            <a:cxnSpLocks/>
          </p:cNvCxnSpPr>
          <p:nvPr userDrawn="1"/>
        </p:nvCxnSpPr>
        <p:spPr bwMode="auto">
          <a:xfrm>
            <a:off x="407988" y="1116000"/>
            <a:ext cx="1135201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17" name="Rectangle 6">
            <a:extLst>
              <a:ext uri="{FF2B5EF4-FFF2-40B4-BE49-F238E27FC236}">
                <a16:creationId xmlns:a16="http://schemas.microsoft.com/office/drawing/2014/main" id="{373669A0-0EBD-4456-867A-A9328E82891C}"/>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9" name="Rectangle 5">
            <a:extLst>
              <a:ext uri="{FF2B5EF4-FFF2-40B4-BE49-F238E27FC236}">
                <a16:creationId xmlns:a16="http://schemas.microsoft.com/office/drawing/2014/main" id="{01D65FF6-D640-4BF1-BF72-8E43AE10D453}"/>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20" name="Date Placeholder 3">
            <a:extLst>
              <a:ext uri="{FF2B5EF4-FFF2-40B4-BE49-F238E27FC236}">
                <a16:creationId xmlns:a16="http://schemas.microsoft.com/office/drawing/2014/main" id="{E6EF7406-C576-4848-97C7-AAA7FC1757FA}"/>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21" name="Text Placeholder 9">
            <a:extLst>
              <a:ext uri="{FF2B5EF4-FFF2-40B4-BE49-F238E27FC236}">
                <a16:creationId xmlns:a16="http://schemas.microsoft.com/office/drawing/2014/main" id="{F212D8C9-0A5B-4F84-BDDD-C8B815FE028C}"/>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14" name="Picture 13">
            <a:extLst>
              <a:ext uri="{FF2B5EF4-FFF2-40B4-BE49-F238E27FC236}">
                <a16:creationId xmlns:a16="http://schemas.microsoft.com/office/drawing/2014/main" id="{A21E2B9D-B20A-42A6-B485-B7492D8FB67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1015402839"/>
      </p:ext>
    </p:extLst>
  </p:cSld>
  <p:clrMapOvr>
    <a:masterClrMapping/>
  </p:clrMapOvr>
  <p:extLst>
    <p:ext uri="{DCECCB84-F9BA-43D5-87BE-67443E8EF086}">
      <p15:sldGuideLst xmlns:p15="http://schemas.microsoft.com/office/powerpoint/2012/main">
        <p15:guide id="1" orient="horz" pos="3385">
          <p15:clr>
            <a:srgbClr val="FBAE40"/>
          </p15:clr>
        </p15:guide>
        <p15:guide id="2" orient="horz" pos="799">
          <p15:clr>
            <a:srgbClr val="FBAE40"/>
          </p15:clr>
        </p15:guide>
        <p15:guide id="3" pos="257">
          <p15:clr>
            <a:srgbClr val="FBAE40"/>
          </p15:clr>
        </p15:guide>
        <p15:guide id="4" pos="742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7988"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able Placeholder 5">
            <a:extLst>
              <a:ext uri="{FF2B5EF4-FFF2-40B4-BE49-F238E27FC236}">
                <a16:creationId xmlns:a16="http://schemas.microsoft.com/office/drawing/2014/main" id="{FBEFD6C2-91B4-4CD4-9A79-D05CB40D8D0D}"/>
              </a:ext>
            </a:extLst>
          </p:cNvPr>
          <p:cNvSpPr>
            <a:spLocks noGrp="1"/>
          </p:cNvSpPr>
          <p:nvPr>
            <p:ph type="tbl" sz="quarter" idx="12"/>
          </p:nvPr>
        </p:nvSpPr>
        <p:spPr>
          <a:xfrm>
            <a:off x="407988" y="2988000"/>
            <a:ext cx="11352012" cy="2988000"/>
          </a:xfrm>
        </p:spPr>
        <p:txBody>
          <a:bodyPr/>
          <a:lstStyle>
            <a:lvl1pPr marL="750" indent="0">
              <a:buNone/>
              <a:defRPr>
                <a:solidFill>
                  <a:schemeClr val="tx1"/>
                </a:solidFill>
              </a:defRPr>
            </a:lvl1pPr>
          </a:lstStyle>
          <a:p>
            <a:r>
              <a:rPr lang="en-US"/>
              <a:t>Click icon to add table</a:t>
            </a:r>
            <a:endParaRPr lang="en-GB"/>
          </a:p>
        </p:txBody>
      </p:sp>
      <p:sp>
        <p:nvSpPr>
          <p:cNvPr id="9" name="Rectangle 6">
            <a:extLst>
              <a:ext uri="{FF2B5EF4-FFF2-40B4-BE49-F238E27FC236}">
                <a16:creationId xmlns:a16="http://schemas.microsoft.com/office/drawing/2014/main" id="{FD5AA67F-D774-4717-932C-F0B29822B90E}"/>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4" name="Rectangle 5">
            <a:extLst>
              <a:ext uri="{FF2B5EF4-FFF2-40B4-BE49-F238E27FC236}">
                <a16:creationId xmlns:a16="http://schemas.microsoft.com/office/drawing/2014/main" id="{FBA5458A-D52A-4182-9D4F-B733461BD03F}"/>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5" name="Date Placeholder 3">
            <a:extLst>
              <a:ext uri="{FF2B5EF4-FFF2-40B4-BE49-F238E27FC236}">
                <a16:creationId xmlns:a16="http://schemas.microsoft.com/office/drawing/2014/main" id="{3B4092C3-EE46-4DDC-9B63-41F7B0856C14}"/>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6" name="Text Placeholder 9">
            <a:extLst>
              <a:ext uri="{FF2B5EF4-FFF2-40B4-BE49-F238E27FC236}">
                <a16:creationId xmlns:a16="http://schemas.microsoft.com/office/drawing/2014/main" id="{B7A2EBB0-0B57-45F2-85B4-777AFE136AA4}"/>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1979026539"/>
      </p:ext>
    </p:extLst>
  </p:cSld>
  <p:clrMapOvr>
    <a:masterClrMapping/>
  </p:clrMapOvr>
  <p:extLst>
    <p:ext uri="{DCECCB84-F9BA-43D5-87BE-67443E8EF086}">
      <p15:sldGuideLst xmlns:p15="http://schemas.microsoft.com/office/powerpoint/2012/main">
        <p15:guide id="1" orient="horz" pos="799">
          <p15:clr>
            <a:srgbClr val="FBAE40"/>
          </p15:clr>
        </p15:guide>
        <p15:guide id="2" orient="horz" pos="3770">
          <p15:clr>
            <a:srgbClr val="FBAE40"/>
          </p15:clr>
        </p15:guide>
        <p15:guide id="3" pos="257">
          <p15:clr>
            <a:srgbClr val="FBAE40"/>
          </p15:clr>
        </p15:guide>
        <p15:guide id="4" pos="742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7988"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339FEA5C-F0F7-4DC8-A3CB-4F59CD62336D}"/>
              </a:ext>
            </a:extLst>
          </p:cNvPr>
          <p:cNvSpPr>
            <a:spLocks noGrp="1"/>
          </p:cNvSpPr>
          <p:nvPr>
            <p:ph type="chart" sz="quarter" idx="12"/>
          </p:nvPr>
        </p:nvSpPr>
        <p:spPr>
          <a:xfrm>
            <a:off x="407988" y="2988000"/>
            <a:ext cx="11352012" cy="2988000"/>
          </a:xfrm>
        </p:spPr>
        <p:txBody>
          <a:bodyPr/>
          <a:lstStyle>
            <a:lvl1pPr marL="750" indent="0">
              <a:buNone/>
              <a:defRPr>
                <a:solidFill>
                  <a:schemeClr val="tx1"/>
                </a:solidFill>
              </a:defRPr>
            </a:lvl1pPr>
          </a:lstStyle>
          <a:p>
            <a:r>
              <a:rPr lang="en-US"/>
              <a:t>Click icon to add chart</a:t>
            </a:r>
            <a:endParaRPr lang="en-GB"/>
          </a:p>
        </p:txBody>
      </p:sp>
      <p:sp>
        <p:nvSpPr>
          <p:cNvPr id="14" name="Rectangle 6">
            <a:extLst>
              <a:ext uri="{FF2B5EF4-FFF2-40B4-BE49-F238E27FC236}">
                <a16:creationId xmlns:a16="http://schemas.microsoft.com/office/drawing/2014/main" id="{A284587B-1CDA-4876-A793-514BF8C6E912}"/>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5" name="Rectangle 5">
            <a:extLst>
              <a:ext uri="{FF2B5EF4-FFF2-40B4-BE49-F238E27FC236}">
                <a16:creationId xmlns:a16="http://schemas.microsoft.com/office/drawing/2014/main" id="{A34C3E2D-DFBD-4199-9925-A48E0A0840BE}"/>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6" name="Date Placeholder 3">
            <a:extLst>
              <a:ext uri="{FF2B5EF4-FFF2-40B4-BE49-F238E27FC236}">
                <a16:creationId xmlns:a16="http://schemas.microsoft.com/office/drawing/2014/main" id="{853F276A-A474-4D15-B610-649F7439CFEE}"/>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7" name="Text Placeholder 9">
            <a:extLst>
              <a:ext uri="{FF2B5EF4-FFF2-40B4-BE49-F238E27FC236}">
                <a16:creationId xmlns:a16="http://schemas.microsoft.com/office/drawing/2014/main" id="{6F114DCB-5F11-4FF0-903E-B39E9FAF2DB0}"/>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348738315"/>
      </p:ext>
    </p:extLst>
  </p:cSld>
  <p:clrMapOvr>
    <a:masterClrMapping/>
  </p:clrMapOvr>
  <p:extLst>
    <p:ext uri="{DCECCB84-F9BA-43D5-87BE-67443E8EF086}">
      <p15:sldGuideLst xmlns:p15="http://schemas.microsoft.com/office/powerpoint/2012/main">
        <p15:guide id="1" orient="horz" pos="799">
          <p15:clr>
            <a:srgbClr val="FBAE40"/>
          </p15:clr>
        </p15:guide>
        <p15:guide id="2" orient="horz" pos="3770">
          <p15:clr>
            <a:srgbClr val="FBAE40"/>
          </p15:clr>
        </p15:guide>
        <p15:guide id="3" pos="257">
          <p15:clr>
            <a:srgbClr val="FBAE40"/>
          </p15:clr>
        </p15:guide>
        <p15:guide id="4" pos="742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wo-line Title, Text &amp; Table">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684000"/>
          </a:xfrm>
        </p:spPr>
        <p:txBody>
          <a:bodyPr/>
          <a:lstStyle/>
          <a:p>
            <a:r>
              <a:rPr lang="en-US"/>
              <a:t>Click to edit Master title style</a:t>
            </a:r>
          </a:p>
        </p:txBody>
      </p:sp>
      <p:sp>
        <p:nvSpPr>
          <p:cNvPr id="3" name="Content Placeholder 2"/>
          <p:cNvSpPr>
            <a:spLocks noGrp="1"/>
          </p:cNvSpPr>
          <p:nvPr>
            <p:ph idx="1"/>
          </p:nvPr>
        </p:nvSpPr>
        <p:spPr>
          <a:xfrm>
            <a:off x="407988"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able Placeholder 5">
            <a:extLst>
              <a:ext uri="{FF2B5EF4-FFF2-40B4-BE49-F238E27FC236}">
                <a16:creationId xmlns:a16="http://schemas.microsoft.com/office/drawing/2014/main" id="{FBEFD6C2-91B4-4CD4-9A79-D05CB40D8D0D}"/>
              </a:ext>
            </a:extLst>
          </p:cNvPr>
          <p:cNvSpPr>
            <a:spLocks noGrp="1"/>
          </p:cNvSpPr>
          <p:nvPr>
            <p:ph type="tbl" sz="quarter" idx="12"/>
          </p:nvPr>
        </p:nvSpPr>
        <p:spPr>
          <a:xfrm>
            <a:off x="407988" y="2988000"/>
            <a:ext cx="11352012" cy="2988000"/>
          </a:xfrm>
        </p:spPr>
        <p:txBody>
          <a:bodyPr/>
          <a:lstStyle>
            <a:lvl1pPr marL="750" indent="0">
              <a:buNone/>
              <a:defRPr>
                <a:solidFill>
                  <a:schemeClr val="tx1"/>
                </a:solidFill>
              </a:defRPr>
            </a:lvl1pPr>
          </a:lstStyle>
          <a:p>
            <a:r>
              <a:rPr lang="en-US"/>
              <a:t>Click icon to add table</a:t>
            </a:r>
            <a:endParaRPr lang="en-GB"/>
          </a:p>
        </p:txBody>
      </p:sp>
      <p:cxnSp>
        <p:nvCxnSpPr>
          <p:cNvPr id="11" name="Straight Connector 10">
            <a:extLst>
              <a:ext uri="{FF2B5EF4-FFF2-40B4-BE49-F238E27FC236}">
                <a16:creationId xmlns:a16="http://schemas.microsoft.com/office/drawing/2014/main" id="{46D0CAE5-54C6-4375-901A-EB98C675EFD0}"/>
              </a:ext>
            </a:extLst>
          </p:cNvPr>
          <p:cNvCxnSpPr>
            <a:cxnSpLocks/>
          </p:cNvCxnSpPr>
          <p:nvPr userDrawn="1"/>
        </p:nvCxnSpPr>
        <p:spPr bwMode="auto">
          <a:xfrm>
            <a:off x="407988" y="1116000"/>
            <a:ext cx="1135201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12" name="Rectangle 6">
            <a:extLst>
              <a:ext uri="{FF2B5EF4-FFF2-40B4-BE49-F238E27FC236}">
                <a16:creationId xmlns:a16="http://schemas.microsoft.com/office/drawing/2014/main" id="{C864E540-FF59-4025-8314-E98F695F9301}"/>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6" name="Rectangle 5">
            <a:extLst>
              <a:ext uri="{FF2B5EF4-FFF2-40B4-BE49-F238E27FC236}">
                <a16:creationId xmlns:a16="http://schemas.microsoft.com/office/drawing/2014/main" id="{A6C897A3-6BB6-4DE3-A141-15C36C89E8FE}"/>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8" name="Date Placeholder 3">
            <a:extLst>
              <a:ext uri="{FF2B5EF4-FFF2-40B4-BE49-F238E27FC236}">
                <a16:creationId xmlns:a16="http://schemas.microsoft.com/office/drawing/2014/main" id="{81B1DC07-E33B-4ABF-8144-061A20796FDD}"/>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9" name="Text Placeholder 9">
            <a:extLst>
              <a:ext uri="{FF2B5EF4-FFF2-40B4-BE49-F238E27FC236}">
                <a16:creationId xmlns:a16="http://schemas.microsoft.com/office/drawing/2014/main" id="{14E9E1FF-0CC9-4C2C-91F3-B277952031A9}"/>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13" name="Picture 12">
            <a:extLst>
              <a:ext uri="{FF2B5EF4-FFF2-40B4-BE49-F238E27FC236}">
                <a16:creationId xmlns:a16="http://schemas.microsoft.com/office/drawing/2014/main" id="{126C4F3A-A4FB-4B3A-9049-2ADF29BFF4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2449048419"/>
      </p:ext>
    </p:extLst>
  </p:cSld>
  <p:clrMapOvr>
    <a:masterClrMapping/>
  </p:clrMapOvr>
  <p:extLst>
    <p:ext uri="{DCECCB84-F9BA-43D5-87BE-67443E8EF086}">
      <p15:sldGuideLst xmlns:p15="http://schemas.microsoft.com/office/powerpoint/2012/main">
        <p15:guide id="1" orient="horz" pos="799">
          <p15:clr>
            <a:srgbClr val="FBAE40"/>
          </p15:clr>
        </p15:guide>
        <p15:guide id="2" orient="horz" pos="3770">
          <p15:clr>
            <a:srgbClr val="FBAE40"/>
          </p15:clr>
        </p15:guide>
        <p15:guide id="3" pos="257">
          <p15:clr>
            <a:srgbClr val="FBAE40"/>
          </p15:clr>
        </p15:guide>
        <p15:guide id="4" pos="742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wo-line Title, Text &amp; Chart">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684000"/>
          </a:xfrm>
        </p:spPr>
        <p:txBody>
          <a:bodyPr/>
          <a:lstStyle/>
          <a:p>
            <a:r>
              <a:rPr lang="en-US"/>
              <a:t>Click to edit Master title style</a:t>
            </a:r>
          </a:p>
        </p:txBody>
      </p:sp>
      <p:sp>
        <p:nvSpPr>
          <p:cNvPr id="3" name="Content Placeholder 2"/>
          <p:cNvSpPr>
            <a:spLocks noGrp="1"/>
          </p:cNvSpPr>
          <p:nvPr>
            <p:ph idx="1"/>
          </p:nvPr>
        </p:nvSpPr>
        <p:spPr>
          <a:xfrm>
            <a:off x="407988"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339FEA5C-F0F7-4DC8-A3CB-4F59CD62336D}"/>
              </a:ext>
            </a:extLst>
          </p:cNvPr>
          <p:cNvSpPr>
            <a:spLocks noGrp="1"/>
          </p:cNvSpPr>
          <p:nvPr>
            <p:ph type="chart" sz="quarter" idx="12"/>
          </p:nvPr>
        </p:nvSpPr>
        <p:spPr>
          <a:xfrm>
            <a:off x="407988" y="2988000"/>
            <a:ext cx="11352012" cy="2988000"/>
          </a:xfrm>
        </p:spPr>
        <p:txBody>
          <a:bodyPr/>
          <a:lstStyle>
            <a:lvl1pPr marL="750" indent="0">
              <a:buNone/>
              <a:defRPr>
                <a:solidFill>
                  <a:schemeClr val="tx1"/>
                </a:solidFill>
              </a:defRPr>
            </a:lvl1pPr>
          </a:lstStyle>
          <a:p>
            <a:r>
              <a:rPr lang="en-US"/>
              <a:t>Click icon to add chart</a:t>
            </a:r>
            <a:endParaRPr lang="en-GB"/>
          </a:p>
        </p:txBody>
      </p:sp>
      <p:cxnSp>
        <p:nvCxnSpPr>
          <p:cNvPr id="11" name="Straight Connector 10">
            <a:extLst>
              <a:ext uri="{FF2B5EF4-FFF2-40B4-BE49-F238E27FC236}">
                <a16:creationId xmlns:a16="http://schemas.microsoft.com/office/drawing/2014/main" id="{901E86BD-C3D4-4C70-B960-C87AD78F27FF}"/>
              </a:ext>
            </a:extLst>
          </p:cNvPr>
          <p:cNvCxnSpPr>
            <a:cxnSpLocks/>
          </p:cNvCxnSpPr>
          <p:nvPr userDrawn="1"/>
        </p:nvCxnSpPr>
        <p:spPr bwMode="auto">
          <a:xfrm>
            <a:off x="407988" y="1116000"/>
            <a:ext cx="1135201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12" name="Rectangle 6">
            <a:extLst>
              <a:ext uri="{FF2B5EF4-FFF2-40B4-BE49-F238E27FC236}">
                <a16:creationId xmlns:a16="http://schemas.microsoft.com/office/drawing/2014/main" id="{31D130F5-5749-41B7-83E7-606999E8164C}"/>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6" name="Rectangle 5">
            <a:extLst>
              <a:ext uri="{FF2B5EF4-FFF2-40B4-BE49-F238E27FC236}">
                <a16:creationId xmlns:a16="http://schemas.microsoft.com/office/drawing/2014/main" id="{CDEA80CA-6343-47F9-8111-C0231C91CB76}"/>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8" name="Date Placeholder 3">
            <a:extLst>
              <a:ext uri="{FF2B5EF4-FFF2-40B4-BE49-F238E27FC236}">
                <a16:creationId xmlns:a16="http://schemas.microsoft.com/office/drawing/2014/main" id="{8B6BF80E-F726-4844-9E12-485EE1B5510E}"/>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9" name="Text Placeholder 9">
            <a:extLst>
              <a:ext uri="{FF2B5EF4-FFF2-40B4-BE49-F238E27FC236}">
                <a16:creationId xmlns:a16="http://schemas.microsoft.com/office/drawing/2014/main" id="{7CE6CE8F-D25B-478B-B524-109E8471D212}"/>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13" name="Picture 12">
            <a:extLst>
              <a:ext uri="{FF2B5EF4-FFF2-40B4-BE49-F238E27FC236}">
                <a16:creationId xmlns:a16="http://schemas.microsoft.com/office/drawing/2014/main" id="{EF8F22BB-1F56-40DF-BF7A-DFED9C40E2B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4009805494"/>
      </p:ext>
    </p:extLst>
  </p:cSld>
  <p:clrMapOvr>
    <a:masterClrMapping/>
  </p:clrMapOvr>
  <p:extLst>
    <p:ext uri="{DCECCB84-F9BA-43D5-87BE-67443E8EF086}">
      <p15:sldGuideLst xmlns:p15="http://schemas.microsoft.com/office/powerpoint/2012/main">
        <p15:guide id="1" pos="257">
          <p15:clr>
            <a:srgbClr val="FBAE40"/>
          </p15:clr>
        </p15:guide>
        <p15:guide id="2" pos="7423">
          <p15:clr>
            <a:srgbClr val="FBAE40"/>
          </p15:clr>
        </p15:guide>
        <p15:guide id="3" orient="horz" pos="3770">
          <p15:clr>
            <a:srgbClr val="FBAE40"/>
          </p15:clr>
        </p15:guide>
        <p15:guide id="4" orient="horz" pos="79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7988" y="1260000"/>
            <a:ext cx="11352012" cy="410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7" name="Rectangle 5">
            <a:extLst>
              <a:ext uri="{FF2B5EF4-FFF2-40B4-BE49-F238E27FC236}">
                <a16:creationId xmlns:a16="http://schemas.microsoft.com/office/drawing/2014/main" id="{DE65D08B-79C9-485D-A876-9F63BA201D06}"/>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8" name="Date Placeholder 3">
            <a:extLst>
              <a:ext uri="{FF2B5EF4-FFF2-40B4-BE49-F238E27FC236}">
                <a16:creationId xmlns:a16="http://schemas.microsoft.com/office/drawing/2014/main" id="{6D7F194B-4125-45EA-9042-E9682F337867}"/>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0" name="Text Placeholder 9">
            <a:extLst>
              <a:ext uri="{FF2B5EF4-FFF2-40B4-BE49-F238E27FC236}">
                <a16:creationId xmlns:a16="http://schemas.microsoft.com/office/drawing/2014/main" id="{3D9F456D-96F7-432C-BDF2-58A8B055AD5C}"/>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2164161581"/>
      </p:ext>
    </p:extLst>
  </p:cSld>
  <p:clrMapOvr>
    <a:masterClrMapping/>
  </p:clrMapOvr>
  <p:extLst>
    <p:ext uri="{DCECCB84-F9BA-43D5-87BE-67443E8EF086}">
      <p15:sldGuideLst xmlns:p15="http://schemas.microsoft.com/office/powerpoint/2012/main">
        <p15:guide id="1" pos="257">
          <p15:clr>
            <a:srgbClr val="FBAE40"/>
          </p15:clr>
        </p15:guide>
        <p15:guide id="2" pos="7423">
          <p15:clr>
            <a:srgbClr val="FBAE40"/>
          </p15:clr>
        </p15:guide>
        <p15:guide id="3" orient="horz" pos="799">
          <p15:clr>
            <a:srgbClr val="FBAE40"/>
          </p15:clr>
        </p15:guide>
        <p15:guide id="4" orient="horz" pos="338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hart Placeholder 8">
            <a:extLst>
              <a:ext uri="{FF2B5EF4-FFF2-40B4-BE49-F238E27FC236}">
                <a16:creationId xmlns:a16="http://schemas.microsoft.com/office/drawing/2014/main" id="{339FEA5C-F0F7-4DC8-A3CB-4F59CD62336D}"/>
              </a:ext>
            </a:extLst>
          </p:cNvPr>
          <p:cNvSpPr>
            <a:spLocks noGrp="1"/>
          </p:cNvSpPr>
          <p:nvPr>
            <p:ph type="chart" sz="quarter" idx="12"/>
          </p:nvPr>
        </p:nvSpPr>
        <p:spPr>
          <a:xfrm>
            <a:off x="407988" y="1800000"/>
            <a:ext cx="11352012" cy="3816000"/>
          </a:xfrm>
        </p:spPr>
        <p:txBody>
          <a:bodyPr/>
          <a:lstStyle>
            <a:lvl1pPr marL="750" indent="0">
              <a:buNone/>
              <a:defRPr>
                <a:solidFill>
                  <a:schemeClr val="tx1"/>
                </a:solidFill>
              </a:defRPr>
            </a:lvl1pPr>
          </a:lstStyle>
          <a:p>
            <a:r>
              <a:rPr lang="en-US"/>
              <a:t>Click icon to add chart</a:t>
            </a:r>
            <a:endParaRPr lang="en-GB"/>
          </a:p>
        </p:txBody>
      </p:sp>
      <p:sp>
        <p:nvSpPr>
          <p:cNvPr id="6" name="Text Placeholder 5">
            <a:extLst>
              <a:ext uri="{FF2B5EF4-FFF2-40B4-BE49-F238E27FC236}">
                <a16:creationId xmlns:a16="http://schemas.microsoft.com/office/drawing/2014/main" id="{AF83CBA1-C6E0-4CB0-8A5A-295EFEC839D3}"/>
              </a:ext>
            </a:extLst>
          </p:cNvPr>
          <p:cNvSpPr>
            <a:spLocks noGrp="1"/>
          </p:cNvSpPr>
          <p:nvPr>
            <p:ph type="body" sz="quarter" idx="13"/>
          </p:nvPr>
        </p:nvSpPr>
        <p:spPr>
          <a:xfrm>
            <a:off x="407988" y="1260000"/>
            <a:ext cx="11352012" cy="324000"/>
          </a:xfrm>
        </p:spPr>
        <p:txBody>
          <a:bodyPr/>
          <a:lstStyle>
            <a:lvl1pPr marL="750" indent="0">
              <a:buNone/>
              <a:defRPr sz="1400"/>
            </a:lvl1pPr>
            <a:lvl2pPr marL="268537" indent="0">
              <a:buNone/>
              <a:defRPr/>
            </a:lvl2pPr>
            <a:lvl3pPr marL="544512" indent="0">
              <a:buNone/>
              <a:defRPr/>
            </a:lvl3pPr>
            <a:lvl4pPr marL="811213" indent="0">
              <a:buNone/>
              <a:defRPr/>
            </a:lvl4pPr>
            <a:lvl5pPr marL="1082675" indent="0">
              <a:buNone/>
              <a:defRPr/>
            </a:lvl5pPr>
          </a:lstStyle>
          <a:p>
            <a:pPr lvl="0"/>
            <a:r>
              <a:rPr lang="en-US"/>
              <a:t>Edit Master text styles</a:t>
            </a:r>
          </a:p>
        </p:txBody>
      </p:sp>
      <p:sp>
        <p:nvSpPr>
          <p:cNvPr id="12" name="Text Placeholder 11">
            <a:extLst>
              <a:ext uri="{FF2B5EF4-FFF2-40B4-BE49-F238E27FC236}">
                <a16:creationId xmlns:a16="http://schemas.microsoft.com/office/drawing/2014/main" id="{BBB089D0-2AB9-4B3B-B3F0-FBDDC33A8B2B}"/>
              </a:ext>
            </a:extLst>
          </p:cNvPr>
          <p:cNvSpPr>
            <a:spLocks noGrp="1"/>
          </p:cNvSpPr>
          <p:nvPr>
            <p:ph type="body" sz="quarter" idx="14"/>
          </p:nvPr>
        </p:nvSpPr>
        <p:spPr>
          <a:xfrm>
            <a:off x="407988" y="5688000"/>
            <a:ext cx="9388800" cy="360000"/>
          </a:xfrm>
        </p:spPr>
        <p:txBody>
          <a:bodyPr/>
          <a:lstStyle>
            <a:lvl1pPr marL="750" indent="0">
              <a:buNone/>
              <a:defRPr sz="800"/>
            </a:lvl1pPr>
            <a:lvl2pPr marL="268537" indent="0">
              <a:buNone/>
              <a:defRPr sz="800"/>
            </a:lvl2pPr>
            <a:lvl3pPr marL="544512" indent="0">
              <a:buNone/>
              <a:defRPr sz="800"/>
            </a:lvl3pPr>
            <a:lvl4pPr marL="811213" indent="0">
              <a:buNone/>
              <a:defRPr sz="800"/>
            </a:lvl4pPr>
            <a:lvl5pPr marL="1082675" indent="0">
              <a:buNone/>
              <a:defRPr sz="800"/>
            </a:lvl5pPr>
          </a:lstStyle>
          <a:p>
            <a:pPr lvl="0"/>
            <a:r>
              <a:rPr lang="en-US"/>
              <a:t>Edit Master text styles</a:t>
            </a:r>
          </a:p>
        </p:txBody>
      </p:sp>
      <p:sp>
        <p:nvSpPr>
          <p:cNvPr id="11" name="Rectangle 6">
            <a:extLst>
              <a:ext uri="{FF2B5EF4-FFF2-40B4-BE49-F238E27FC236}">
                <a16:creationId xmlns:a16="http://schemas.microsoft.com/office/drawing/2014/main" id="{0F33A73F-A895-4C94-95A9-FA03D023DC8B}"/>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6" name="Rectangle 5">
            <a:extLst>
              <a:ext uri="{FF2B5EF4-FFF2-40B4-BE49-F238E27FC236}">
                <a16:creationId xmlns:a16="http://schemas.microsoft.com/office/drawing/2014/main" id="{C3854CEC-8BEC-4939-A1B8-8CF314019230}"/>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7" name="Date Placeholder 3">
            <a:extLst>
              <a:ext uri="{FF2B5EF4-FFF2-40B4-BE49-F238E27FC236}">
                <a16:creationId xmlns:a16="http://schemas.microsoft.com/office/drawing/2014/main" id="{89176665-5609-4739-99EF-C6DD9E6EEB9E}"/>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8" name="Text Placeholder 9">
            <a:extLst>
              <a:ext uri="{FF2B5EF4-FFF2-40B4-BE49-F238E27FC236}">
                <a16:creationId xmlns:a16="http://schemas.microsoft.com/office/drawing/2014/main" id="{F5A3ED9A-C6BE-4F44-8CBC-00130590732A}"/>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1151572017"/>
      </p:ext>
    </p:extLst>
  </p:cSld>
  <p:clrMapOvr>
    <a:masterClrMapping/>
  </p:clrMapOvr>
  <p:extLst>
    <p:ext uri="{DCECCB84-F9BA-43D5-87BE-67443E8EF086}">
      <p15:sldGuideLst xmlns:p15="http://schemas.microsoft.com/office/powerpoint/2012/main">
        <p15:guide id="1" pos="257">
          <p15:clr>
            <a:srgbClr val="FBAE40"/>
          </p15:clr>
        </p15:guide>
        <p15:guide id="2" pos="7401">
          <p15:clr>
            <a:srgbClr val="FBAE40"/>
          </p15:clr>
        </p15:guide>
        <p15:guide id="3" orient="horz" pos="777">
          <p15:clr>
            <a:srgbClr val="FBAE40"/>
          </p15:clr>
        </p15:guide>
        <p15:guide id="4" orient="horz" pos="354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wo-line Title &amp; Chart">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684000"/>
          </a:xfrm>
        </p:spPr>
        <p:txBody>
          <a:bodyPr/>
          <a:lstStyle/>
          <a:p>
            <a:r>
              <a:rPr lang="en-US"/>
              <a:t>Click to edit Master title style</a:t>
            </a:r>
          </a:p>
        </p:txBody>
      </p:sp>
      <p:sp>
        <p:nvSpPr>
          <p:cNvPr id="9" name="Chart Placeholder 8">
            <a:extLst>
              <a:ext uri="{FF2B5EF4-FFF2-40B4-BE49-F238E27FC236}">
                <a16:creationId xmlns:a16="http://schemas.microsoft.com/office/drawing/2014/main" id="{339FEA5C-F0F7-4DC8-A3CB-4F59CD62336D}"/>
              </a:ext>
            </a:extLst>
          </p:cNvPr>
          <p:cNvSpPr>
            <a:spLocks noGrp="1"/>
          </p:cNvSpPr>
          <p:nvPr>
            <p:ph type="chart" sz="quarter" idx="12"/>
          </p:nvPr>
        </p:nvSpPr>
        <p:spPr>
          <a:xfrm>
            <a:off x="407988" y="1800000"/>
            <a:ext cx="11352012" cy="3816000"/>
          </a:xfrm>
        </p:spPr>
        <p:txBody>
          <a:bodyPr/>
          <a:lstStyle>
            <a:lvl1pPr marL="750" indent="0">
              <a:buNone/>
              <a:defRPr>
                <a:solidFill>
                  <a:schemeClr val="tx1"/>
                </a:solidFill>
              </a:defRPr>
            </a:lvl1pPr>
          </a:lstStyle>
          <a:p>
            <a:r>
              <a:rPr lang="en-US"/>
              <a:t>Click icon to add chart</a:t>
            </a:r>
            <a:endParaRPr lang="en-GB"/>
          </a:p>
        </p:txBody>
      </p:sp>
      <p:sp>
        <p:nvSpPr>
          <p:cNvPr id="6" name="Text Placeholder 5">
            <a:extLst>
              <a:ext uri="{FF2B5EF4-FFF2-40B4-BE49-F238E27FC236}">
                <a16:creationId xmlns:a16="http://schemas.microsoft.com/office/drawing/2014/main" id="{AF83CBA1-C6E0-4CB0-8A5A-295EFEC839D3}"/>
              </a:ext>
            </a:extLst>
          </p:cNvPr>
          <p:cNvSpPr>
            <a:spLocks noGrp="1"/>
          </p:cNvSpPr>
          <p:nvPr>
            <p:ph type="body" sz="quarter" idx="13"/>
          </p:nvPr>
        </p:nvSpPr>
        <p:spPr>
          <a:xfrm>
            <a:off x="407988" y="1260000"/>
            <a:ext cx="11352012" cy="324000"/>
          </a:xfrm>
        </p:spPr>
        <p:txBody>
          <a:bodyPr/>
          <a:lstStyle>
            <a:lvl1pPr marL="750" indent="0">
              <a:buNone/>
              <a:defRPr sz="1400"/>
            </a:lvl1pPr>
            <a:lvl2pPr marL="268537" indent="0">
              <a:buNone/>
              <a:defRPr/>
            </a:lvl2pPr>
            <a:lvl3pPr marL="544512" indent="0">
              <a:buNone/>
              <a:defRPr/>
            </a:lvl3pPr>
            <a:lvl4pPr marL="811213" indent="0">
              <a:buNone/>
              <a:defRPr/>
            </a:lvl4pPr>
            <a:lvl5pPr marL="1082675" indent="0">
              <a:buNone/>
              <a:defRPr/>
            </a:lvl5pPr>
          </a:lstStyle>
          <a:p>
            <a:pPr lvl="0"/>
            <a:r>
              <a:rPr lang="en-US"/>
              <a:t>Edit Master text styles</a:t>
            </a:r>
          </a:p>
        </p:txBody>
      </p:sp>
      <p:sp>
        <p:nvSpPr>
          <p:cNvPr id="12" name="Text Placeholder 11">
            <a:extLst>
              <a:ext uri="{FF2B5EF4-FFF2-40B4-BE49-F238E27FC236}">
                <a16:creationId xmlns:a16="http://schemas.microsoft.com/office/drawing/2014/main" id="{BBB089D0-2AB9-4B3B-B3F0-FBDDC33A8B2B}"/>
              </a:ext>
            </a:extLst>
          </p:cNvPr>
          <p:cNvSpPr>
            <a:spLocks noGrp="1"/>
          </p:cNvSpPr>
          <p:nvPr>
            <p:ph type="body" sz="quarter" idx="14"/>
          </p:nvPr>
        </p:nvSpPr>
        <p:spPr>
          <a:xfrm>
            <a:off x="407988" y="5688000"/>
            <a:ext cx="9388800" cy="360000"/>
          </a:xfrm>
        </p:spPr>
        <p:txBody>
          <a:bodyPr/>
          <a:lstStyle>
            <a:lvl1pPr marL="750" indent="0">
              <a:buNone/>
              <a:defRPr sz="800"/>
            </a:lvl1pPr>
            <a:lvl2pPr marL="268537" indent="0">
              <a:buNone/>
              <a:defRPr sz="800"/>
            </a:lvl2pPr>
            <a:lvl3pPr marL="544512" indent="0">
              <a:buNone/>
              <a:defRPr sz="800"/>
            </a:lvl3pPr>
            <a:lvl4pPr marL="811213" indent="0">
              <a:buNone/>
              <a:defRPr sz="800"/>
            </a:lvl4pPr>
            <a:lvl5pPr marL="1082675" indent="0">
              <a:buNone/>
              <a:defRPr sz="800"/>
            </a:lvl5pPr>
          </a:lstStyle>
          <a:p>
            <a:pPr lvl="0"/>
            <a:r>
              <a:rPr lang="en-US"/>
              <a:t>Edit Master text styles</a:t>
            </a:r>
          </a:p>
        </p:txBody>
      </p:sp>
      <p:cxnSp>
        <p:nvCxnSpPr>
          <p:cNvPr id="11" name="Straight Connector 10">
            <a:extLst>
              <a:ext uri="{FF2B5EF4-FFF2-40B4-BE49-F238E27FC236}">
                <a16:creationId xmlns:a16="http://schemas.microsoft.com/office/drawing/2014/main" id="{4DC08228-43C1-495B-A61A-1771C87AF20A}"/>
              </a:ext>
            </a:extLst>
          </p:cNvPr>
          <p:cNvCxnSpPr>
            <a:cxnSpLocks/>
          </p:cNvCxnSpPr>
          <p:nvPr userDrawn="1"/>
        </p:nvCxnSpPr>
        <p:spPr bwMode="auto">
          <a:xfrm>
            <a:off x="407988" y="1116000"/>
            <a:ext cx="1135201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13" name="Rectangle 6">
            <a:extLst>
              <a:ext uri="{FF2B5EF4-FFF2-40B4-BE49-F238E27FC236}">
                <a16:creationId xmlns:a16="http://schemas.microsoft.com/office/drawing/2014/main" id="{81CF5AC5-B762-40BA-8D84-8B53B1913B70}"/>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7" name="Rectangle 5">
            <a:extLst>
              <a:ext uri="{FF2B5EF4-FFF2-40B4-BE49-F238E27FC236}">
                <a16:creationId xmlns:a16="http://schemas.microsoft.com/office/drawing/2014/main" id="{19275034-B9ED-4823-909A-12B30A9F76D9}"/>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9" name="Date Placeholder 3">
            <a:extLst>
              <a:ext uri="{FF2B5EF4-FFF2-40B4-BE49-F238E27FC236}">
                <a16:creationId xmlns:a16="http://schemas.microsoft.com/office/drawing/2014/main" id="{688FE6AD-0E6A-4DFF-968C-8FA51A583183}"/>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20" name="Text Placeholder 9">
            <a:extLst>
              <a:ext uri="{FF2B5EF4-FFF2-40B4-BE49-F238E27FC236}">
                <a16:creationId xmlns:a16="http://schemas.microsoft.com/office/drawing/2014/main" id="{71546D1A-7C52-41DB-BCBB-C8325AF794A0}"/>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14" name="Picture 13">
            <a:extLst>
              <a:ext uri="{FF2B5EF4-FFF2-40B4-BE49-F238E27FC236}">
                <a16:creationId xmlns:a16="http://schemas.microsoft.com/office/drawing/2014/main" id="{EDEFD932-6B8C-42EF-8692-4E9A0B96285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1821330377"/>
      </p:ext>
    </p:extLst>
  </p:cSld>
  <p:clrMapOvr>
    <a:masterClrMapping/>
  </p:clrMapOvr>
  <p:extLst>
    <p:ext uri="{DCECCB84-F9BA-43D5-87BE-67443E8EF086}">
      <p15:sldGuideLst xmlns:p15="http://schemas.microsoft.com/office/powerpoint/2012/main">
        <p15:guide id="1" orient="horz" pos="799">
          <p15:clr>
            <a:srgbClr val="FBAE40"/>
          </p15:clr>
        </p15:guide>
        <p15:guide id="2" orient="horz" pos="3543">
          <p15:clr>
            <a:srgbClr val="FBAE40"/>
          </p15:clr>
        </p15:guide>
        <p15:guide id="3" pos="7423">
          <p15:clr>
            <a:srgbClr val="FBAE40"/>
          </p15:clr>
        </p15:guide>
        <p15:guide id="4" pos="25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75AC73C6-6E18-46C5-88C8-50B136E794A2}"/>
              </a:ext>
            </a:extLst>
          </p:cNvPr>
          <p:cNvSpPr>
            <a:spLocks noGrp="1"/>
          </p:cNvSpPr>
          <p:nvPr>
            <p:ph type="tbl" sz="quarter" idx="15"/>
          </p:nvPr>
        </p:nvSpPr>
        <p:spPr>
          <a:xfrm>
            <a:off x="408406" y="1260475"/>
            <a:ext cx="11375607" cy="4356100"/>
          </a:xfrm>
        </p:spPr>
        <p:txBody>
          <a:bodyPr/>
          <a:lstStyle>
            <a:lvl1pPr marL="750" indent="0">
              <a:buNone/>
              <a:defRPr/>
            </a:lvl1pPr>
          </a:lstStyle>
          <a:p>
            <a:r>
              <a:rPr lang="en-US"/>
              <a:t>Click icon to add table</a:t>
            </a:r>
            <a:endParaRPr lang="en-GB"/>
          </a:p>
        </p:txBody>
      </p:sp>
      <p:sp>
        <p:nvSpPr>
          <p:cNvPr id="2" name="Title 1"/>
          <p:cNvSpPr>
            <a:spLocks noGrp="1"/>
          </p:cNvSpPr>
          <p:nvPr>
            <p:ph type="title"/>
          </p:nvPr>
        </p:nvSpPr>
        <p:spPr/>
        <p:txBody>
          <a:bodyPr/>
          <a:lstStyle/>
          <a:p>
            <a:r>
              <a:rPr lang="en-US"/>
              <a:t>Click to edit Master title style</a:t>
            </a:r>
          </a:p>
        </p:txBody>
      </p:sp>
      <p:sp>
        <p:nvSpPr>
          <p:cNvPr id="12" name="Text Placeholder 11">
            <a:extLst>
              <a:ext uri="{FF2B5EF4-FFF2-40B4-BE49-F238E27FC236}">
                <a16:creationId xmlns:a16="http://schemas.microsoft.com/office/drawing/2014/main" id="{BBB089D0-2AB9-4B3B-B3F0-FBDDC33A8B2B}"/>
              </a:ext>
            </a:extLst>
          </p:cNvPr>
          <p:cNvSpPr>
            <a:spLocks noGrp="1"/>
          </p:cNvSpPr>
          <p:nvPr>
            <p:ph type="body" sz="quarter" idx="14"/>
          </p:nvPr>
        </p:nvSpPr>
        <p:spPr>
          <a:xfrm>
            <a:off x="407988" y="5688000"/>
            <a:ext cx="9388800" cy="360000"/>
          </a:xfrm>
        </p:spPr>
        <p:txBody>
          <a:bodyPr/>
          <a:lstStyle>
            <a:lvl1pPr marL="750" indent="0">
              <a:buNone/>
              <a:defRPr sz="800"/>
            </a:lvl1pPr>
            <a:lvl2pPr marL="268537" indent="0">
              <a:buNone/>
              <a:defRPr sz="800"/>
            </a:lvl2pPr>
            <a:lvl3pPr marL="544512" indent="0">
              <a:buNone/>
              <a:defRPr sz="800"/>
            </a:lvl3pPr>
            <a:lvl4pPr marL="811213" indent="0">
              <a:buNone/>
              <a:defRPr sz="800"/>
            </a:lvl4pPr>
            <a:lvl5pPr marL="1082675" indent="0">
              <a:buNone/>
              <a:defRPr sz="800"/>
            </a:lvl5pPr>
          </a:lstStyle>
          <a:p>
            <a:pPr lvl="0"/>
            <a:r>
              <a:rPr lang="en-US"/>
              <a:t>Edit Master text styles</a:t>
            </a:r>
          </a:p>
        </p:txBody>
      </p:sp>
      <p:sp>
        <p:nvSpPr>
          <p:cNvPr id="9" name="Rectangle 6">
            <a:extLst>
              <a:ext uri="{FF2B5EF4-FFF2-40B4-BE49-F238E27FC236}">
                <a16:creationId xmlns:a16="http://schemas.microsoft.com/office/drawing/2014/main" id="{A0C41700-2D2A-45F9-9EDA-9C15BE259D2F}"/>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1" name="Rectangle 5">
            <a:extLst>
              <a:ext uri="{FF2B5EF4-FFF2-40B4-BE49-F238E27FC236}">
                <a16:creationId xmlns:a16="http://schemas.microsoft.com/office/drawing/2014/main" id="{F9146766-47FE-4CE2-AE7C-090A18DDE4AD}"/>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6" name="Date Placeholder 3">
            <a:extLst>
              <a:ext uri="{FF2B5EF4-FFF2-40B4-BE49-F238E27FC236}">
                <a16:creationId xmlns:a16="http://schemas.microsoft.com/office/drawing/2014/main" id="{0BDAAD77-6F4E-44AE-B736-747FA11E60A3}"/>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7" name="Text Placeholder 9">
            <a:extLst>
              <a:ext uri="{FF2B5EF4-FFF2-40B4-BE49-F238E27FC236}">
                <a16:creationId xmlns:a16="http://schemas.microsoft.com/office/drawing/2014/main" id="{6751223C-455F-4490-B65C-2E035D4C6256}"/>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3371148026"/>
      </p:ext>
    </p:extLst>
  </p:cSld>
  <p:clrMapOvr>
    <a:masterClrMapping/>
  </p:clrMapOvr>
  <p:extLst>
    <p:ext uri="{DCECCB84-F9BA-43D5-87BE-67443E8EF086}">
      <p15:sldGuideLst xmlns:p15="http://schemas.microsoft.com/office/powerpoint/2012/main">
        <p15:guide id="1" orient="horz" pos="799">
          <p15:clr>
            <a:srgbClr val="FBAE40"/>
          </p15:clr>
        </p15:guide>
        <p15:guide id="2" orient="horz" pos="3543">
          <p15:clr>
            <a:srgbClr val="FBAE40"/>
          </p15:clr>
        </p15:guide>
        <p15:guide id="3" pos="257">
          <p15:clr>
            <a:srgbClr val="FBAE40"/>
          </p15:clr>
        </p15:guide>
        <p15:guide id="4" pos="742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wo-line Title &amp; Table">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75AC73C6-6E18-46C5-88C8-50B136E794A2}"/>
              </a:ext>
            </a:extLst>
          </p:cNvPr>
          <p:cNvSpPr>
            <a:spLocks noGrp="1"/>
          </p:cNvSpPr>
          <p:nvPr>
            <p:ph type="tbl" sz="quarter" idx="15"/>
          </p:nvPr>
        </p:nvSpPr>
        <p:spPr>
          <a:xfrm>
            <a:off x="407988" y="1260475"/>
            <a:ext cx="11352213" cy="4356100"/>
          </a:xfrm>
        </p:spPr>
        <p:txBody>
          <a:bodyPr/>
          <a:lstStyle>
            <a:lvl1pPr marL="750" indent="0">
              <a:buNone/>
              <a:defRPr/>
            </a:lvl1pPr>
          </a:lstStyle>
          <a:p>
            <a:r>
              <a:rPr lang="en-US"/>
              <a:t>Click icon to add table</a:t>
            </a:r>
            <a:endParaRPr lang="en-GB"/>
          </a:p>
        </p:txBody>
      </p:sp>
      <p:sp>
        <p:nvSpPr>
          <p:cNvPr id="2" name="Title 1"/>
          <p:cNvSpPr>
            <a:spLocks noGrp="1"/>
          </p:cNvSpPr>
          <p:nvPr>
            <p:ph type="title"/>
          </p:nvPr>
        </p:nvSpPr>
        <p:spPr>
          <a:xfrm>
            <a:off x="407566" y="360000"/>
            <a:ext cx="11352434" cy="684000"/>
          </a:xfrm>
        </p:spPr>
        <p:txBody>
          <a:bodyPr/>
          <a:lstStyle/>
          <a:p>
            <a:r>
              <a:rPr lang="en-US"/>
              <a:t>Click to edit Master title style</a:t>
            </a:r>
          </a:p>
        </p:txBody>
      </p:sp>
      <p:sp>
        <p:nvSpPr>
          <p:cNvPr id="12" name="Text Placeholder 11">
            <a:extLst>
              <a:ext uri="{FF2B5EF4-FFF2-40B4-BE49-F238E27FC236}">
                <a16:creationId xmlns:a16="http://schemas.microsoft.com/office/drawing/2014/main" id="{BBB089D0-2AB9-4B3B-B3F0-FBDDC33A8B2B}"/>
              </a:ext>
            </a:extLst>
          </p:cNvPr>
          <p:cNvSpPr>
            <a:spLocks noGrp="1"/>
          </p:cNvSpPr>
          <p:nvPr>
            <p:ph type="body" sz="quarter" idx="14"/>
          </p:nvPr>
        </p:nvSpPr>
        <p:spPr>
          <a:xfrm>
            <a:off x="407988" y="5688000"/>
            <a:ext cx="9388800" cy="360000"/>
          </a:xfrm>
        </p:spPr>
        <p:txBody>
          <a:bodyPr/>
          <a:lstStyle>
            <a:lvl1pPr marL="750" indent="0">
              <a:buNone/>
              <a:defRPr sz="800"/>
            </a:lvl1pPr>
            <a:lvl2pPr marL="268537" indent="0">
              <a:buNone/>
              <a:defRPr sz="800"/>
            </a:lvl2pPr>
            <a:lvl3pPr marL="544512" indent="0">
              <a:buNone/>
              <a:defRPr sz="800"/>
            </a:lvl3pPr>
            <a:lvl4pPr marL="811213" indent="0">
              <a:buNone/>
              <a:defRPr sz="800"/>
            </a:lvl4pPr>
            <a:lvl5pPr marL="1082675" indent="0">
              <a:buNone/>
              <a:defRPr sz="800"/>
            </a:lvl5pPr>
          </a:lstStyle>
          <a:p>
            <a:pPr lvl="0"/>
            <a:r>
              <a:rPr lang="en-US"/>
              <a:t>Edit Master text styles</a:t>
            </a:r>
          </a:p>
        </p:txBody>
      </p:sp>
      <p:cxnSp>
        <p:nvCxnSpPr>
          <p:cNvPr id="9" name="Straight Connector 8">
            <a:extLst>
              <a:ext uri="{FF2B5EF4-FFF2-40B4-BE49-F238E27FC236}">
                <a16:creationId xmlns:a16="http://schemas.microsoft.com/office/drawing/2014/main" id="{5860B18B-F973-404F-AEC3-AC1DAAA98CED}"/>
              </a:ext>
            </a:extLst>
          </p:cNvPr>
          <p:cNvCxnSpPr>
            <a:cxnSpLocks/>
          </p:cNvCxnSpPr>
          <p:nvPr userDrawn="1"/>
        </p:nvCxnSpPr>
        <p:spPr bwMode="auto">
          <a:xfrm>
            <a:off x="407566" y="1116000"/>
            <a:ext cx="11352434"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16" name="Rectangle 6">
            <a:extLst>
              <a:ext uri="{FF2B5EF4-FFF2-40B4-BE49-F238E27FC236}">
                <a16:creationId xmlns:a16="http://schemas.microsoft.com/office/drawing/2014/main" id="{EC811AB3-08A2-42D8-BAD1-10F430F806C0}"/>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8" name="Rectangle 5">
            <a:extLst>
              <a:ext uri="{FF2B5EF4-FFF2-40B4-BE49-F238E27FC236}">
                <a16:creationId xmlns:a16="http://schemas.microsoft.com/office/drawing/2014/main" id="{101D9CA6-E7A6-4F8E-BCDC-92FD8C517F81}"/>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9" name="Date Placeholder 3">
            <a:extLst>
              <a:ext uri="{FF2B5EF4-FFF2-40B4-BE49-F238E27FC236}">
                <a16:creationId xmlns:a16="http://schemas.microsoft.com/office/drawing/2014/main" id="{51CFB748-A719-4D85-A6DD-3352DA8AD674}"/>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20" name="Text Placeholder 9">
            <a:extLst>
              <a:ext uri="{FF2B5EF4-FFF2-40B4-BE49-F238E27FC236}">
                <a16:creationId xmlns:a16="http://schemas.microsoft.com/office/drawing/2014/main" id="{238699ED-E3B2-4130-96A5-0F2255738364}"/>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11" name="Picture 10">
            <a:extLst>
              <a:ext uri="{FF2B5EF4-FFF2-40B4-BE49-F238E27FC236}">
                <a16:creationId xmlns:a16="http://schemas.microsoft.com/office/drawing/2014/main" id="{7274A0E0-1392-450D-8986-3D918BEE4C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2908227704"/>
      </p:ext>
    </p:extLst>
  </p:cSld>
  <p:clrMapOvr>
    <a:masterClrMapping/>
  </p:clrMapOvr>
  <p:extLst>
    <p:ext uri="{DCECCB84-F9BA-43D5-87BE-67443E8EF086}">
      <p15:sldGuideLst xmlns:p15="http://schemas.microsoft.com/office/powerpoint/2012/main">
        <p15:guide id="1" pos="257">
          <p15:clr>
            <a:srgbClr val="FBAE40"/>
          </p15:clr>
        </p15:guide>
        <p15:guide id="2" orient="horz" pos="799">
          <p15:clr>
            <a:srgbClr val="FBAE40"/>
          </p15:clr>
        </p15:guide>
        <p15:guide id="3" orient="horz" pos="3543">
          <p15:clr>
            <a:srgbClr val="FBAE40"/>
          </p15:clr>
        </p15:guide>
        <p15:guide id="4" pos="742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Two Tab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7988"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able Placeholder 5">
            <a:extLst>
              <a:ext uri="{FF2B5EF4-FFF2-40B4-BE49-F238E27FC236}">
                <a16:creationId xmlns:a16="http://schemas.microsoft.com/office/drawing/2014/main" id="{FBEFD6C2-91B4-4CD4-9A79-D05CB40D8D0D}"/>
              </a:ext>
            </a:extLst>
          </p:cNvPr>
          <p:cNvSpPr>
            <a:spLocks noGrp="1"/>
          </p:cNvSpPr>
          <p:nvPr>
            <p:ph type="tbl" sz="quarter" idx="12"/>
          </p:nvPr>
        </p:nvSpPr>
        <p:spPr>
          <a:xfrm>
            <a:off x="407988" y="2988000"/>
            <a:ext cx="5400000" cy="2988000"/>
          </a:xfrm>
        </p:spPr>
        <p:txBody>
          <a:bodyPr/>
          <a:lstStyle>
            <a:lvl1pPr marL="750" indent="0">
              <a:buNone/>
              <a:defRPr>
                <a:solidFill>
                  <a:schemeClr val="tx1"/>
                </a:solidFill>
              </a:defRPr>
            </a:lvl1pPr>
          </a:lstStyle>
          <a:p>
            <a:r>
              <a:rPr lang="en-US"/>
              <a:t>Click icon to add table</a:t>
            </a:r>
            <a:endParaRPr lang="en-GB"/>
          </a:p>
        </p:txBody>
      </p:sp>
      <p:sp>
        <p:nvSpPr>
          <p:cNvPr id="9" name="Table Placeholder 5">
            <a:extLst>
              <a:ext uri="{FF2B5EF4-FFF2-40B4-BE49-F238E27FC236}">
                <a16:creationId xmlns:a16="http://schemas.microsoft.com/office/drawing/2014/main" id="{FF7CB893-ACDD-4BB0-BC38-42EE020F3CA8}"/>
              </a:ext>
            </a:extLst>
          </p:cNvPr>
          <p:cNvSpPr>
            <a:spLocks noGrp="1"/>
          </p:cNvSpPr>
          <p:nvPr>
            <p:ph type="tbl" sz="quarter" idx="13"/>
          </p:nvPr>
        </p:nvSpPr>
        <p:spPr>
          <a:xfrm>
            <a:off x="6360000" y="2988000"/>
            <a:ext cx="5400000" cy="2988000"/>
          </a:xfrm>
        </p:spPr>
        <p:txBody>
          <a:bodyPr/>
          <a:lstStyle>
            <a:lvl1pPr marL="750" indent="0">
              <a:buNone/>
              <a:defRPr>
                <a:solidFill>
                  <a:schemeClr val="tx1"/>
                </a:solidFill>
              </a:defRPr>
            </a:lvl1pPr>
          </a:lstStyle>
          <a:p>
            <a:r>
              <a:rPr lang="en-US"/>
              <a:t>Click icon to add table</a:t>
            </a:r>
            <a:endParaRPr lang="en-GB"/>
          </a:p>
        </p:txBody>
      </p:sp>
      <p:sp>
        <p:nvSpPr>
          <p:cNvPr id="14" name="Rectangle 6">
            <a:extLst>
              <a:ext uri="{FF2B5EF4-FFF2-40B4-BE49-F238E27FC236}">
                <a16:creationId xmlns:a16="http://schemas.microsoft.com/office/drawing/2014/main" id="{AD34DC55-E80B-49CF-A9E7-E92A3344AB0E}"/>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5" name="Rectangle 5">
            <a:extLst>
              <a:ext uri="{FF2B5EF4-FFF2-40B4-BE49-F238E27FC236}">
                <a16:creationId xmlns:a16="http://schemas.microsoft.com/office/drawing/2014/main" id="{F817B644-46E0-4874-8B2A-29A19663A0D4}"/>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6" name="Date Placeholder 3">
            <a:extLst>
              <a:ext uri="{FF2B5EF4-FFF2-40B4-BE49-F238E27FC236}">
                <a16:creationId xmlns:a16="http://schemas.microsoft.com/office/drawing/2014/main" id="{DF727A25-77B3-467E-80AA-72599073E315}"/>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7" name="Text Placeholder 9">
            <a:extLst>
              <a:ext uri="{FF2B5EF4-FFF2-40B4-BE49-F238E27FC236}">
                <a16:creationId xmlns:a16="http://schemas.microsoft.com/office/drawing/2014/main" id="{E720D2A6-E424-44C4-A108-445F8F3179F9}"/>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299414819"/>
      </p:ext>
    </p:extLst>
  </p:cSld>
  <p:clrMapOvr>
    <a:masterClrMapping/>
  </p:clrMapOvr>
  <p:extLst>
    <p:ext uri="{DCECCB84-F9BA-43D5-87BE-67443E8EF086}">
      <p15:sldGuideLst xmlns:p15="http://schemas.microsoft.com/office/powerpoint/2012/main">
        <p15:guide id="1" orient="horz" pos="799">
          <p15:clr>
            <a:srgbClr val="FBAE40"/>
          </p15:clr>
        </p15:guide>
        <p15:guide id="2" pos="257">
          <p15:clr>
            <a:srgbClr val="FBAE40"/>
          </p15:clr>
        </p15:guide>
        <p15:guide id="3" orient="horz" pos="3770">
          <p15:clr>
            <a:srgbClr val="FBAE40"/>
          </p15:clr>
        </p15:guide>
        <p15:guide id="4" pos="742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Two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7988"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339FEA5C-F0F7-4DC8-A3CB-4F59CD62336D}"/>
              </a:ext>
            </a:extLst>
          </p:cNvPr>
          <p:cNvSpPr>
            <a:spLocks noGrp="1"/>
          </p:cNvSpPr>
          <p:nvPr>
            <p:ph type="chart" sz="quarter" idx="12"/>
          </p:nvPr>
        </p:nvSpPr>
        <p:spPr>
          <a:xfrm>
            <a:off x="407988" y="2988000"/>
            <a:ext cx="5400000" cy="2988000"/>
          </a:xfrm>
        </p:spPr>
        <p:txBody>
          <a:bodyPr/>
          <a:lstStyle>
            <a:lvl1pPr marL="750" indent="0">
              <a:buNone/>
              <a:defRPr>
                <a:solidFill>
                  <a:schemeClr val="tx1"/>
                </a:solidFill>
              </a:defRPr>
            </a:lvl1pPr>
          </a:lstStyle>
          <a:p>
            <a:r>
              <a:rPr lang="en-US"/>
              <a:t>Click icon to add chart</a:t>
            </a:r>
            <a:endParaRPr lang="en-GB"/>
          </a:p>
        </p:txBody>
      </p:sp>
      <p:sp>
        <p:nvSpPr>
          <p:cNvPr id="11" name="Chart Placeholder 8">
            <a:extLst>
              <a:ext uri="{FF2B5EF4-FFF2-40B4-BE49-F238E27FC236}">
                <a16:creationId xmlns:a16="http://schemas.microsoft.com/office/drawing/2014/main" id="{B54D2430-5E30-4831-9D2C-A3ABFEB23AE3}"/>
              </a:ext>
            </a:extLst>
          </p:cNvPr>
          <p:cNvSpPr>
            <a:spLocks noGrp="1"/>
          </p:cNvSpPr>
          <p:nvPr>
            <p:ph type="chart" sz="quarter" idx="13"/>
          </p:nvPr>
        </p:nvSpPr>
        <p:spPr>
          <a:xfrm>
            <a:off x="6360000" y="2988000"/>
            <a:ext cx="5400000" cy="2988000"/>
          </a:xfrm>
        </p:spPr>
        <p:txBody>
          <a:bodyPr/>
          <a:lstStyle>
            <a:lvl1pPr marL="750" indent="0">
              <a:buNone/>
              <a:defRPr>
                <a:solidFill>
                  <a:schemeClr val="tx1"/>
                </a:solidFill>
              </a:defRPr>
            </a:lvl1pPr>
          </a:lstStyle>
          <a:p>
            <a:r>
              <a:rPr lang="en-US"/>
              <a:t>Click icon to add chart</a:t>
            </a:r>
            <a:endParaRPr lang="en-GB"/>
          </a:p>
        </p:txBody>
      </p:sp>
      <p:sp>
        <p:nvSpPr>
          <p:cNvPr id="15" name="Rectangle 6">
            <a:extLst>
              <a:ext uri="{FF2B5EF4-FFF2-40B4-BE49-F238E27FC236}">
                <a16:creationId xmlns:a16="http://schemas.microsoft.com/office/drawing/2014/main" id="{2C232D2C-F4B9-45D5-AD68-A4F184191889}"/>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6" name="Rectangle 5">
            <a:extLst>
              <a:ext uri="{FF2B5EF4-FFF2-40B4-BE49-F238E27FC236}">
                <a16:creationId xmlns:a16="http://schemas.microsoft.com/office/drawing/2014/main" id="{96571FD5-A86C-4B93-BC84-347668B986A6}"/>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7" name="Date Placeholder 3">
            <a:extLst>
              <a:ext uri="{FF2B5EF4-FFF2-40B4-BE49-F238E27FC236}">
                <a16:creationId xmlns:a16="http://schemas.microsoft.com/office/drawing/2014/main" id="{CBBF4B1A-5C5F-4934-A0FE-ABF3029C3B30}"/>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8" name="Text Placeholder 9">
            <a:extLst>
              <a:ext uri="{FF2B5EF4-FFF2-40B4-BE49-F238E27FC236}">
                <a16:creationId xmlns:a16="http://schemas.microsoft.com/office/drawing/2014/main" id="{1B1298EA-1A8A-421A-ADF8-4B3B62D89A29}"/>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3145880797"/>
      </p:ext>
    </p:extLst>
  </p:cSld>
  <p:clrMapOvr>
    <a:masterClrMapping/>
  </p:clrMapOvr>
  <p:extLst>
    <p:ext uri="{DCECCB84-F9BA-43D5-87BE-67443E8EF086}">
      <p15:sldGuideLst xmlns:p15="http://schemas.microsoft.com/office/powerpoint/2012/main">
        <p15:guide id="1" orient="horz" pos="799">
          <p15:clr>
            <a:srgbClr val="FBAE40"/>
          </p15:clr>
        </p15:guide>
        <p15:guide id="2" orient="horz" pos="3770">
          <p15:clr>
            <a:srgbClr val="FBAE40"/>
          </p15:clr>
        </p15:guide>
        <p15:guide id="3" pos="257">
          <p15:clr>
            <a:srgbClr val="FBAE40"/>
          </p15:clr>
        </p15:guide>
        <p15:guide id="4" pos="742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line Title, Text &amp; Two Tabl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684000"/>
          </a:xfrm>
        </p:spPr>
        <p:txBody>
          <a:bodyPr/>
          <a:lstStyle/>
          <a:p>
            <a:r>
              <a:rPr lang="en-US"/>
              <a:t>Click to edit Master title style</a:t>
            </a:r>
          </a:p>
        </p:txBody>
      </p:sp>
      <p:sp>
        <p:nvSpPr>
          <p:cNvPr id="3" name="Content Placeholder 2"/>
          <p:cNvSpPr>
            <a:spLocks noGrp="1"/>
          </p:cNvSpPr>
          <p:nvPr>
            <p:ph idx="1"/>
          </p:nvPr>
        </p:nvSpPr>
        <p:spPr>
          <a:xfrm>
            <a:off x="407988"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able Placeholder 5">
            <a:extLst>
              <a:ext uri="{FF2B5EF4-FFF2-40B4-BE49-F238E27FC236}">
                <a16:creationId xmlns:a16="http://schemas.microsoft.com/office/drawing/2014/main" id="{FBEFD6C2-91B4-4CD4-9A79-D05CB40D8D0D}"/>
              </a:ext>
            </a:extLst>
          </p:cNvPr>
          <p:cNvSpPr>
            <a:spLocks noGrp="1"/>
          </p:cNvSpPr>
          <p:nvPr>
            <p:ph type="tbl" sz="quarter" idx="12"/>
          </p:nvPr>
        </p:nvSpPr>
        <p:spPr>
          <a:xfrm>
            <a:off x="407988" y="2988000"/>
            <a:ext cx="5400000" cy="2988000"/>
          </a:xfrm>
        </p:spPr>
        <p:txBody>
          <a:bodyPr/>
          <a:lstStyle>
            <a:lvl1pPr marL="750" indent="0">
              <a:buNone/>
              <a:defRPr>
                <a:solidFill>
                  <a:schemeClr val="tx1"/>
                </a:solidFill>
              </a:defRPr>
            </a:lvl1pPr>
          </a:lstStyle>
          <a:p>
            <a:r>
              <a:rPr lang="en-US"/>
              <a:t>Click icon to add table</a:t>
            </a:r>
            <a:endParaRPr lang="en-GB"/>
          </a:p>
        </p:txBody>
      </p:sp>
      <p:sp>
        <p:nvSpPr>
          <p:cNvPr id="9" name="Table Placeholder 5">
            <a:extLst>
              <a:ext uri="{FF2B5EF4-FFF2-40B4-BE49-F238E27FC236}">
                <a16:creationId xmlns:a16="http://schemas.microsoft.com/office/drawing/2014/main" id="{FF7CB893-ACDD-4BB0-BC38-42EE020F3CA8}"/>
              </a:ext>
            </a:extLst>
          </p:cNvPr>
          <p:cNvSpPr>
            <a:spLocks noGrp="1"/>
          </p:cNvSpPr>
          <p:nvPr>
            <p:ph type="tbl" sz="quarter" idx="13"/>
          </p:nvPr>
        </p:nvSpPr>
        <p:spPr>
          <a:xfrm>
            <a:off x="6360000" y="2988000"/>
            <a:ext cx="5400000" cy="2988000"/>
          </a:xfrm>
        </p:spPr>
        <p:txBody>
          <a:bodyPr/>
          <a:lstStyle>
            <a:lvl1pPr marL="750" indent="0">
              <a:buNone/>
              <a:defRPr>
                <a:solidFill>
                  <a:schemeClr val="tx1"/>
                </a:solidFill>
              </a:defRPr>
            </a:lvl1pPr>
          </a:lstStyle>
          <a:p>
            <a:r>
              <a:rPr lang="en-US"/>
              <a:t>Click icon to add table</a:t>
            </a:r>
            <a:endParaRPr lang="en-GB"/>
          </a:p>
        </p:txBody>
      </p:sp>
      <p:cxnSp>
        <p:nvCxnSpPr>
          <p:cNvPr id="11" name="Straight Connector 10">
            <a:extLst>
              <a:ext uri="{FF2B5EF4-FFF2-40B4-BE49-F238E27FC236}">
                <a16:creationId xmlns:a16="http://schemas.microsoft.com/office/drawing/2014/main" id="{BDAE4EC9-2B18-4720-916C-D97BA74C2511}"/>
              </a:ext>
            </a:extLst>
          </p:cNvPr>
          <p:cNvCxnSpPr>
            <a:cxnSpLocks/>
          </p:cNvCxnSpPr>
          <p:nvPr userDrawn="1"/>
        </p:nvCxnSpPr>
        <p:spPr bwMode="auto">
          <a:xfrm>
            <a:off x="407988" y="1116000"/>
            <a:ext cx="1135201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16" name="Rectangle 6">
            <a:extLst>
              <a:ext uri="{FF2B5EF4-FFF2-40B4-BE49-F238E27FC236}">
                <a16:creationId xmlns:a16="http://schemas.microsoft.com/office/drawing/2014/main" id="{7FD265D2-2064-42AD-838B-312D03F08D0A}"/>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8" name="Rectangle 5">
            <a:extLst>
              <a:ext uri="{FF2B5EF4-FFF2-40B4-BE49-F238E27FC236}">
                <a16:creationId xmlns:a16="http://schemas.microsoft.com/office/drawing/2014/main" id="{7EE3BA67-9DF6-413F-A0AA-4A4C9D1C0007}"/>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9" name="Date Placeholder 3">
            <a:extLst>
              <a:ext uri="{FF2B5EF4-FFF2-40B4-BE49-F238E27FC236}">
                <a16:creationId xmlns:a16="http://schemas.microsoft.com/office/drawing/2014/main" id="{3BE80059-ABCE-424A-BF38-C05EF8156A15}"/>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20" name="Text Placeholder 9">
            <a:extLst>
              <a:ext uri="{FF2B5EF4-FFF2-40B4-BE49-F238E27FC236}">
                <a16:creationId xmlns:a16="http://schemas.microsoft.com/office/drawing/2014/main" id="{A6F15A15-85CC-4E13-B353-9FE46651D75B}"/>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12" name="Picture 11">
            <a:extLst>
              <a:ext uri="{FF2B5EF4-FFF2-40B4-BE49-F238E27FC236}">
                <a16:creationId xmlns:a16="http://schemas.microsoft.com/office/drawing/2014/main" id="{E34896EB-08B5-4B92-AC68-0604B8A6F0C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39612722"/>
      </p:ext>
    </p:extLst>
  </p:cSld>
  <p:clrMapOvr>
    <a:masterClrMapping/>
  </p:clrMapOvr>
  <p:extLst>
    <p:ext uri="{DCECCB84-F9BA-43D5-87BE-67443E8EF086}">
      <p15:sldGuideLst xmlns:p15="http://schemas.microsoft.com/office/powerpoint/2012/main">
        <p15:guide id="1" orient="horz" pos="799">
          <p15:clr>
            <a:srgbClr val="FBAE40"/>
          </p15:clr>
        </p15:guide>
        <p15:guide id="2" orient="horz" pos="3770">
          <p15:clr>
            <a:srgbClr val="FBAE40"/>
          </p15:clr>
        </p15:guide>
        <p15:guide id="3" pos="257">
          <p15:clr>
            <a:srgbClr val="FBAE40"/>
          </p15:clr>
        </p15:guide>
        <p15:guide id="4" pos="742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line Title, Text &amp; Two Char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684000"/>
          </a:xfrm>
        </p:spPr>
        <p:txBody>
          <a:bodyPr/>
          <a:lstStyle/>
          <a:p>
            <a:r>
              <a:rPr lang="en-US"/>
              <a:t>Click to edit Master title style</a:t>
            </a:r>
          </a:p>
        </p:txBody>
      </p:sp>
      <p:sp>
        <p:nvSpPr>
          <p:cNvPr id="3" name="Content Placeholder 2"/>
          <p:cNvSpPr>
            <a:spLocks noGrp="1"/>
          </p:cNvSpPr>
          <p:nvPr>
            <p:ph idx="1"/>
          </p:nvPr>
        </p:nvSpPr>
        <p:spPr>
          <a:xfrm>
            <a:off x="407988"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339FEA5C-F0F7-4DC8-A3CB-4F59CD62336D}"/>
              </a:ext>
            </a:extLst>
          </p:cNvPr>
          <p:cNvSpPr>
            <a:spLocks noGrp="1"/>
          </p:cNvSpPr>
          <p:nvPr>
            <p:ph type="chart" sz="quarter" idx="12"/>
          </p:nvPr>
        </p:nvSpPr>
        <p:spPr>
          <a:xfrm>
            <a:off x="407988" y="2988000"/>
            <a:ext cx="5400000" cy="2988000"/>
          </a:xfrm>
        </p:spPr>
        <p:txBody>
          <a:bodyPr/>
          <a:lstStyle>
            <a:lvl1pPr marL="750" indent="0">
              <a:buNone/>
              <a:defRPr>
                <a:solidFill>
                  <a:schemeClr val="tx1"/>
                </a:solidFill>
              </a:defRPr>
            </a:lvl1pPr>
          </a:lstStyle>
          <a:p>
            <a:r>
              <a:rPr lang="en-US"/>
              <a:t>Click icon to add chart</a:t>
            </a:r>
            <a:endParaRPr lang="en-GB"/>
          </a:p>
        </p:txBody>
      </p:sp>
      <p:sp>
        <p:nvSpPr>
          <p:cNvPr id="11" name="Chart Placeholder 8">
            <a:extLst>
              <a:ext uri="{FF2B5EF4-FFF2-40B4-BE49-F238E27FC236}">
                <a16:creationId xmlns:a16="http://schemas.microsoft.com/office/drawing/2014/main" id="{B54D2430-5E30-4831-9D2C-A3ABFEB23AE3}"/>
              </a:ext>
            </a:extLst>
          </p:cNvPr>
          <p:cNvSpPr>
            <a:spLocks noGrp="1"/>
          </p:cNvSpPr>
          <p:nvPr>
            <p:ph type="chart" sz="quarter" idx="13"/>
          </p:nvPr>
        </p:nvSpPr>
        <p:spPr>
          <a:xfrm>
            <a:off x="6360000" y="2988000"/>
            <a:ext cx="5400000" cy="2988000"/>
          </a:xfrm>
        </p:spPr>
        <p:txBody>
          <a:bodyPr/>
          <a:lstStyle>
            <a:lvl1pPr marL="750" indent="0">
              <a:buNone/>
              <a:defRPr>
                <a:solidFill>
                  <a:schemeClr val="tx1"/>
                </a:solidFill>
              </a:defRPr>
            </a:lvl1pPr>
          </a:lstStyle>
          <a:p>
            <a:r>
              <a:rPr lang="en-US"/>
              <a:t>Click icon to add chart</a:t>
            </a:r>
            <a:endParaRPr lang="en-GB"/>
          </a:p>
        </p:txBody>
      </p:sp>
      <p:cxnSp>
        <p:nvCxnSpPr>
          <p:cNvPr id="12" name="Straight Connector 11">
            <a:extLst>
              <a:ext uri="{FF2B5EF4-FFF2-40B4-BE49-F238E27FC236}">
                <a16:creationId xmlns:a16="http://schemas.microsoft.com/office/drawing/2014/main" id="{B538B40E-0CA9-4641-B535-EAFAA3D5EC08}"/>
              </a:ext>
            </a:extLst>
          </p:cNvPr>
          <p:cNvCxnSpPr>
            <a:cxnSpLocks/>
          </p:cNvCxnSpPr>
          <p:nvPr userDrawn="1"/>
        </p:nvCxnSpPr>
        <p:spPr bwMode="auto">
          <a:xfrm>
            <a:off x="407988" y="1116000"/>
            <a:ext cx="1135201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13" name="Rectangle 6">
            <a:extLst>
              <a:ext uri="{FF2B5EF4-FFF2-40B4-BE49-F238E27FC236}">
                <a16:creationId xmlns:a16="http://schemas.microsoft.com/office/drawing/2014/main" id="{3D647285-0A70-4B0F-A4C8-541863FDE5C2}"/>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7" name="Rectangle 5">
            <a:extLst>
              <a:ext uri="{FF2B5EF4-FFF2-40B4-BE49-F238E27FC236}">
                <a16:creationId xmlns:a16="http://schemas.microsoft.com/office/drawing/2014/main" id="{77D9EE39-E56E-4D83-99EB-1D9D8F3A4220}"/>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9" name="Date Placeholder 3">
            <a:extLst>
              <a:ext uri="{FF2B5EF4-FFF2-40B4-BE49-F238E27FC236}">
                <a16:creationId xmlns:a16="http://schemas.microsoft.com/office/drawing/2014/main" id="{DB70ECA8-6881-4CCD-BC17-AE4B79470A8E}"/>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20" name="Text Placeholder 9">
            <a:extLst>
              <a:ext uri="{FF2B5EF4-FFF2-40B4-BE49-F238E27FC236}">
                <a16:creationId xmlns:a16="http://schemas.microsoft.com/office/drawing/2014/main" id="{80CB13F6-764A-438F-9B1A-92E4A83D0B70}"/>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14" name="Picture 13">
            <a:extLst>
              <a:ext uri="{FF2B5EF4-FFF2-40B4-BE49-F238E27FC236}">
                <a16:creationId xmlns:a16="http://schemas.microsoft.com/office/drawing/2014/main" id="{63311A3D-AAB4-4E30-A549-9A9268A4EF4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1290221048"/>
      </p:ext>
    </p:extLst>
  </p:cSld>
  <p:clrMapOvr>
    <a:masterClrMapping/>
  </p:clrMapOvr>
  <p:extLst>
    <p:ext uri="{DCECCB84-F9BA-43D5-87BE-67443E8EF086}">
      <p15:sldGuideLst xmlns:p15="http://schemas.microsoft.com/office/powerpoint/2012/main">
        <p15:guide id="1" pos="257">
          <p15:clr>
            <a:srgbClr val="FBAE40"/>
          </p15:clr>
        </p15:guide>
        <p15:guide id="2" pos="7423">
          <p15:clr>
            <a:srgbClr val="FBAE40"/>
          </p15:clr>
        </p15:guide>
        <p15:guide id="3" orient="horz" pos="799">
          <p15:clr>
            <a:srgbClr val="FBAE40"/>
          </p15:clr>
        </p15:guide>
        <p15:guide id="4" orient="horz" pos="377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B3EF3E35-7BAC-4DAC-BF73-B39646774A9D}"/>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1" name="Rectangle 5">
            <a:extLst>
              <a:ext uri="{FF2B5EF4-FFF2-40B4-BE49-F238E27FC236}">
                <a16:creationId xmlns:a16="http://schemas.microsoft.com/office/drawing/2014/main" id="{4E0521D8-6A60-4405-94E6-87B45B43D5AB}"/>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2" name="Date Placeholder 3">
            <a:extLst>
              <a:ext uri="{FF2B5EF4-FFF2-40B4-BE49-F238E27FC236}">
                <a16:creationId xmlns:a16="http://schemas.microsoft.com/office/drawing/2014/main" id="{4F3790A2-3ED4-476F-AF15-FF864ED22813}"/>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3" name="Text Placeholder 9">
            <a:extLst>
              <a:ext uri="{FF2B5EF4-FFF2-40B4-BE49-F238E27FC236}">
                <a16:creationId xmlns:a16="http://schemas.microsoft.com/office/drawing/2014/main" id="{9495B5C2-4F1F-4340-BBFC-A2FFB911E386}"/>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2828444451"/>
      </p:ext>
    </p:extLst>
  </p:cSld>
  <p:clrMapOvr>
    <a:masterClrMapping/>
  </p:clrMapOvr>
  <p:extLst>
    <p:ext uri="{DCECCB84-F9BA-43D5-87BE-67443E8EF086}">
      <p15:sldGuideLst xmlns:p15="http://schemas.microsoft.com/office/powerpoint/2012/main">
        <p15:guide id="1" pos="257">
          <p15:clr>
            <a:srgbClr val="FBAE40"/>
          </p15:clr>
        </p15:guide>
        <p15:guide id="2" pos="7423">
          <p15:clr>
            <a:srgbClr val="FBAE40"/>
          </p15:clr>
        </p15:guide>
        <p15:guide id="3" orient="horz" pos="799">
          <p15:clr>
            <a:srgbClr val="FBAE40"/>
          </p15:clr>
        </p15:guide>
        <p15:guide id="4" orient="horz" pos="377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wo-lin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684000"/>
          </a:xfrm>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717393B6-4A6C-4AF7-AAE8-A83DEE279971}"/>
              </a:ext>
            </a:extLst>
          </p:cNvPr>
          <p:cNvCxnSpPr>
            <a:cxnSpLocks/>
          </p:cNvCxnSpPr>
          <p:nvPr userDrawn="1"/>
        </p:nvCxnSpPr>
        <p:spPr bwMode="auto">
          <a:xfrm>
            <a:off x="407988" y="1116000"/>
            <a:ext cx="1135201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9" name="Rectangle 6">
            <a:extLst>
              <a:ext uri="{FF2B5EF4-FFF2-40B4-BE49-F238E27FC236}">
                <a16:creationId xmlns:a16="http://schemas.microsoft.com/office/drawing/2014/main" id="{00D8D745-A917-4544-B52C-C167B938FC8F}"/>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0" name="Rectangle 5">
            <a:extLst>
              <a:ext uri="{FF2B5EF4-FFF2-40B4-BE49-F238E27FC236}">
                <a16:creationId xmlns:a16="http://schemas.microsoft.com/office/drawing/2014/main" id="{18736158-736B-4C99-AE3E-5DE67DF6BB4E}"/>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1" name="Date Placeholder 3">
            <a:extLst>
              <a:ext uri="{FF2B5EF4-FFF2-40B4-BE49-F238E27FC236}">
                <a16:creationId xmlns:a16="http://schemas.microsoft.com/office/drawing/2014/main" id="{5B403315-6CB3-4D1B-932F-9111D4E0AC14}"/>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5" name="Text Placeholder 9">
            <a:extLst>
              <a:ext uri="{FF2B5EF4-FFF2-40B4-BE49-F238E27FC236}">
                <a16:creationId xmlns:a16="http://schemas.microsoft.com/office/drawing/2014/main" id="{D166C976-4845-4027-A681-CA148561ECC0}"/>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12" name="Picture 11">
            <a:extLst>
              <a:ext uri="{FF2B5EF4-FFF2-40B4-BE49-F238E27FC236}">
                <a16:creationId xmlns:a16="http://schemas.microsoft.com/office/drawing/2014/main" id="{D0265565-0FCB-497B-A8F2-D7772FBF1ED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1067579036"/>
      </p:ext>
    </p:extLst>
  </p:cSld>
  <p:clrMapOvr>
    <a:masterClrMapping/>
  </p:clrMapOvr>
  <p:extLst>
    <p:ext uri="{DCECCB84-F9BA-43D5-87BE-67443E8EF086}">
      <p15:sldGuideLst xmlns:p15="http://schemas.microsoft.com/office/powerpoint/2012/main">
        <p15:guide id="1" pos="257">
          <p15:clr>
            <a:srgbClr val="FBAE40"/>
          </p15:clr>
        </p15:guide>
        <p15:guide id="2" pos="7423">
          <p15:clr>
            <a:srgbClr val="FBAE40"/>
          </p15:clr>
        </p15:guide>
        <p15:guide id="3" orient="horz" pos="799">
          <p15:clr>
            <a:srgbClr val="FBAE40"/>
          </p15:clr>
        </p15:guide>
        <p15:guide id="4" orient="horz" pos="377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line Title &amp; Text">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684000"/>
          </a:xfrm>
        </p:spPr>
        <p:txBody>
          <a:bodyPr/>
          <a:lstStyle/>
          <a:p>
            <a:r>
              <a:rPr lang="en-US"/>
              <a:t>Click to edit Master title style</a:t>
            </a:r>
          </a:p>
        </p:txBody>
      </p:sp>
      <p:sp>
        <p:nvSpPr>
          <p:cNvPr id="3" name="Content Placeholder 2"/>
          <p:cNvSpPr>
            <a:spLocks noGrp="1"/>
          </p:cNvSpPr>
          <p:nvPr>
            <p:ph idx="1"/>
          </p:nvPr>
        </p:nvSpPr>
        <p:spPr>
          <a:xfrm>
            <a:off x="407988" y="1260000"/>
            <a:ext cx="11352012" cy="410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ABBF0CE7-A085-443A-932B-4E9C6B607C3A}"/>
              </a:ext>
            </a:extLst>
          </p:cNvPr>
          <p:cNvCxnSpPr>
            <a:cxnSpLocks/>
          </p:cNvCxnSpPr>
          <p:nvPr userDrawn="1"/>
        </p:nvCxnSpPr>
        <p:spPr bwMode="auto">
          <a:xfrm>
            <a:off x="407988" y="1116000"/>
            <a:ext cx="1135201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12" name="Rectangle 6">
            <a:extLst>
              <a:ext uri="{FF2B5EF4-FFF2-40B4-BE49-F238E27FC236}">
                <a16:creationId xmlns:a16="http://schemas.microsoft.com/office/drawing/2014/main" id="{5703CFA7-A538-4501-859A-21256EBD78A6}"/>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6" name="Rectangle 5">
            <a:extLst>
              <a:ext uri="{FF2B5EF4-FFF2-40B4-BE49-F238E27FC236}">
                <a16:creationId xmlns:a16="http://schemas.microsoft.com/office/drawing/2014/main" id="{87C43110-7893-4132-8872-7964F9A4CE7A}"/>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7" name="Date Placeholder 3">
            <a:extLst>
              <a:ext uri="{FF2B5EF4-FFF2-40B4-BE49-F238E27FC236}">
                <a16:creationId xmlns:a16="http://schemas.microsoft.com/office/drawing/2014/main" id="{AA44342B-3089-4622-91B7-14FDB45E49DE}"/>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8" name="Text Placeholder 9">
            <a:extLst>
              <a:ext uri="{FF2B5EF4-FFF2-40B4-BE49-F238E27FC236}">
                <a16:creationId xmlns:a16="http://schemas.microsoft.com/office/drawing/2014/main" id="{36147C7B-85AB-44D4-9329-28BF93323EB3}"/>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10" name="Picture 9">
            <a:extLst>
              <a:ext uri="{FF2B5EF4-FFF2-40B4-BE49-F238E27FC236}">
                <a16:creationId xmlns:a16="http://schemas.microsoft.com/office/drawing/2014/main" id="{B557317F-CD89-4414-8AE8-AE968B7485C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972755659"/>
      </p:ext>
    </p:extLst>
  </p:cSld>
  <p:clrMapOvr>
    <a:masterClrMapping/>
  </p:clrMapOvr>
  <p:extLst>
    <p:ext uri="{DCECCB84-F9BA-43D5-87BE-67443E8EF086}">
      <p15:sldGuideLst xmlns:p15="http://schemas.microsoft.com/office/powerpoint/2012/main">
        <p15:guide id="1" pos="3840">
          <p15:clr>
            <a:srgbClr val="FBAE40"/>
          </p15:clr>
        </p15:guide>
        <p15:guide id="2" orient="horz" pos="799">
          <p15:clr>
            <a:srgbClr val="FBAE40"/>
          </p15:clr>
        </p15:guide>
        <p15:guide id="3" orient="horz" pos="3385">
          <p15:clr>
            <a:srgbClr val="FBAE40"/>
          </p15:clr>
        </p15:guide>
        <p15:guide id="4" pos="257">
          <p15:clr>
            <a:srgbClr val="FBAE40"/>
          </p15:clr>
        </p15:guide>
        <p15:guide id="5" pos="742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919A1E-AF03-4E65-AB90-7B16340F5AF2}"/>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8" name="Rectangle 5">
            <a:extLst>
              <a:ext uri="{FF2B5EF4-FFF2-40B4-BE49-F238E27FC236}">
                <a16:creationId xmlns:a16="http://schemas.microsoft.com/office/drawing/2014/main" id="{1D93099D-53F9-451B-BF59-BB728B4000D5}"/>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2" name="Date Placeholder 3">
            <a:extLst>
              <a:ext uri="{FF2B5EF4-FFF2-40B4-BE49-F238E27FC236}">
                <a16:creationId xmlns:a16="http://schemas.microsoft.com/office/drawing/2014/main" id="{ECD7FB87-9E67-43F8-AAED-2A70B27779BC}"/>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4" name="Text Placeholder 9">
            <a:extLst>
              <a:ext uri="{FF2B5EF4-FFF2-40B4-BE49-F238E27FC236}">
                <a16:creationId xmlns:a16="http://schemas.microsoft.com/office/drawing/2014/main" id="{CA67C477-4409-447C-B5B9-D51C1D796850}"/>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9" name="Picture 8">
            <a:extLst>
              <a:ext uri="{FF2B5EF4-FFF2-40B4-BE49-F238E27FC236}">
                <a16:creationId xmlns:a16="http://schemas.microsoft.com/office/drawing/2014/main" id="{8BF429D0-55D9-4BF5-8930-393B0D21524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900130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1_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759440" y="6129528"/>
            <a:ext cx="1210055" cy="52578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0" i="0">
                <a:solidFill>
                  <a:srgbClr val="696969"/>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16-Jun-22</a:t>
            </a:fld>
            <a:endParaRPr lang="en-US"/>
          </a:p>
        </p:txBody>
      </p:sp>
      <p:sp>
        <p:nvSpPr>
          <p:cNvPr id="5" name="Holder 5"/>
          <p:cNvSpPr>
            <a:spLocks noGrp="1"/>
          </p:cNvSpPr>
          <p:nvPr>
            <p:ph type="sldNum" sz="quarter" idx="7"/>
          </p:nvPr>
        </p:nvSpPr>
        <p:spPr/>
        <p:txBody>
          <a:bodyPr lIns="0" tIns="0" rIns="0" bIns="0"/>
          <a:lstStyle>
            <a:lvl1pPr>
              <a:defRPr sz="600" b="0" i="0">
                <a:solidFill>
                  <a:srgbClr val="696969"/>
                </a:solidFill>
                <a:latin typeface="Arial"/>
                <a:cs typeface="Arial"/>
              </a:defRPr>
            </a:lvl1pPr>
          </a:lstStyle>
          <a:p>
            <a:pPr marL="12700" marR="27940">
              <a:lnSpc>
                <a:spcPct val="100000"/>
              </a:lnSpc>
              <a:spcBef>
                <a:spcPts val="40"/>
              </a:spcBef>
            </a:pPr>
            <a:r>
              <a:rPr spc="-5"/>
              <a:t>Page </a:t>
            </a:r>
            <a:fld id="{81D60167-4931-47E6-BA6A-407CBD079E47}" type="slidenum">
              <a:rPr spc="-5" dirty="0"/>
              <a:t>‹#›</a:t>
            </a:fld>
            <a:r>
              <a:rPr spc="-5"/>
              <a:t> 27</a:t>
            </a:r>
            <a:r>
              <a:t>/1</a:t>
            </a:r>
            <a:r>
              <a:rPr spc="-5"/>
              <a:t>1</a:t>
            </a:r>
            <a:r>
              <a:t>/2</a:t>
            </a:r>
            <a:r>
              <a:rPr spc="-5"/>
              <a:t>020</a:t>
            </a:r>
          </a:p>
          <a:p>
            <a:pPr marL="12700">
              <a:lnSpc>
                <a:spcPts val="705"/>
              </a:lnSpc>
            </a:pPr>
            <a:r>
              <a:rPr spc="-5"/>
              <a:t>Conf</a:t>
            </a:r>
            <a:r>
              <a:rPr spc="10"/>
              <a:t>i</a:t>
            </a:r>
            <a:r>
              <a:rPr spc="-5"/>
              <a:t>den</a:t>
            </a:r>
            <a:r>
              <a:t>t</a:t>
            </a:r>
            <a:r>
              <a:rPr spc="10"/>
              <a:t>i</a:t>
            </a:r>
            <a:r>
              <a:rPr spc="-5"/>
              <a:t>al</a:t>
            </a:r>
          </a:p>
        </p:txBody>
      </p:sp>
    </p:spTree>
    <p:extLst>
      <p:ext uri="{BB962C8B-B14F-4D97-AF65-F5344CB8AC3E}">
        <p14:creationId xmlns:p14="http://schemas.microsoft.com/office/powerpoint/2010/main" val="393936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696969"/>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16-Jun-22</a:t>
            </a:fld>
            <a:endParaRPr lang="en-US"/>
          </a:p>
        </p:txBody>
      </p:sp>
      <p:sp>
        <p:nvSpPr>
          <p:cNvPr id="6" name="Holder 6"/>
          <p:cNvSpPr>
            <a:spLocks noGrp="1"/>
          </p:cNvSpPr>
          <p:nvPr>
            <p:ph type="sldNum" sz="quarter" idx="7"/>
          </p:nvPr>
        </p:nvSpPr>
        <p:spPr/>
        <p:txBody>
          <a:bodyPr lIns="0" tIns="0" rIns="0" bIns="0"/>
          <a:lstStyle>
            <a:lvl1pPr>
              <a:defRPr sz="600" b="0" i="0">
                <a:solidFill>
                  <a:srgbClr val="696969"/>
                </a:solidFill>
                <a:latin typeface="Arial"/>
                <a:cs typeface="Arial"/>
              </a:defRPr>
            </a:lvl1pPr>
          </a:lstStyle>
          <a:p>
            <a:pPr marL="12700" marR="27940">
              <a:lnSpc>
                <a:spcPct val="100000"/>
              </a:lnSpc>
              <a:spcBef>
                <a:spcPts val="40"/>
              </a:spcBef>
            </a:pPr>
            <a:r>
              <a:rPr spc="-5"/>
              <a:t>Page </a:t>
            </a:r>
            <a:fld id="{81D60167-4931-47E6-BA6A-407CBD079E47}" type="slidenum">
              <a:rPr spc="-5" dirty="0"/>
              <a:t>‹#›</a:t>
            </a:fld>
            <a:r>
              <a:rPr spc="-5"/>
              <a:t> 27</a:t>
            </a:r>
            <a:r>
              <a:t>/1</a:t>
            </a:r>
            <a:r>
              <a:rPr spc="-5"/>
              <a:t>1</a:t>
            </a:r>
            <a:r>
              <a:t>/2</a:t>
            </a:r>
            <a:r>
              <a:rPr spc="-5"/>
              <a:t>020</a:t>
            </a:r>
          </a:p>
          <a:p>
            <a:pPr marL="12700">
              <a:lnSpc>
                <a:spcPts val="705"/>
              </a:lnSpc>
            </a:pPr>
            <a:r>
              <a:rPr spc="-5"/>
              <a:t>Conf</a:t>
            </a:r>
            <a:r>
              <a:rPr spc="10"/>
              <a:t>i</a:t>
            </a:r>
            <a:r>
              <a:rPr spc="-5"/>
              <a:t>den</a:t>
            </a:r>
            <a:r>
              <a:t>t</a:t>
            </a:r>
            <a:r>
              <a:rPr spc="10"/>
              <a:t>i</a:t>
            </a:r>
            <a:r>
              <a:rPr spc="-5"/>
              <a:t>al</a:t>
            </a:r>
          </a:p>
        </p:txBody>
      </p:sp>
    </p:spTree>
    <p:extLst>
      <p:ext uri="{BB962C8B-B14F-4D97-AF65-F5344CB8AC3E}">
        <p14:creationId xmlns:p14="http://schemas.microsoft.com/office/powerpoint/2010/main" val="1868358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2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16-Jun-22</a:t>
            </a:fld>
            <a:endParaRPr lang="en-US"/>
          </a:p>
        </p:txBody>
      </p:sp>
      <p:sp>
        <p:nvSpPr>
          <p:cNvPr id="6" name="Holder 6"/>
          <p:cNvSpPr>
            <a:spLocks noGrp="1"/>
          </p:cNvSpPr>
          <p:nvPr>
            <p:ph type="sldNum" sz="quarter" idx="7"/>
          </p:nvPr>
        </p:nvSpPr>
        <p:spPr/>
        <p:txBody>
          <a:bodyPr lIns="0" tIns="0" rIns="0" bIns="0"/>
          <a:lstStyle>
            <a:lvl1pPr>
              <a:defRPr sz="600" b="0" i="0">
                <a:solidFill>
                  <a:srgbClr val="696969"/>
                </a:solidFill>
                <a:latin typeface="Arial"/>
                <a:cs typeface="Arial"/>
              </a:defRPr>
            </a:lvl1pPr>
          </a:lstStyle>
          <a:p>
            <a:pPr marL="12700" marR="27940">
              <a:lnSpc>
                <a:spcPct val="100000"/>
              </a:lnSpc>
              <a:spcBef>
                <a:spcPts val="40"/>
              </a:spcBef>
            </a:pPr>
            <a:r>
              <a:rPr spc="-5"/>
              <a:t>Page </a:t>
            </a:r>
            <a:fld id="{81D60167-4931-47E6-BA6A-407CBD079E47}" type="slidenum">
              <a:rPr spc="-5" dirty="0"/>
              <a:t>‹#›</a:t>
            </a:fld>
            <a:r>
              <a:rPr spc="-5"/>
              <a:t> 27</a:t>
            </a:r>
            <a:r>
              <a:t>/1</a:t>
            </a:r>
            <a:r>
              <a:rPr spc="-5"/>
              <a:t>1</a:t>
            </a:r>
            <a:r>
              <a:t>/2</a:t>
            </a:r>
            <a:r>
              <a:rPr spc="-5"/>
              <a:t>020</a:t>
            </a:r>
          </a:p>
          <a:p>
            <a:pPr marL="12700">
              <a:lnSpc>
                <a:spcPts val="705"/>
              </a:lnSpc>
            </a:pPr>
            <a:r>
              <a:rPr spc="-5"/>
              <a:t>Conf</a:t>
            </a:r>
            <a:r>
              <a:rPr spc="10"/>
              <a:t>i</a:t>
            </a:r>
            <a:r>
              <a:rPr spc="-5"/>
              <a:t>den</a:t>
            </a:r>
            <a:r>
              <a:t>t</a:t>
            </a:r>
            <a:r>
              <a:rPr spc="10"/>
              <a:t>i</a:t>
            </a:r>
            <a:r>
              <a:rPr spc="-5"/>
              <a:t>al</a:t>
            </a:r>
          </a:p>
        </p:txBody>
      </p:sp>
    </p:spTree>
    <p:extLst>
      <p:ext uri="{BB962C8B-B14F-4D97-AF65-F5344CB8AC3E}">
        <p14:creationId xmlns:p14="http://schemas.microsoft.com/office/powerpoint/2010/main" val="968987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7988" y="1260000"/>
            <a:ext cx="11352012" cy="4104000"/>
          </a:xfrm>
        </p:spPr>
        <p:txBody>
          <a:bodyPr/>
          <a:lstStyle>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6">
            <a:extLst>
              <a:ext uri="{FF2B5EF4-FFF2-40B4-BE49-F238E27FC236}">
                <a16:creationId xmlns:a16="http://schemas.microsoft.com/office/drawing/2014/main" id="{DD32690E-C24D-4CBA-8D6F-DCB17FFD7AF9}"/>
              </a:ext>
            </a:extLst>
          </p:cNvPr>
          <p:cNvSpPr>
            <a:spLocks noGrp="1" noChangeArrowheads="1"/>
          </p:cNvSpPr>
          <p:nvPr>
            <p:ph type="sldNum" sz="quarter" idx="10"/>
          </p:nvPr>
        </p:nvSpPr>
        <p:spPr>
          <a:xfrm>
            <a:off x="407988" y="6335281"/>
            <a:ext cx="1344000" cy="90000"/>
          </a:xfrm>
          <a:prstGeom prst="rect">
            <a:avLst/>
          </a:prstGeom>
          <a:ln/>
        </p:spPr>
        <p:txBody>
          <a:bodyPr wrap="none" anchor="ctr" anchorCtr="0"/>
          <a:lstStyle>
            <a:lvl1pPr>
              <a:defRPr sz="600" b="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3667527-7C42-4D8C-9BD4-204D132C7D2E}" type="slidenum">
              <a:rPr kumimoji="0" sz="600" b="0" i="0" u="none" strike="noStrike" kern="1200" cap="none" spc="0" normalizeH="0" baseline="0" noProof="0" smtClean="0">
                <a:ln>
                  <a:noFill/>
                </a:ln>
                <a:solidFill>
                  <a:prstClr val="black"/>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11" name="Rectangle 5">
            <a:extLst>
              <a:ext uri="{FF2B5EF4-FFF2-40B4-BE49-F238E27FC236}">
                <a16:creationId xmlns:a16="http://schemas.microsoft.com/office/drawing/2014/main" id="{13CB7F96-D760-40BE-8241-9B1311CA8CFE}"/>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none" lIns="0" tIns="0" rIns="0" bIns="0" numCol="1" anchor="ctr" anchorCtr="0" compatLnSpc="1">
            <a:prstTxWarp prst="textNoShape">
              <a:avLst/>
            </a:prstTxWarp>
          </a:bodyPr>
          <a:lstStyle>
            <a:lvl1pPr algn="l">
              <a:defRPr sz="600" b="0">
                <a:solidFill>
                  <a:schemeClr val="tx1"/>
                </a:solidFill>
                <a:latin typeface="Arial"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 name="Date Placeholder 3">
            <a:extLst>
              <a:ext uri="{FF2B5EF4-FFF2-40B4-BE49-F238E27FC236}">
                <a16:creationId xmlns:a16="http://schemas.microsoft.com/office/drawing/2014/main" id="{53976509-AFFF-4B7E-88C9-669C92D56D07}"/>
              </a:ext>
            </a:extLst>
          </p:cNvPr>
          <p:cNvSpPr>
            <a:spLocks noGrp="1"/>
          </p:cNvSpPr>
          <p:nvPr>
            <p:ph type="dt" sz="half" idx="2"/>
          </p:nvPr>
        </p:nvSpPr>
        <p:spPr>
          <a:xfrm>
            <a:off x="407988" y="6426000"/>
            <a:ext cx="1344000" cy="90000"/>
          </a:xfrm>
          <a:prstGeom prst="rect">
            <a:avLst/>
          </a:prstGeom>
        </p:spPr>
        <p:txBody>
          <a:bodyPr vert="horz" wrap="none" lIns="0" tIns="0" rIns="0" bIns="0" rtlCol="0" anchor="ctr" anchorCtr="0"/>
          <a:lstStyle>
            <a:lvl1pPr algn="l">
              <a:defRPr sz="600" b="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021219"/>
      </p:ext>
    </p:extLst>
  </p:cSld>
  <p:clrMapOvr>
    <a:masterClrMapping/>
  </p:clrMapOvr>
  <p:extLst>
    <p:ext uri="{DCECCB84-F9BA-43D5-87BE-67443E8EF086}">
      <p15:sldGuideLst xmlns:p15="http://schemas.microsoft.com/office/powerpoint/2012/main">
        <p15:guide id="1" pos="257">
          <p15:clr>
            <a:srgbClr val="FBAE40"/>
          </p15:clr>
        </p15:guide>
        <p15:guide id="2" pos="7423">
          <p15:clr>
            <a:srgbClr val="FBAE40"/>
          </p15:clr>
        </p15:guide>
        <p15:guide id="3" orient="horz" pos="799">
          <p15:clr>
            <a:srgbClr val="FBAE40"/>
          </p15:clr>
        </p15:guide>
        <p15:guide id="4" orient="horz" pos="338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cxnSp>
        <p:nvCxnSpPr>
          <p:cNvPr id="3" name="Straight Connector 10">
            <a:extLst>
              <a:ext uri="{FF2B5EF4-FFF2-40B4-BE49-F238E27FC236}">
                <a16:creationId xmlns:a16="http://schemas.microsoft.com/office/drawing/2014/main" id="{40A3BF70-03CC-4F08-9F3C-9E121795E067}"/>
              </a:ext>
            </a:extLst>
          </p:cNvPr>
          <p:cNvCxnSpPr>
            <a:cxnSpLocks/>
          </p:cNvCxnSpPr>
          <p:nvPr/>
        </p:nvCxnSpPr>
        <p:spPr bwMode="auto">
          <a:xfrm>
            <a:off x="228631" y="839774"/>
            <a:ext cx="11741966"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Tree>
    <p:extLst>
      <p:ext uri="{BB962C8B-B14F-4D97-AF65-F5344CB8AC3E}">
        <p14:creationId xmlns:p14="http://schemas.microsoft.com/office/powerpoint/2010/main" val="7584916"/>
      </p:ext>
    </p:extLst>
  </p:cSld>
  <p:clrMapOvr>
    <a:masterClrMapping/>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227044" y="944567"/>
            <a:ext cx="5748309" cy="5475488"/>
          </a:xfrm>
        </p:spPr>
        <p:txBody>
          <a:bodyPr/>
          <a:lstStyle>
            <a:lvl1pPr>
              <a:defRPr sz="1998"/>
            </a:lvl1pPr>
            <a:lvl2pPr>
              <a:defRPr sz="1998"/>
            </a:lvl2pPr>
            <a:lvl3pPr>
              <a:defRPr sz="1998"/>
            </a:lvl3pPr>
            <a:lvl4pPr>
              <a:defRPr sz="1998"/>
            </a:lvl4pPr>
            <a:lvl5pPr>
              <a:defRPr sz="1998"/>
            </a:lvl5pPr>
            <a:lvl6pPr>
              <a:defRPr sz="2184"/>
            </a:lvl6pPr>
            <a:lvl7pPr>
              <a:defRPr sz="2184"/>
            </a:lvl7pPr>
            <a:lvl8pPr>
              <a:defRPr sz="2184"/>
            </a:lvl8pPr>
            <a:lvl9pPr>
              <a:defRPr sz="2184"/>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28358" y="944566"/>
            <a:ext cx="5748309" cy="5256212"/>
          </a:xfrm>
        </p:spPr>
        <p:txBody>
          <a:bodyPr/>
          <a:lstStyle>
            <a:lvl1pPr>
              <a:defRPr sz="1998"/>
            </a:lvl1pPr>
            <a:lvl2pPr>
              <a:defRPr sz="1998"/>
            </a:lvl2pPr>
            <a:lvl3pPr>
              <a:defRPr sz="1998"/>
            </a:lvl3pPr>
            <a:lvl4pPr>
              <a:defRPr sz="1998"/>
            </a:lvl4pPr>
            <a:lvl5pPr>
              <a:defRPr sz="1998"/>
            </a:lvl5pPr>
            <a:lvl6pPr>
              <a:defRPr sz="2184"/>
            </a:lvl6pPr>
            <a:lvl7pPr>
              <a:defRPr sz="2184"/>
            </a:lvl7pPr>
            <a:lvl8pPr>
              <a:defRPr sz="2184"/>
            </a:lvl8pPr>
            <a:lvl9pPr>
              <a:defRPr sz="2184"/>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cxnSp>
        <p:nvCxnSpPr>
          <p:cNvPr id="8" name="Straight Connector 10">
            <a:extLst>
              <a:ext uri="{FF2B5EF4-FFF2-40B4-BE49-F238E27FC236}">
                <a16:creationId xmlns:a16="http://schemas.microsoft.com/office/drawing/2014/main" id="{5DC45EE5-AE4A-4292-ACEF-204170A0FCB1}"/>
              </a:ext>
            </a:extLst>
          </p:cNvPr>
          <p:cNvCxnSpPr>
            <a:cxnSpLocks/>
          </p:cNvCxnSpPr>
          <p:nvPr/>
        </p:nvCxnSpPr>
        <p:spPr bwMode="auto">
          <a:xfrm>
            <a:off x="228631" y="839774"/>
            <a:ext cx="11741966"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Tree>
    <p:extLst>
      <p:ext uri="{BB962C8B-B14F-4D97-AF65-F5344CB8AC3E}">
        <p14:creationId xmlns:p14="http://schemas.microsoft.com/office/powerpoint/2010/main" val="1920620066"/>
      </p:ext>
    </p:extLst>
  </p:cSld>
  <p:clrMapOvr>
    <a:masterClrMapping/>
  </p:clrMapOvr>
  <p:hf hdr="0"/>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080EAD-52BC-443F-B5E4-D084050DCA2A}" type="datetimeFigureOut">
              <a:rPr lang="en-US" smtClean="0"/>
              <a:pPr/>
              <a:t>16-Jun-22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A6C6B1-B896-4287-8F9C-99403B760690}" type="slidenum">
              <a:rPr lang="en-US" smtClean="0"/>
              <a:pPr/>
              <a:t>‹#›</a:t>
            </a:fld>
            <a:endParaRPr lang="en-US"/>
          </a:p>
        </p:txBody>
      </p:sp>
    </p:spTree>
    <p:extLst>
      <p:ext uri="{BB962C8B-B14F-4D97-AF65-F5344CB8AC3E}">
        <p14:creationId xmlns:p14="http://schemas.microsoft.com/office/powerpoint/2010/main" val="3522798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7989" y="1260000"/>
            <a:ext cx="11352012" cy="410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7" name="Rectangle 5">
            <a:extLst>
              <a:ext uri="{FF2B5EF4-FFF2-40B4-BE49-F238E27FC236}">
                <a16:creationId xmlns:a16="http://schemas.microsoft.com/office/drawing/2014/main" id="{DE65D08B-79C9-485D-A876-9F63BA201D06}"/>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8" name="Date Placeholder 3">
            <a:extLst>
              <a:ext uri="{FF2B5EF4-FFF2-40B4-BE49-F238E27FC236}">
                <a16:creationId xmlns:a16="http://schemas.microsoft.com/office/drawing/2014/main" id="{6D7F194B-4125-45EA-9042-E9682F337867}"/>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0" name="Text Placeholder 9">
            <a:extLst>
              <a:ext uri="{FF2B5EF4-FFF2-40B4-BE49-F238E27FC236}">
                <a16:creationId xmlns:a16="http://schemas.microsoft.com/office/drawing/2014/main" id="{3D9F456D-96F7-432C-BDF2-58A8B055AD5C}"/>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1593770305"/>
      </p:ext>
    </p:extLst>
  </p:cSld>
  <p:clrMapOvr>
    <a:masterClrMapping/>
  </p:clrMapOvr>
  <p:extLst>
    <p:ext uri="{DCECCB84-F9BA-43D5-87BE-67443E8EF086}">
      <p15:sldGuideLst xmlns:p15="http://schemas.microsoft.com/office/powerpoint/2012/main">
        <p15:guide id="1" pos="193">
          <p15:clr>
            <a:srgbClr val="FBAE40"/>
          </p15:clr>
        </p15:guide>
        <p15:guide id="2" pos="5567">
          <p15:clr>
            <a:srgbClr val="FBAE40"/>
          </p15:clr>
        </p15:guide>
        <p15:guide id="3" orient="horz" pos="599">
          <p15:clr>
            <a:srgbClr val="FBAE40"/>
          </p15:clr>
        </p15:guide>
        <p15:guide id="4" orient="horz" pos="253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wo-line Title &amp; Text">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684000"/>
          </a:xfrm>
        </p:spPr>
        <p:txBody>
          <a:bodyPr/>
          <a:lstStyle/>
          <a:p>
            <a:r>
              <a:rPr lang="en-US"/>
              <a:t>Click to edit Master title style</a:t>
            </a:r>
          </a:p>
        </p:txBody>
      </p:sp>
      <p:sp>
        <p:nvSpPr>
          <p:cNvPr id="3" name="Content Placeholder 2"/>
          <p:cNvSpPr>
            <a:spLocks noGrp="1"/>
          </p:cNvSpPr>
          <p:nvPr>
            <p:ph idx="1"/>
          </p:nvPr>
        </p:nvSpPr>
        <p:spPr>
          <a:xfrm>
            <a:off x="407989" y="1260000"/>
            <a:ext cx="11352012" cy="410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6">
            <a:extLst>
              <a:ext uri="{FF2B5EF4-FFF2-40B4-BE49-F238E27FC236}">
                <a16:creationId xmlns:a16="http://schemas.microsoft.com/office/drawing/2014/main" id="{5703CFA7-A538-4501-859A-21256EBD78A6}"/>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6" name="Rectangle 5">
            <a:extLst>
              <a:ext uri="{FF2B5EF4-FFF2-40B4-BE49-F238E27FC236}">
                <a16:creationId xmlns:a16="http://schemas.microsoft.com/office/drawing/2014/main" id="{87C43110-7893-4132-8872-7964F9A4CE7A}"/>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7" name="Date Placeholder 3">
            <a:extLst>
              <a:ext uri="{FF2B5EF4-FFF2-40B4-BE49-F238E27FC236}">
                <a16:creationId xmlns:a16="http://schemas.microsoft.com/office/drawing/2014/main" id="{AA44342B-3089-4622-91B7-14FDB45E49DE}"/>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3" name="Text Placeholder 9">
            <a:extLst>
              <a:ext uri="{FF2B5EF4-FFF2-40B4-BE49-F238E27FC236}">
                <a16:creationId xmlns:a16="http://schemas.microsoft.com/office/drawing/2014/main" id="{E5E5C279-D9D3-4F4D-A16B-830F2086E5CC}"/>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4" name="Graphic 13">
            <a:extLst>
              <a:ext uri="{FF2B5EF4-FFF2-40B4-BE49-F238E27FC236}">
                <a16:creationId xmlns:a16="http://schemas.microsoft.com/office/drawing/2014/main" id="{960D11CD-153A-014B-8473-9D9528003D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435162339"/>
      </p:ext>
    </p:extLst>
  </p:cSld>
  <p:clrMapOvr>
    <a:masterClrMapping/>
  </p:clrMapOvr>
  <p:extLst>
    <p:ext uri="{DCECCB84-F9BA-43D5-87BE-67443E8EF086}">
      <p15:sldGuideLst xmlns:p15="http://schemas.microsoft.com/office/powerpoint/2012/main">
        <p15:guide id="1" pos="2880">
          <p15:clr>
            <a:srgbClr val="FBAE40"/>
          </p15:clr>
        </p15:guide>
        <p15:guide id="2" orient="horz" pos="599">
          <p15:clr>
            <a:srgbClr val="FBAE40"/>
          </p15:clr>
        </p15:guide>
        <p15:guide id="3" orient="horz" pos="2539">
          <p15:clr>
            <a:srgbClr val="FBAE40"/>
          </p15:clr>
        </p15:guide>
        <p15:guide id="4" pos="193">
          <p15:clr>
            <a:srgbClr val="FBAE40"/>
          </p15:clr>
        </p15:guide>
        <p15:guide id="5" pos="55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ng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7988" y="1260000"/>
            <a:ext cx="11352012" cy="475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a:extLst>
              <a:ext uri="{FF2B5EF4-FFF2-40B4-BE49-F238E27FC236}">
                <a16:creationId xmlns:a16="http://schemas.microsoft.com/office/drawing/2014/main" id="{81D067FA-704F-4565-BD79-FEDF669F1EFC}"/>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3" name="Rectangle 5">
            <a:extLst>
              <a:ext uri="{FF2B5EF4-FFF2-40B4-BE49-F238E27FC236}">
                <a16:creationId xmlns:a16="http://schemas.microsoft.com/office/drawing/2014/main" id="{E393F749-AC7C-4FC3-8474-84925B26C13D}"/>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4" name="Date Placeholder 3">
            <a:extLst>
              <a:ext uri="{FF2B5EF4-FFF2-40B4-BE49-F238E27FC236}">
                <a16:creationId xmlns:a16="http://schemas.microsoft.com/office/drawing/2014/main" id="{CDF99922-1635-4F71-88B4-1E28F3F26AB4}"/>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5" name="Text Placeholder 9">
            <a:extLst>
              <a:ext uri="{FF2B5EF4-FFF2-40B4-BE49-F238E27FC236}">
                <a16:creationId xmlns:a16="http://schemas.microsoft.com/office/drawing/2014/main" id="{DC82022E-CCEB-4FA5-8A53-474D54250422}"/>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2753143260"/>
      </p:ext>
    </p:extLst>
  </p:cSld>
  <p:clrMapOvr>
    <a:masterClrMapping/>
  </p:clrMapOvr>
  <p:extLst>
    <p:ext uri="{DCECCB84-F9BA-43D5-87BE-67443E8EF086}">
      <p15:sldGuideLst xmlns:p15="http://schemas.microsoft.com/office/powerpoint/2012/main">
        <p15:guide id="1" pos="7423">
          <p15:clr>
            <a:srgbClr val="FBAE40"/>
          </p15:clr>
        </p15:guide>
        <p15:guide id="2" orient="horz" pos="799">
          <p15:clr>
            <a:srgbClr val="FBAE40"/>
          </p15:clr>
        </p15:guide>
        <p15:guide id="3" orient="horz" pos="3793">
          <p15:clr>
            <a:srgbClr val="FBAE40"/>
          </p15:clr>
        </p15:guide>
        <p15:guide id="4" pos="25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ng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7989" y="1260000"/>
            <a:ext cx="11352012" cy="475200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a:extLst>
              <a:ext uri="{FF2B5EF4-FFF2-40B4-BE49-F238E27FC236}">
                <a16:creationId xmlns:a16="http://schemas.microsoft.com/office/drawing/2014/main" id="{81D067FA-704F-4565-BD79-FEDF669F1EFC}"/>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3" name="Rectangle 5">
            <a:extLst>
              <a:ext uri="{FF2B5EF4-FFF2-40B4-BE49-F238E27FC236}">
                <a16:creationId xmlns:a16="http://schemas.microsoft.com/office/drawing/2014/main" id="{E393F749-AC7C-4FC3-8474-84925B26C13D}"/>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4" name="Date Placeholder 3">
            <a:extLst>
              <a:ext uri="{FF2B5EF4-FFF2-40B4-BE49-F238E27FC236}">
                <a16:creationId xmlns:a16="http://schemas.microsoft.com/office/drawing/2014/main" id="{CDF99922-1635-4F71-88B4-1E28F3F26AB4}"/>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9" name="Text Placeholder 9">
            <a:extLst>
              <a:ext uri="{FF2B5EF4-FFF2-40B4-BE49-F238E27FC236}">
                <a16:creationId xmlns:a16="http://schemas.microsoft.com/office/drawing/2014/main" id="{713FA47A-9E60-7C45-BAC1-5BB4D7BFA807}"/>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808286591"/>
      </p:ext>
    </p:extLst>
  </p:cSld>
  <p:clrMapOvr>
    <a:masterClrMapping/>
  </p:clrMapOvr>
  <p:extLst>
    <p:ext uri="{DCECCB84-F9BA-43D5-87BE-67443E8EF086}">
      <p15:sldGuideLst xmlns:p15="http://schemas.microsoft.com/office/powerpoint/2012/main">
        <p15:guide id="1" pos="5567">
          <p15:clr>
            <a:srgbClr val="FBAE40"/>
          </p15:clr>
        </p15:guide>
        <p15:guide id="2" orient="horz" pos="599">
          <p15:clr>
            <a:srgbClr val="FBAE40"/>
          </p15:clr>
        </p15:guide>
        <p15:guide id="3" orient="horz" pos="2845">
          <p15:clr>
            <a:srgbClr val="FBAE40"/>
          </p15:clr>
        </p15:guide>
        <p15:guide id="4" pos="19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wo-line Title &amp; Longer Text">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684000"/>
          </a:xfrm>
        </p:spPr>
        <p:txBody>
          <a:bodyPr/>
          <a:lstStyle/>
          <a:p>
            <a:r>
              <a:rPr lang="en-US"/>
              <a:t>Click to edit Master title style</a:t>
            </a:r>
          </a:p>
        </p:txBody>
      </p:sp>
      <p:sp>
        <p:nvSpPr>
          <p:cNvPr id="3" name="Content Placeholder 2"/>
          <p:cNvSpPr>
            <a:spLocks noGrp="1"/>
          </p:cNvSpPr>
          <p:nvPr>
            <p:ph idx="1"/>
          </p:nvPr>
        </p:nvSpPr>
        <p:spPr>
          <a:xfrm>
            <a:off x="407989" y="1260000"/>
            <a:ext cx="11352012" cy="475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6">
            <a:extLst>
              <a:ext uri="{FF2B5EF4-FFF2-40B4-BE49-F238E27FC236}">
                <a16:creationId xmlns:a16="http://schemas.microsoft.com/office/drawing/2014/main" id="{79A5DEB5-22C5-476C-A468-B2DD9C35F64A}"/>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7" name="Rectangle 5">
            <a:extLst>
              <a:ext uri="{FF2B5EF4-FFF2-40B4-BE49-F238E27FC236}">
                <a16:creationId xmlns:a16="http://schemas.microsoft.com/office/drawing/2014/main" id="{21EBDCD7-77A5-4BC7-96F7-DED46AF71EDD}"/>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8" name="Date Placeholder 3">
            <a:extLst>
              <a:ext uri="{FF2B5EF4-FFF2-40B4-BE49-F238E27FC236}">
                <a16:creationId xmlns:a16="http://schemas.microsoft.com/office/drawing/2014/main" id="{83504EB2-1848-44C8-9FAD-B72B04C0D88D}"/>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0" name="Text Placeholder 9">
            <a:extLst>
              <a:ext uri="{FF2B5EF4-FFF2-40B4-BE49-F238E27FC236}">
                <a16:creationId xmlns:a16="http://schemas.microsoft.com/office/drawing/2014/main" id="{954DC2FC-5160-BB48-8152-2941FC57776D}"/>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1" name="Graphic 10">
            <a:extLst>
              <a:ext uri="{FF2B5EF4-FFF2-40B4-BE49-F238E27FC236}">
                <a16:creationId xmlns:a16="http://schemas.microsoft.com/office/drawing/2014/main" id="{F615AB5E-0C86-BB44-A5E2-E04F5E251F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1568040249"/>
      </p:ext>
    </p:extLst>
  </p:cSld>
  <p:clrMapOvr>
    <a:masterClrMapping/>
  </p:clrMapOvr>
  <p:extLst>
    <p:ext uri="{DCECCB84-F9BA-43D5-87BE-67443E8EF086}">
      <p15:sldGuideLst xmlns:p15="http://schemas.microsoft.com/office/powerpoint/2012/main">
        <p15:guide id="1" orient="horz" pos="599">
          <p15:clr>
            <a:srgbClr val="FBAE40"/>
          </p15:clr>
        </p15:guide>
        <p15:guide id="2" pos="193">
          <p15:clr>
            <a:srgbClr val="FBAE40"/>
          </p15:clr>
        </p15:guide>
        <p15:guide id="3" orient="horz" pos="2845">
          <p15:clr>
            <a:srgbClr val="FBAE40"/>
          </p15:clr>
        </p15:guide>
        <p15:guide id="4" pos="556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432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8" y="1260000"/>
            <a:ext cx="5400000" cy="4104000"/>
          </a:xfrm>
        </p:spPr>
        <p:txBody>
          <a:bodyPr/>
          <a:lstStyle>
            <a:lvl1pPr>
              <a:defRPr sz="1600"/>
            </a:lvl1pPr>
            <a:lvl2pPr>
              <a:defRPr sz="1333"/>
            </a:lvl2pPr>
            <a:lvl3pPr>
              <a:defRPr sz="1067"/>
            </a:lvl3pPr>
            <a:lvl4pPr>
              <a:defRPr sz="1067"/>
            </a:lvl4pPr>
            <a:lvl5pPr>
              <a:defRPr sz="1067"/>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60000" y="1260000"/>
            <a:ext cx="5400000" cy="4104000"/>
          </a:xfrm>
        </p:spPr>
        <p:txBody>
          <a:bodyPr/>
          <a:lstStyle>
            <a:lvl1pPr>
              <a:defRPr sz="1600"/>
            </a:lvl1pPr>
            <a:lvl2pPr>
              <a:defRPr sz="1333"/>
            </a:lvl2pPr>
            <a:lvl3pPr>
              <a:defRPr sz="1067"/>
            </a:lvl3pPr>
            <a:lvl4pPr>
              <a:defRPr sz="1067"/>
            </a:lvl4pPr>
            <a:lvl5pPr>
              <a:defRPr sz="1067"/>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a:extLst>
              <a:ext uri="{FF2B5EF4-FFF2-40B4-BE49-F238E27FC236}">
                <a16:creationId xmlns:a16="http://schemas.microsoft.com/office/drawing/2014/main" id="{EB63F7A3-D2B3-45F4-BD1B-57C8EA149996}"/>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0" name="Rectangle 5">
            <a:extLst>
              <a:ext uri="{FF2B5EF4-FFF2-40B4-BE49-F238E27FC236}">
                <a16:creationId xmlns:a16="http://schemas.microsoft.com/office/drawing/2014/main" id="{8AC47872-D543-4BEF-BA7A-CB53103BE829}"/>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1" name="Date Placeholder 3">
            <a:extLst>
              <a:ext uri="{FF2B5EF4-FFF2-40B4-BE49-F238E27FC236}">
                <a16:creationId xmlns:a16="http://schemas.microsoft.com/office/drawing/2014/main" id="{DEE9AE11-EE74-483E-A73A-9C916D29CA6C}"/>
              </a:ext>
            </a:extLst>
          </p:cNvPr>
          <p:cNvSpPr>
            <a:spLocks noGrp="1"/>
          </p:cNvSpPr>
          <p:nvPr>
            <p:ph type="dt" sz="half" idx="11"/>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2" name="Text Placeholder 9">
            <a:extLst>
              <a:ext uri="{FF2B5EF4-FFF2-40B4-BE49-F238E27FC236}">
                <a16:creationId xmlns:a16="http://schemas.microsoft.com/office/drawing/2014/main" id="{131DA9F3-AC85-6A4E-BE52-E8DB76395891}"/>
              </a:ext>
            </a:extLst>
          </p:cNvPr>
          <p:cNvSpPr>
            <a:spLocks noGrp="1"/>
          </p:cNvSpPr>
          <p:nvPr>
            <p:ph type="body" sz="quarter" idx="12"/>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2527466565"/>
      </p:ext>
    </p:extLst>
  </p:cSld>
  <p:clrMapOvr>
    <a:masterClrMapping/>
  </p:clrMapOvr>
  <p:extLst>
    <p:ext uri="{DCECCB84-F9BA-43D5-87BE-67443E8EF086}">
      <p15:sldGuideLst xmlns:p15="http://schemas.microsoft.com/office/powerpoint/2012/main">
        <p15:guide id="1" pos="193">
          <p15:clr>
            <a:srgbClr val="FBAE40"/>
          </p15:clr>
        </p15:guide>
        <p15:guide id="2" orient="horz" pos="599">
          <p15:clr>
            <a:srgbClr val="FBAE40"/>
          </p15:clr>
        </p15:guide>
        <p15:guide id="3" pos="5567">
          <p15:clr>
            <a:srgbClr val="FBAE40"/>
          </p15:clr>
        </p15:guide>
        <p15:guide id="4" orient="horz" pos="253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wo-line Title Two-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684000"/>
          </a:xfrm>
        </p:spPr>
        <p:txBody>
          <a:bodyPr/>
          <a:lstStyle/>
          <a:p>
            <a:r>
              <a:rPr lang="en-US"/>
              <a:t>Click to edit Master title style</a:t>
            </a:r>
            <a:endParaRPr lang="en-US" dirty="0"/>
          </a:p>
        </p:txBody>
      </p:sp>
      <p:sp>
        <p:nvSpPr>
          <p:cNvPr id="15" name="Rectangle 6">
            <a:extLst>
              <a:ext uri="{FF2B5EF4-FFF2-40B4-BE49-F238E27FC236}">
                <a16:creationId xmlns:a16="http://schemas.microsoft.com/office/drawing/2014/main" id="{3AAC17B3-09B8-46B1-86DA-C442998FCF42}"/>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7" name="Rectangle 5">
            <a:extLst>
              <a:ext uri="{FF2B5EF4-FFF2-40B4-BE49-F238E27FC236}">
                <a16:creationId xmlns:a16="http://schemas.microsoft.com/office/drawing/2014/main" id="{AE7CD3C6-BAEE-46A0-B9A3-D5C64251D7A7}"/>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8" name="Date Placeholder 3">
            <a:extLst>
              <a:ext uri="{FF2B5EF4-FFF2-40B4-BE49-F238E27FC236}">
                <a16:creationId xmlns:a16="http://schemas.microsoft.com/office/drawing/2014/main" id="{5243F8BA-4DDF-4B73-ADD4-92881531B269}"/>
              </a:ext>
            </a:extLst>
          </p:cNvPr>
          <p:cNvSpPr>
            <a:spLocks noGrp="1"/>
          </p:cNvSpPr>
          <p:nvPr>
            <p:ph type="dt" sz="half" idx="11"/>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1" name="Content Placeholder 2">
            <a:extLst>
              <a:ext uri="{FF2B5EF4-FFF2-40B4-BE49-F238E27FC236}">
                <a16:creationId xmlns:a16="http://schemas.microsoft.com/office/drawing/2014/main" id="{1AC1E16F-74C5-F849-A8D3-197AB67107C1}"/>
              </a:ext>
            </a:extLst>
          </p:cNvPr>
          <p:cNvSpPr>
            <a:spLocks noGrp="1"/>
          </p:cNvSpPr>
          <p:nvPr>
            <p:ph sz="half" idx="1"/>
          </p:nvPr>
        </p:nvSpPr>
        <p:spPr>
          <a:xfrm>
            <a:off x="407988" y="1260000"/>
            <a:ext cx="5400000" cy="4104000"/>
          </a:xfrm>
        </p:spPr>
        <p:txBody>
          <a:bodyPr/>
          <a:lstStyle>
            <a:lvl1pPr>
              <a:defRPr sz="1600"/>
            </a:lvl1pPr>
            <a:lvl2pPr>
              <a:defRPr sz="1333"/>
            </a:lvl2pPr>
            <a:lvl3pPr>
              <a:defRPr sz="1067"/>
            </a:lvl3pPr>
            <a:lvl4pPr>
              <a:defRPr sz="1067"/>
            </a:lvl4pPr>
            <a:lvl5pPr>
              <a:defRPr sz="1067"/>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81748EB0-AF6A-954E-80B0-F1F743020138}"/>
              </a:ext>
            </a:extLst>
          </p:cNvPr>
          <p:cNvSpPr>
            <a:spLocks noGrp="1"/>
          </p:cNvSpPr>
          <p:nvPr>
            <p:ph sz="half" idx="2"/>
          </p:nvPr>
        </p:nvSpPr>
        <p:spPr>
          <a:xfrm>
            <a:off x="6360000" y="1260000"/>
            <a:ext cx="5400000" cy="4104000"/>
          </a:xfrm>
        </p:spPr>
        <p:txBody>
          <a:bodyPr/>
          <a:lstStyle>
            <a:lvl1pPr>
              <a:defRPr sz="1600"/>
            </a:lvl1pPr>
            <a:lvl2pPr>
              <a:defRPr sz="1333"/>
            </a:lvl2pPr>
            <a:lvl3pPr>
              <a:defRPr sz="1067"/>
            </a:lvl3pPr>
            <a:lvl4pPr>
              <a:defRPr sz="1067"/>
            </a:lvl4pPr>
            <a:lvl5pPr>
              <a:defRPr sz="1067"/>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FA8CD73C-7723-E14B-85A6-38A5D52880B4}"/>
              </a:ext>
            </a:extLst>
          </p:cNvPr>
          <p:cNvSpPr>
            <a:spLocks noGrp="1"/>
          </p:cNvSpPr>
          <p:nvPr>
            <p:ph type="body" sz="quarter" idx="12"/>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4" name="Graphic 13">
            <a:extLst>
              <a:ext uri="{FF2B5EF4-FFF2-40B4-BE49-F238E27FC236}">
                <a16:creationId xmlns:a16="http://schemas.microsoft.com/office/drawing/2014/main" id="{971BFF13-D877-F74E-A5B0-A85CEE173C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2304390753"/>
      </p:ext>
    </p:extLst>
  </p:cSld>
  <p:clrMapOvr>
    <a:masterClrMapping/>
  </p:clrMapOvr>
  <p:extLst>
    <p:ext uri="{DCECCB84-F9BA-43D5-87BE-67443E8EF086}">
      <p15:sldGuideLst xmlns:p15="http://schemas.microsoft.com/office/powerpoint/2012/main">
        <p15:guide id="1" orient="horz" pos="599">
          <p15:clr>
            <a:srgbClr val="FBAE40"/>
          </p15:clr>
        </p15:guide>
        <p15:guide id="2" pos="193">
          <p15:clr>
            <a:srgbClr val="FBAE40"/>
          </p15:clr>
        </p15:guide>
        <p15:guide id="3" orient="horz" pos="2539">
          <p15:clr>
            <a:srgbClr val="FBAE40"/>
          </p15:clr>
        </p15:guide>
        <p15:guide id="4" pos="556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column Longer Text">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432000"/>
          </a:xfrm>
        </p:spPr>
        <p:txBody>
          <a:bodyPr/>
          <a:lstStyle/>
          <a:p>
            <a:r>
              <a:rPr lang="en-US"/>
              <a:t>Click to edit Master title style</a:t>
            </a:r>
          </a:p>
        </p:txBody>
      </p:sp>
      <p:sp>
        <p:nvSpPr>
          <p:cNvPr id="9" name="Rectangle 6">
            <a:extLst>
              <a:ext uri="{FF2B5EF4-FFF2-40B4-BE49-F238E27FC236}">
                <a16:creationId xmlns:a16="http://schemas.microsoft.com/office/drawing/2014/main" id="{E8F719EB-2A7D-4C10-A9AD-0BBE86E0A486}"/>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3" name="Rectangle 5">
            <a:extLst>
              <a:ext uri="{FF2B5EF4-FFF2-40B4-BE49-F238E27FC236}">
                <a16:creationId xmlns:a16="http://schemas.microsoft.com/office/drawing/2014/main" id="{CA2E85CE-3AE3-4AA3-A5BD-94D69F59F7A2}"/>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4" name="Date Placeholder 3">
            <a:extLst>
              <a:ext uri="{FF2B5EF4-FFF2-40B4-BE49-F238E27FC236}">
                <a16:creationId xmlns:a16="http://schemas.microsoft.com/office/drawing/2014/main" id="{F37F3403-5329-4785-8644-DEA2BBBC78A8}"/>
              </a:ext>
            </a:extLst>
          </p:cNvPr>
          <p:cNvSpPr>
            <a:spLocks noGrp="1"/>
          </p:cNvSpPr>
          <p:nvPr>
            <p:ph type="dt" sz="half" idx="11"/>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0" name="Content Placeholder 2">
            <a:extLst>
              <a:ext uri="{FF2B5EF4-FFF2-40B4-BE49-F238E27FC236}">
                <a16:creationId xmlns:a16="http://schemas.microsoft.com/office/drawing/2014/main" id="{8896D6C5-1818-EE46-BC2E-2EB5D5195225}"/>
              </a:ext>
            </a:extLst>
          </p:cNvPr>
          <p:cNvSpPr>
            <a:spLocks noGrp="1"/>
          </p:cNvSpPr>
          <p:nvPr>
            <p:ph sz="half" idx="1"/>
          </p:nvPr>
        </p:nvSpPr>
        <p:spPr>
          <a:xfrm>
            <a:off x="407988" y="1260000"/>
            <a:ext cx="5400000" cy="4104000"/>
          </a:xfrm>
        </p:spPr>
        <p:txBody>
          <a:bodyPr/>
          <a:lstStyle>
            <a:lvl1pPr>
              <a:defRPr sz="1600"/>
            </a:lvl1pPr>
            <a:lvl2pPr>
              <a:defRPr sz="1333"/>
            </a:lvl2pPr>
            <a:lvl3pPr>
              <a:defRPr sz="1067"/>
            </a:lvl3pPr>
            <a:lvl4pPr>
              <a:defRPr sz="1067"/>
            </a:lvl4pPr>
            <a:lvl5pPr>
              <a:defRPr sz="1067"/>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39C7963-93F6-3C4E-8554-C1DB9E01CD99}"/>
              </a:ext>
            </a:extLst>
          </p:cNvPr>
          <p:cNvSpPr>
            <a:spLocks noGrp="1"/>
          </p:cNvSpPr>
          <p:nvPr>
            <p:ph sz="half" idx="2"/>
          </p:nvPr>
        </p:nvSpPr>
        <p:spPr>
          <a:xfrm>
            <a:off x="6360000" y="1260000"/>
            <a:ext cx="5400000" cy="4104000"/>
          </a:xfrm>
        </p:spPr>
        <p:txBody>
          <a:bodyPr/>
          <a:lstStyle>
            <a:lvl1pPr>
              <a:defRPr sz="1600"/>
            </a:lvl1pPr>
            <a:lvl2pPr>
              <a:defRPr sz="1333"/>
            </a:lvl2pPr>
            <a:lvl3pPr>
              <a:defRPr sz="1067"/>
            </a:lvl3pPr>
            <a:lvl4pPr>
              <a:defRPr sz="1067"/>
            </a:lvl4pPr>
            <a:lvl5pPr>
              <a:defRPr sz="1067"/>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8D853B77-D0ED-5E42-8937-A010E9A288FA}"/>
              </a:ext>
            </a:extLst>
          </p:cNvPr>
          <p:cNvSpPr>
            <a:spLocks noGrp="1"/>
          </p:cNvSpPr>
          <p:nvPr>
            <p:ph type="body" sz="quarter" idx="12"/>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612237715"/>
      </p:ext>
    </p:extLst>
  </p:cSld>
  <p:clrMapOvr>
    <a:masterClrMapping/>
  </p:clrMapOvr>
  <p:extLst>
    <p:ext uri="{DCECCB84-F9BA-43D5-87BE-67443E8EF086}">
      <p15:sldGuideLst xmlns:p15="http://schemas.microsoft.com/office/powerpoint/2012/main">
        <p15:guide id="1" orient="horz" pos="599">
          <p15:clr>
            <a:srgbClr val="FBAE40"/>
          </p15:clr>
        </p15:guide>
        <p15:guide id="2" pos="193">
          <p15:clr>
            <a:srgbClr val="FBAE40"/>
          </p15:clr>
        </p15:guide>
        <p15:guide id="3" pos="5567">
          <p15:clr>
            <a:srgbClr val="FBAE40"/>
          </p15:clr>
        </p15:guide>
        <p15:guide id="4" orient="horz" pos="281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wo-line Title Two-column Longer Text">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684000"/>
          </a:xfrm>
        </p:spPr>
        <p:txBody>
          <a:bodyPr/>
          <a:lstStyle/>
          <a:p>
            <a:r>
              <a:rPr lang="en-US" dirty="0"/>
              <a:t>Click to edit Master title style</a:t>
            </a:r>
          </a:p>
        </p:txBody>
      </p:sp>
      <p:sp>
        <p:nvSpPr>
          <p:cNvPr id="15" name="Rectangle 6">
            <a:extLst>
              <a:ext uri="{FF2B5EF4-FFF2-40B4-BE49-F238E27FC236}">
                <a16:creationId xmlns:a16="http://schemas.microsoft.com/office/drawing/2014/main" id="{AAAA88FF-220D-4AB3-8B0B-A6CD876FFE5C}"/>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7" name="Rectangle 5">
            <a:extLst>
              <a:ext uri="{FF2B5EF4-FFF2-40B4-BE49-F238E27FC236}">
                <a16:creationId xmlns:a16="http://schemas.microsoft.com/office/drawing/2014/main" id="{FF182B43-455B-4FEE-A520-1F6EAE411019}"/>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8" name="Date Placeholder 3">
            <a:extLst>
              <a:ext uri="{FF2B5EF4-FFF2-40B4-BE49-F238E27FC236}">
                <a16:creationId xmlns:a16="http://schemas.microsoft.com/office/drawing/2014/main" id="{4D5B65EE-5102-41C9-B44A-138C20473668}"/>
              </a:ext>
            </a:extLst>
          </p:cNvPr>
          <p:cNvSpPr>
            <a:spLocks noGrp="1"/>
          </p:cNvSpPr>
          <p:nvPr>
            <p:ph type="dt" sz="half" idx="11"/>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1" name="Content Placeholder 2">
            <a:extLst>
              <a:ext uri="{FF2B5EF4-FFF2-40B4-BE49-F238E27FC236}">
                <a16:creationId xmlns:a16="http://schemas.microsoft.com/office/drawing/2014/main" id="{E2CAD367-C7CD-7F4E-8AE4-1B9579E3A2BE}"/>
              </a:ext>
            </a:extLst>
          </p:cNvPr>
          <p:cNvSpPr>
            <a:spLocks noGrp="1"/>
          </p:cNvSpPr>
          <p:nvPr>
            <p:ph sz="half" idx="1"/>
          </p:nvPr>
        </p:nvSpPr>
        <p:spPr>
          <a:xfrm>
            <a:off x="407988" y="1260000"/>
            <a:ext cx="5400000" cy="4104000"/>
          </a:xfrm>
        </p:spPr>
        <p:txBody>
          <a:bodyPr/>
          <a:lstStyle>
            <a:lvl1pPr>
              <a:defRPr sz="1600"/>
            </a:lvl1pPr>
            <a:lvl2pPr>
              <a:defRPr sz="1333"/>
            </a:lvl2pPr>
            <a:lvl3pPr>
              <a:defRPr sz="1067"/>
            </a:lvl3pPr>
            <a:lvl4pPr>
              <a:defRPr sz="1067"/>
            </a:lvl4pPr>
            <a:lvl5pPr>
              <a:defRPr sz="1067"/>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77D866E-2E81-AB4C-9A05-F09D4751D4EB}"/>
              </a:ext>
            </a:extLst>
          </p:cNvPr>
          <p:cNvSpPr>
            <a:spLocks noGrp="1"/>
          </p:cNvSpPr>
          <p:nvPr>
            <p:ph sz="half" idx="2"/>
          </p:nvPr>
        </p:nvSpPr>
        <p:spPr>
          <a:xfrm>
            <a:off x="6360000" y="1260000"/>
            <a:ext cx="5400000" cy="4104000"/>
          </a:xfrm>
        </p:spPr>
        <p:txBody>
          <a:bodyPr/>
          <a:lstStyle>
            <a:lvl1pPr>
              <a:defRPr sz="1600"/>
            </a:lvl1pPr>
            <a:lvl2pPr>
              <a:defRPr sz="1333"/>
            </a:lvl2pPr>
            <a:lvl3pPr>
              <a:defRPr sz="1067"/>
            </a:lvl3pPr>
            <a:lvl4pPr>
              <a:defRPr sz="1067"/>
            </a:lvl4pPr>
            <a:lvl5pPr>
              <a:defRPr sz="1067"/>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09EF25C3-C469-4A4F-8D0F-1D7FB7AEA831}"/>
              </a:ext>
            </a:extLst>
          </p:cNvPr>
          <p:cNvSpPr>
            <a:spLocks noGrp="1"/>
          </p:cNvSpPr>
          <p:nvPr>
            <p:ph type="body" sz="quarter" idx="12"/>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4" name="Graphic 13">
            <a:extLst>
              <a:ext uri="{FF2B5EF4-FFF2-40B4-BE49-F238E27FC236}">
                <a16:creationId xmlns:a16="http://schemas.microsoft.com/office/drawing/2014/main" id="{4521330D-F5C7-554D-8E32-F75B8231D9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343282332"/>
      </p:ext>
    </p:extLst>
  </p:cSld>
  <p:clrMapOvr>
    <a:masterClrMapping/>
  </p:clrMapOvr>
  <p:extLst>
    <p:ext uri="{DCECCB84-F9BA-43D5-87BE-67443E8EF086}">
      <p15:sldGuideLst xmlns:p15="http://schemas.microsoft.com/office/powerpoint/2012/main">
        <p15:guide id="1" pos="193">
          <p15:clr>
            <a:srgbClr val="FBAE40"/>
          </p15:clr>
        </p15:guide>
        <p15:guide id="2" orient="horz" pos="599">
          <p15:clr>
            <a:srgbClr val="FBAE40"/>
          </p15:clr>
        </p15:guide>
        <p15:guide id="3" pos="5567">
          <p15:clr>
            <a:srgbClr val="FBAE40"/>
          </p15:clr>
        </p15:guide>
        <p15:guide id="4" orient="horz" pos="281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432000"/>
          </a:xfrm>
        </p:spPr>
        <p:txBody>
          <a:bodyPr/>
          <a:lstStyle/>
          <a:p>
            <a:r>
              <a:rPr lang="en-US" dirty="0"/>
              <a:t>Click to edit Master title style</a:t>
            </a:r>
          </a:p>
        </p:txBody>
      </p:sp>
      <p:sp>
        <p:nvSpPr>
          <p:cNvPr id="3" name="Content Placeholder 2"/>
          <p:cNvSpPr>
            <a:spLocks noGrp="1"/>
          </p:cNvSpPr>
          <p:nvPr>
            <p:ph sz="half" idx="1"/>
          </p:nvPr>
        </p:nvSpPr>
        <p:spPr>
          <a:xfrm>
            <a:off x="406800" y="1260000"/>
            <a:ext cx="5400000" cy="648000"/>
          </a:xfrm>
        </p:spPr>
        <p:txBody>
          <a:bodyPr/>
          <a:lstStyle>
            <a:lvl1pPr marL="751" indent="0">
              <a:buNone/>
              <a:defRPr sz="1867" b="1">
                <a:solidFill>
                  <a:schemeClr val="bg2"/>
                </a:solidFill>
              </a:defRPr>
            </a:lvl1pPr>
            <a:lvl2pPr marL="268531"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a:t>Edit Master text styles</a:t>
            </a:r>
          </a:p>
        </p:txBody>
      </p:sp>
      <p:sp>
        <p:nvSpPr>
          <p:cNvPr id="10" name="Picture Placeholder 9">
            <a:extLst>
              <a:ext uri="{FF2B5EF4-FFF2-40B4-BE49-F238E27FC236}">
                <a16:creationId xmlns:a16="http://schemas.microsoft.com/office/drawing/2014/main" id="{1A6E24D0-F3C2-452A-832E-2C6DED5EB078}"/>
              </a:ext>
            </a:extLst>
          </p:cNvPr>
          <p:cNvSpPr>
            <a:spLocks noGrp="1"/>
          </p:cNvSpPr>
          <p:nvPr>
            <p:ph type="pic" sz="quarter" idx="13"/>
          </p:nvPr>
        </p:nvSpPr>
        <p:spPr>
          <a:xfrm>
            <a:off x="406802" y="2052000"/>
            <a:ext cx="5399583" cy="3888000"/>
          </a:xfrm>
        </p:spPr>
        <p:txBody>
          <a:bodyPr/>
          <a:lstStyle>
            <a:lvl1pPr marL="751" indent="0">
              <a:buNone/>
              <a:defRPr/>
            </a:lvl1pPr>
          </a:lstStyle>
          <a:p>
            <a:r>
              <a:rPr lang="en-US" dirty="0"/>
              <a:t>Click icon to add picture</a:t>
            </a:r>
            <a:endParaRPr lang="en-GB" dirty="0"/>
          </a:p>
        </p:txBody>
      </p:sp>
      <p:sp>
        <p:nvSpPr>
          <p:cNvPr id="11" name="Content Placeholder 2">
            <a:extLst>
              <a:ext uri="{FF2B5EF4-FFF2-40B4-BE49-F238E27FC236}">
                <a16:creationId xmlns:a16="http://schemas.microsoft.com/office/drawing/2014/main" id="{863C149B-0AE5-4517-8928-C3556769A76D}"/>
              </a:ext>
            </a:extLst>
          </p:cNvPr>
          <p:cNvSpPr>
            <a:spLocks noGrp="1"/>
          </p:cNvSpPr>
          <p:nvPr>
            <p:ph sz="half" idx="14"/>
          </p:nvPr>
        </p:nvSpPr>
        <p:spPr>
          <a:xfrm>
            <a:off x="6360000" y="1260000"/>
            <a:ext cx="5400000" cy="648000"/>
          </a:xfrm>
        </p:spPr>
        <p:txBody>
          <a:bodyPr/>
          <a:lstStyle>
            <a:lvl1pPr marL="751" indent="0">
              <a:buNone/>
              <a:defRPr sz="1867" b="1">
                <a:solidFill>
                  <a:schemeClr val="bg2"/>
                </a:solidFill>
              </a:defRPr>
            </a:lvl1pPr>
            <a:lvl2pPr marL="268531"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a:t>Edit Master text styles</a:t>
            </a:r>
          </a:p>
        </p:txBody>
      </p:sp>
      <p:sp>
        <p:nvSpPr>
          <p:cNvPr id="12" name="Picture Placeholder 9">
            <a:extLst>
              <a:ext uri="{FF2B5EF4-FFF2-40B4-BE49-F238E27FC236}">
                <a16:creationId xmlns:a16="http://schemas.microsoft.com/office/drawing/2014/main" id="{686F52B1-FDE3-4E14-9986-D219BFDBF5F4}"/>
              </a:ext>
            </a:extLst>
          </p:cNvPr>
          <p:cNvSpPr>
            <a:spLocks noGrp="1"/>
          </p:cNvSpPr>
          <p:nvPr>
            <p:ph type="pic" sz="quarter" idx="15"/>
          </p:nvPr>
        </p:nvSpPr>
        <p:spPr>
          <a:xfrm>
            <a:off x="6360419" y="2052000"/>
            <a:ext cx="5399583" cy="3888000"/>
          </a:xfrm>
        </p:spPr>
        <p:txBody>
          <a:bodyPr/>
          <a:lstStyle>
            <a:lvl1pPr marL="751" indent="0">
              <a:buNone/>
              <a:defRPr/>
            </a:lvl1pPr>
          </a:lstStyle>
          <a:p>
            <a:r>
              <a:rPr lang="en-US" dirty="0"/>
              <a:t>Click icon to add picture</a:t>
            </a:r>
            <a:endParaRPr lang="en-GB" dirty="0"/>
          </a:p>
        </p:txBody>
      </p:sp>
      <p:sp>
        <p:nvSpPr>
          <p:cNvPr id="13" name="Rectangle 6">
            <a:extLst>
              <a:ext uri="{FF2B5EF4-FFF2-40B4-BE49-F238E27FC236}">
                <a16:creationId xmlns:a16="http://schemas.microsoft.com/office/drawing/2014/main" id="{59B239F7-4580-4877-A474-73AB5A8C1A01}"/>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7" name="Rectangle 5">
            <a:extLst>
              <a:ext uri="{FF2B5EF4-FFF2-40B4-BE49-F238E27FC236}">
                <a16:creationId xmlns:a16="http://schemas.microsoft.com/office/drawing/2014/main" id="{D2198827-0937-46D7-814E-35835DBBB399}"/>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8" name="Date Placeholder 3">
            <a:extLst>
              <a:ext uri="{FF2B5EF4-FFF2-40B4-BE49-F238E27FC236}">
                <a16:creationId xmlns:a16="http://schemas.microsoft.com/office/drawing/2014/main" id="{F4DA6BB4-B5F8-4CFD-A8CC-C91F91FD62D2}"/>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4" name="Text Placeholder 9">
            <a:extLst>
              <a:ext uri="{FF2B5EF4-FFF2-40B4-BE49-F238E27FC236}">
                <a16:creationId xmlns:a16="http://schemas.microsoft.com/office/drawing/2014/main" id="{45982340-1903-2B4A-9E4E-2021DF377CBB}"/>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625044617"/>
      </p:ext>
    </p:extLst>
  </p:cSld>
  <p:clrMapOvr>
    <a:masterClrMapping/>
  </p:clrMapOvr>
  <p:extLst>
    <p:ext uri="{DCECCB84-F9BA-43D5-87BE-67443E8EF086}">
      <p15:sldGuideLst xmlns:p15="http://schemas.microsoft.com/office/powerpoint/2012/main">
        <p15:guide id="1" pos="193">
          <p15:clr>
            <a:srgbClr val="FBAE40"/>
          </p15:clr>
        </p15:guide>
        <p15:guide id="2" orient="horz" pos="599">
          <p15:clr>
            <a:srgbClr val="FBAE40"/>
          </p15:clr>
        </p15:guide>
        <p15:guide id="3" pos="5567">
          <p15:clr>
            <a:srgbClr val="FBAE40"/>
          </p15:clr>
        </p15:guide>
        <p15:guide id="4" orient="horz" pos="281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wo-line Title &amp; Two Images">
    <p:spTree>
      <p:nvGrpSpPr>
        <p:cNvPr id="1" name=""/>
        <p:cNvGrpSpPr/>
        <p:nvPr/>
      </p:nvGrpSpPr>
      <p:grpSpPr>
        <a:xfrm>
          <a:off x="0" y="0"/>
          <a:ext cx="0" cy="0"/>
          <a:chOff x="0" y="0"/>
          <a:chExt cx="0" cy="0"/>
        </a:xfrm>
      </p:grpSpPr>
      <p:sp>
        <p:nvSpPr>
          <p:cNvPr id="2" name="Title 1"/>
          <p:cNvSpPr>
            <a:spLocks noGrp="1"/>
          </p:cNvSpPr>
          <p:nvPr>
            <p:ph type="title"/>
          </p:nvPr>
        </p:nvSpPr>
        <p:spPr>
          <a:xfrm>
            <a:off x="406801" y="360000"/>
            <a:ext cx="11352012" cy="684000"/>
          </a:xfrm>
        </p:spPr>
        <p:txBody>
          <a:bodyPr/>
          <a:lstStyle/>
          <a:p>
            <a:r>
              <a:rPr lang="en-US" dirty="0"/>
              <a:t>Click to edit Master title style</a:t>
            </a:r>
          </a:p>
        </p:txBody>
      </p:sp>
      <p:sp>
        <p:nvSpPr>
          <p:cNvPr id="3" name="Content Placeholder 2"/>
          <p:cNvSpPr>
            <a:spLocks noGrp="1"/>
          </p:cNvSpPr>
          <p:nvPr>
            <p:ph sz="half" idx="1"/>
          </p:nvPr>
        </p:nvSpPr>
        <p:spPr>
          <a:xfrm>
            <a:off x="406800" y="1260000"/>
            <a:ext cx="5400000" cy="648000"/>
          </a:xfrm>
        </p:spPr>
        <p:txBody>
          <a:bodyPr/>
          <a:lstStyle>
            <a:lvl1pPr marL="751" indent="0">
              <a:buNone/>
              <a:defRPr sz="1867" b="1">
                <a:solidFill>
                  <a:schemeClr val="tx2"/>
                </a:solidFill>
              </a:defRPr>
            </a:lvl1pPr>
            <a:lvl2pPr marL="268531"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a:t>Edit Master text styles</a:t>
            </a:r>
          </a:p>
        </p:txBody>
      </p:sp>
      <p:sp>
        <p:nvSpPr>
          <p:cNvPr id="10" name="Picture Placeholder 9">
            <a:extLst>
              <a:ext uri="{FF2B5EF4-FFF2-40B4-BE49-F238E27FC236}">
                <a16:creationId xmlns:a16="http://schemas.microsoft.com/office/drawing/2014/main" id="{1A6E24D0-F3C2-452A-832E-2C6DED5EB078}"/>
              </a:ext>
            </a:extLst>
          </p:cNvPr>
          <p:cNvSpPr>
            <a:spLocks noGrp="1"/>
          </p:cNvSpPr>
          <p:nvPr>
            <p:ph type="pic" sz="quarter" idx="13"/>
          </p:nvPr>
        </p:nvSpPr>
        <p:spPr>
          <a:xfrm>
            <a:off x="406802" y="2052000"/>
            <a:ext cx="5399583" cy="3888000"/>
          </a:xfrm>
        </p:spPr>
        <p:txBody>
          <a:bodyPr/>
          <a:lstStyle>
            <a:lvl1pPr marL="751" indent="0">
              <a:buNone/>
              <a:defRPr/>
            </a:lvl1pPr>
          </a:lstStyle>
          <a:p>
            <a:r>
              <a:rPr lang="en-US"/>
              <a:t>Click icon to add picture</a:t>
            </a:r>
            <a:endParaRPr lang="en-GB"/>
          </a:p>
        </p:txBody>
      </p:sp>
      <p:sp>
        <p:nvSpPr>
          <p:cNvPr id="11" name="Content Placeholder 2">
            <a:extLst>
              <a:ext uri="{FF2B5EF4-FFF2-40B4-BE49-F238E27FC236}">
                <a16:creationId xmlns:a16="http://schemas.microsoft.com/office/drawing/2014/main" id="{863C149B-0AE5-4517-8928-C3556769A76D}"/>
              </a:ext>
            </a:extLst>
          </p:cNvPr>
          <p:cNvSpPr>
            <a:spLocks noGrp="1"/>
          </p:cNvSpPr>
          <p:nvPr>
            <p:ph sz="half" idx="14"/>
          </p:nvPr>
        </p:nvSpPr>
        <p:spPr>
          <a:xfrm>
            <a:off x="6360000" y="1260000"/>
            <a:ext cx="5400000" cy="648000"/>
          </a:xfrm>
        </p:spPr>
        <p:txBody>
          <a:bodyPr/>
          <a:lstStyle>
            <a:lvl1pPr marL="751" indent="0">
              <a:buNone/>
              <a:defRPr sz="1867" b="1">
                <a:solidFill>
                  <a:schemeClr val="tx2"/>
                </a:solidFill>
              </a:defRPr>
            </a:lvl1pPr>
            <a:lvl2pPr marL="268531"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a:t>Edit Master text styles</a:t>
            </a:r>
          </a:p>
        </p:txBody>
      </p:sp>
      <p:sp>
        <p:nvSpPr>
          <p:cNvPr id="12" name="Picture Placeholder 9">
            <a:extLst>
              <a:ext uri="{FF2B5EF4-FFF2-40B4-BE49-F238E27FC236}">
                <a16:creationId xmlns:a16="http://schemas.microsoft.com/office/drawing/2014/main" id="{686F52B1-FDE3-4E14-9986-D219BFDBF5F4}"/>
              </a:ext>
            </a:extLst>
          </p:cNvPr>
          <p:cNvSpPr>
            <a:spLocks noGrp="1"/>
          </p:cNvSpPr>
          <p:nvPr>
            <p:ph type="pic" sz="quarter" idx="15"/>
          </p:nvPr>
        </p:nvSpPr>
        <p:spPr>
          <a:xfrm>
            <a:off x="6360419" y="2052000"/>
            <a:ext cx="5399583" cy="3888000"/>
          </a:xfrm>
        </p:spPr>
        <p:txBody>
          <a:bodyPr/>
          <a:lstStyle>
            <a:lvl1pPr marL="751" indent="0">
              <a:buNone/>
              <a:defRPr/>
            </a:lvl1pPr>
          </a:lstStyle>
          <a:p>
            <a:r>
              <a:rPr lang="en-US"/>
              <a:t>Click icon to add picture</a:t>
            </a:r>
            <a:endParaRPr lang="en-GB"/>
          </a:p>
        </p:txBody>
      </p:sp>
      <p:sp>
        <p:nvSpPr>
          <p:cNvPr id="14" name="Rectangle 6">
            <a:extLst>
              <a:ext uri="{FF2B5EF4-FFF2-40B4-BE49-F238E27FC236}">
                <a16:creationId xmlns:a16="http://schemas.microsoft.com/office/drawing/2014/main" id="{C0269937-71BB-431E-9FD6-143D300E3E83}"/>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8" name="Rectangle 5">
            <a:extLst>
              <a:ext uri="{FF2B5EF4-FFF2-40B4-BE49-F238E27FC236}">
                <a16:creationId xmlns:a16="http://schemas.microsoft.com/office/drawing/2014/main" id="{54D18F0B-AD1B-4280-9391-E43F6EE6E206}"/>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20" name="Date Placeholder 3">
            <a:extLst>
              <a:ext uri="{FF2B5EF4-FFF2-40B4-BE49-F238E27FC236}">
                <a16:creationId xmlns:a16="http://schemas.microsoft.com/office/drawing/2014/main" id="{F61CD0A1-F5EF-454F-91DF-8A01F4A3E720}"/>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3" name="Text Placeholder 9">
            <a:extLst>
              <a:ext uri="{FF2B5EF4-FFF2-40B4-BE49-F238E27FC236}">
                <a16:creationId xmlns:a16="http://schemas.microsoft.com/office/drawing/2014/main" id="{1F8FFF5C-1BC2-8D4B-85B4-42B048AB0E83}"/>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6" name="Graphic 15">
            <a:extLst>
              <a:ext uri="{FF2B5EF4-FFF2-40B4-BE49-F238E27FC236}">
                <a16:creationId xmlns:a16="http://schemas.microsoft.com/office/drawing/2014/main" id="{839576AB-B6C8-0848-97E2-44017EC4E3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2085514736"/>
      </p:ext>
    </p:extLst>
  </p:cSld>
  <p:clrMapOvr>
    <a:masterClrMapping/>
  </p:clrMapOvr>
  <p:extLst>
    <p:ext uri="{DCECCB84-F9BA-43D5-87BE-67443E8EF086}">
      <p15:sldGuideLst xmlns:p15="http://schemas.microsoft.com/office/powerpoint/2012/main">
        <p15:guide id="1" orient="horz" pos="599">
          <p15:clr>
            <a:srgbClr val="FBAE40"/>
          </p15:clr>
        </p15:guide>
        <p15:guide id="2" orient="horz" pos="2811">
          <p15:clr>
            <a:srgbClr val="FBAE40"/>
          </p15:clr>
        </p15:guide>
        <p15:guide id="3" pos="193">
          <p15:clr>
            <a:srgbClr val="FBAE40"/>
          </p15:clr>
        </p15:guide>
        <p15:guide id="4" pos="556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432000"/>
          </a:xfrm>
        </p:spPr>
        <p:txBody>
          <a:body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863C149B-0AE5-4517-8928-C3556769A76D}"/>
              </a:ext>
            </a:extLst>
          </p:cNvPr>
          <p:cNvSpPr>
            <a:spLocks noGrp="1"/>
          </p:cNvSpPr>
          <p:nvPr>
            <p:ph sz="half" idx="14"/>
          </p:nvPr>
        </p:nvSpPr>
        <p:spPr>
          <a:xfrm>
            <a:off x="6360000" y="1260000"/>
            <a:ext cx="5400000" cy="648000"/>
          </a:xfrm>
        </p:spPr>
        <p:txBody>
          <a:bodyPr/>
          <a:lstStyle>
            <a:lvl1pPr marL="751" indent="0">
              <a:buNone/>
              <a:defRPr sz="1867" b="1">
                <a:solidFill>
                  <a:schemeClr val="bg2"/>
                </a:solidFill>
              </a:defRPr>
            </a:lvl1pPr>
            <a:lvl2pPr marL="268531"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a:t>Edit Master text styles</a:t>
            </a:r>
          </a:p>
        </p:txBody>
      </p:sp>
      <p:sp>
        <p:nvSpPr>
          <p:cNvPr id="12" name="Picture Placeholder 9">
            <a:extLst>
              <a:ext uri="{FF2B5EF4-FFF2-40B4-BE49-F238E27FC236}">
                <a16:creationId xmlns:a16="http://schemas.microsoft.com/office/drawing/2014/main" id="{686F52B1-FDE3-4E14-9986-D219BFDBF5F4}"/>
              </a:ext>
            </a:extLst>
          </p:cNvPr>
          <p:cNvSpPr>
            <a:spLocks noGrp="1"/>
          </p:cNvSpPr>
          <p:nvPr>
            <p:ph type="pic" sz="quarter" idx="15"/>
          </p:nvPr>
        </p:nvSpPr>
        <p:spPr>
          <a:xfrm>
            <a:off x="6360419" y="2052000"/>
            <a:ext cx="5399583" cy="3888000"/>
          </a:xfrm>
        </p:spPr>
        <p:txBody>
          <a:bodyPr/>
          <a:lstStyle>
            <a:lvl1pPr marL="751" indent="0">
              <a:buNone/>
              <a:defRPr/>
            </a:lvl1pPr>
          </a:lstStyle>
          <a:p>
            <a:r>
              <a:rPr lang="en-US"/>
              <a:t>Click icon to add picture</a:t>
            </a:r>
            <a:endParaRPr lang="en-GB"/>
          </a:p>
        </p:txBody>
      </p:sp>
      <p:sp>
        <p:nvSpPr>
          <p:cNvPr id="13" name="Content Placeholder 2">
            <a:extLst>
              <a:ext uri="{FF2B5EF4-FFF2-40B4-BE49-F238E27FC236}">
                <a16:creationId xmlns:a16="http://schemas.microsoft.com/office/drawing/2014/main" id="{E0C06F53-3CC1-4031-A3A6-25EFE8BFF454}"/>
              </a:ext>
            </a:extLst>
          </p:cNvPr>
          <p:cNvSpPr>
            <a:spLocks noGrp="1"/>
          </p:cNvSpPr>
          <p:nvPr>
            <p:ph sz="half" idx="16"/>
          </p:nvPr>
        </p:nvSpPr>
        <p:spPr>
          <a:xfrm>
            <a:off x="407988" y="1260000"/>
            <a:ext cx="5400000" cy="4680000"/>
          </a:xfrm>
        </p:spPr>
        <p:txBody>
          <a:bodyPr/>
          <a:lstStyle>
            <a:lvl1pPr>
              <a:defRPr sz="1600"/>
            </a:lvl1pPr>
            <a:lvl2pPr>
              <a:defRPr sz="1333"/>
            </a:lvl2pPr>
            <a:lvl3pPr>
              <a:defRPr sz="1067"/>
            </a:lvl3pPr>
            <a:lvl4pPr>
              <a:defRPr sz="1067"/>
            </a:lvl4pPr>
            <a:lvl5pPr>
              <a:defRPr sz="1067"/>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6">
            <a:extLst>
              <a:ext uri="{FF2B5EF4-FFF2-40B4-BE49-F238E27FC236}">
                <a16:creationId xmlns:a16="http://schemas.microsoft.com/office/drawing/2014/main" id="{DE3679C8-D7F6-42B6-A820-69300FFA830D}"/>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7" name="Rectangle 5">
            <a:extLst>
              <a:ext uri="{FF2B5EF4-FFF2-40B4-BE49-F238E27FC236}">
                <a16:creationId xmlns:a16="http://schemas.microsoft.com/office/drawing/2014/main" id="{C89FDE3E-96D4-4AD1-9713-69A9346A8087}"/>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8" name="Date Placeholder 3">
            <a:extLst>
              <a:ext uri="{FF2B5EF4-FFF2-40B4-BE49-F238E27FC236}">
                <a16:creationId xmlns:a16="http://schemas.microsoft.com/office/drawing/2014/main" id="{4849DF84-F6E7-4FC4-BE68-958DE9AB19B2}"/>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4" name="Text Placeholder 9">
            <a:extLst>
              <a:ext uri="{FF2B5EF4-FFF2-40B4-BE49-F238E27FC236}">
                <a16:creationId xmlns:a16="http://schemas.microsoft.com/office/drawing/2014/main" id="{E09E86CD-F177-9C47-B9E0-ED1CACFA1208}"/>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2039376496"/>
      </p:ext>
    </p:extLst>
  </p:cSld>
  <p:clrMapOvr>
    <a:masterClrMapping/>
  </p:clrMapOvr>
  <p:extLst>
    <p:ext uri="{DCECCB84-F9BA-43D5-87BE-67443E8EF086}">
      <p15:sldGuideLst xmlns:p15="http://schemas.microsoft.com/office/powerpoint/2012/main">
        <p15:guide id="1" orient="horz" pos="2811">
          <p15:clr>
            <a:srgbClr val="FBAE40"/>
          </p15:clr>
        </p15:guide>
        <p15:guide id="2" orient="horz" pos="599">
          <p15:clr>
            <a:srgbClr val="FBAE40"/>
          </p15:clr>
        </p15:guide>
        <p15:guide id="3" pos="193">
          <p15:clr>
            <a:srgbClr val="FBAE40"/>
          </p15:clr>
        </p15:guide>
        <p15:guide id="4" pos="556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wo-line Title &amp; Image">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684000"/>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863C149B-0AE5-4517-8928-C3556769A76D}"/>
              </a:ext>
            </a:extLst>
          </p:cNvPr>
          <p:cNvSpPr>
            <a:spLocks noGrp="1"/>
          </p:cNvSpPr>
          <p:nvPr>
            <p:ph sz="half" idx="14"/>
          </p:nvPr>
        </p:nvSpPr>
        <p:spPr>
          <a:xfrm>
            <a:off x="6360000" y="1260000"/>
            <a:ext cx="5400000" cy="648000"/>
          </a:xfrm>
        </p:spPr>
        <p:txBody>
          <a:bodyPr/>
          <a:lstStyle>
            <a:lvl1pPr marL="751" indent="0">
              <a:buNone/>
              <a:defRPr sz="1867" b="1">
                <a:solidFill>
                  <a:schemeClr val="tx2"/>
                </a:solidFill>
              </a:defRPr>
            </a:lvl1pPr>
            <a:lvl2pPr marL="268531"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a:t>Edit Master text styles</a:t>
            </a:r>
          </a:p>
        </p:txBody>
      </p:sp>
      <p:sp>
        <p:nvSpPr>
          <p:cNvPr id="12" name="Picture Placeholder 9">
            <a:extLst>
              <a:ext uri="{FF2B5EF4-FFF2-40B4-BE49-F238E27FC236}">
                <a16:creationId xmlns:a16="http://schemas.microsoft.com/office/drawing/2014/main" id="{686F52B1-FDE3-4E14-9986-D219BFDBF5F4}"/>
              </a:ext>
            </a:extLst>
          </p:cNvPr>
          <p:cNvSpPr>
            <a:spLocks noGrp="1"/>
          </p:cNvSpPr>
          <p:nvPr>
            <p:ph type="pic" sz="quarter" idx="15"/>
          </p:nvPr>
        </p:nvSpPr>
        <p:spPr>
          <a:xfrm>
            <a:off x="6360419" y="2052000"/>
            <a:ext cx="5399583" cy="3888000"/>
          </a:xfrm>
        </p:spPr>
        <p:txBody>
          <a:bodyPr/>
          <a:lstStyle>
            <a:lvl1pPr marL="751" indent="0">
              <a:buNone/>
              <a:defRPr/>
            </a:lvl1pPr>
          </a:lstStyle>
          <a:p>
            <a:r>
              <a:rPr lang="en-US"/>
              <a:t>Click icon to add picture</a:t>
            </a:r>
            <a:endParaRPr lang="en-GB"/>
          </a:p>
        </p:txBody>
      </p:sp>
      <p:sp>
        <p:nvSpPr>
          <p:cNvPr id="14" name="Rectangle 6">
            <a:extLst>
              <a:ext uri="{FF2B5EF4-FFF2-40B4-BE49-F238E27FC236}">
                <a16:creationId xmlns:a16="http://schemas.microsoft.com/office/drawing/2014/main" id="{B9A679CA-26BE-4AEB-AE86-9549F8207E20}"/>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8" name="Rectangle 5">
            <a:extLst>
              <a:ext uri="{FF2B5EF4-FFF2-40B4-BE49-F238E27FC236}">
                <a16:creationId xmlns:a16="http://schemas.microsoft.com/office/drawing/2014/main" id="{D92FE2F2-12F1-48D8-B264-6B2C7808A9FF}"/>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20" name="Date Placeholder 3">
            <a:extLst>
              <a:ext uri="{FF2B5EF4-FFF2-40B4-BE49-F238E27FC236}">
                <a16:creationId xmlns:a16="http://schemas.microsoft.com/office/drawing/2014/main" id="{676097A1-4426-4925-8ED0-37212128E6ED}"/>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5" name="Content Placeholder 2">
            <a:extLst>
              <a:ext uri="{FF2B5EF4-FFF2-40B4-BE49-F238E27FC236}">
                <a16:creationId xmlns:a16="http://schemas.microsoft.com/office/drawing/2014/main" id="{90499720-C445-D94C-A2E8-033061F5E066}"/>
              </a:ext>
            </a:extLst>
          </p:cNvPr>
          <p:cNvSpPr>
            <a:spLocks noGrp="1"/>
          </p:cNvSpPr>
          <p:nvPr>
            <p:ph sz="half" idx="16"/>
          </p:nvPr>
        </p:nvSpPr>
        <p:spPr>
          <a:xfrm>
            <a:off x="407988" y="1260000"/>
            <a:ext cx="5400000" cy="4680000"/>
          </a:xfrm>
        </p:spPr>
        <p:txBody>
          <a:bodyPr/>
          <a:lstStyle>
            <a:lvl1pPr>
              <a:defRPr sz="1600"/>
            </a:lvl1pPr>
            <a:lvl2pPr>
              <a:defRPr sz="1333"/>
            </a:lvl2pPr>
            <a:lvl3pPr>
              <a:defRPr sz="1067"/>
            </a:lvl3pPr>
            <a:lvl4pPr>
              <a:defRPr sz="1067"/>
            </a:lvl4pPr>
            <a:lvl5pPr>
              <a:defRPr sz="1067"/>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9">
            <a:extLst>
              <a:ext uri="{FF2B5EF4-FFF2-40B4-BE49-F238E27FC236}">
                <a16:creationId xmlns:a16="http://schemas.microsoft.com/office/drawing/2014/main" id="{1C93D6FB-A976-0D42-A7E1-B7FC0FEC77C9}"/>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7" name="Graphic 16">
            <a:extLst>
              <a:ext uri="{FF2B5EF4-FFF2-40B4-BE49-F238E27FC236}">
                <a16:creationId xmlns:a16="http://schemas.microsoft.com/office/drawing/2014/main" id="{D46ECE55-60D8-1D42-B1F2-A7147B7F66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1496533617"/>
      </p:ext>
    </p:extLst>
  </p:cSld>
  <p:clrMapOvr>
    <a:masterClrMapping/>
  </p:clrMapOvr>
  <p:extLst>
    <p:ext uri="{DCECCB84-F9BA-43D5-87BE-67443E8EF086}">
      <p15:sldGuideLst xmlns:p15="http://schemas.microsoft.com/office/powerpoint/2012/main">
        <p15:guide id="1" orient="horz" pos="2811">
          <p15:clr>
            <a:srgbClr val="FBAE40"/>
          </p15:clr>
        </p15:guide>
        <p15:guide id="2" orient="horz" pos="599">
          <p15:clr>
            <a:srgbClr val="FBAE40"/>
          </p15:clr>
        </p15:guide>
        <p15:guide id="3" pos="193">
          <p15:clr>
            <a:srgbClr val="FBAE40"/>
          </p15:clr>
        </p15:guide>
        <p15:guide id="4" pos="55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line Title &amp; Longer Text">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684000"/>
          </a:xfrm>
        </p:spPr>
        <p:txBody>
          <a:bodyPr/>
          <a:lstStyle/>
          <a:p>
            <a:r>
              <a:rPr lang="en-US"/>
              <a:t>Click to edit Master title style</a:t>
            </a:r>
          </a:p>
        </p:txBody>
      </p:sp>
      <p:sp>
        <p:nvSpPr>
          <p:cNvPr id="3" name="Content Placeholder 2"/>
          <p:cNvSpPr>
            <a:spLocks noGrp="1"/>
          </p:cNvSpPr>
          <p:nvPr>
            <p:ph idx="1"/>
          </p:nvPr>
        </p:nvSpPr>
        <p:spPr>
          <a:xfrm>
            <a:off x="407988" y="1260000"/>
            <a:ext cx="11352012" cy="475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ABBF0CE7-A085-443A-932B-4E9C6B607C3A}"/>
              </a:ext>
            </a:extLst>
          </p:cNvPr>
          <p:cNvCxnSpPr>
            <a:cxnSpLocks/>
          </p:cNvCxnSpPr>
          <p:nvPr userDrawn="1"/>
        </p:nvCxnSpPr>
        <p:spPr bwMode="auto">
          <a:xfrm>
            <a:off x="407988" y="1116000"/>
            <a:ext cx="1135201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15" name="Rectangle 6">
            <a:extLst>
              <a:ext uri="{FF2B5EF4-FFF2-40B4-BE49-F238E27FC236}">
                <a16:creationId xmlns:a16="http://schemas.microsoft.com/office/drawing/2014/main" id="{79A5DEB5-22C5-476C-A468-B2DD9C35F64A}"/>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7" name="Rectangle 5">
            <a:extLst>
              <a:ext uri="{FF2B5EF4-FFF2-40B4-BE49-F238E27FC236}">
                <a16:creationId xmlns:a16="http://schemas.microsoft.com/office/drawing/2014/main" id="{21EBDCD7-77A5-4BC7-96F7-DED46AF71EDD}"/>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8" name="Date Placeholder 3">
            <a:extLst>
              <a:ext uri="{FF2B5EF4-FFF2-40B4-BE49-F238E27FC236}">
                <a16:creationId xmlns:a16="http://schemas.microsoft.com/office/drawing/2014/main" id="{83504EB2-1848-44C8-9FAD-B72B04C0D88D}"/>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9" name="Text Placeholder 9">
            <a:extLst>
              <a:ext uri="{FF2B5EF4-FFF2-40B4-BE49-F238E27FC236}">
                <a16:creationId xmlns:a16="http://schemas.microsoft.com/office/drawing/2014/main" id="{FDC93F1E-1D6F-43FD-9F80-5EC5B2AC6317}"/>
              </a:ext>
            </a:extLst>
          </p:cNvPr>
          <p:cNvSpPr>
            <a:spLocks noGrp="1"/>
          </p:cNvSpPr>
          <p:nvPr>
            <p:ph type="body" sz="quarter" idx="11"/>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10" name="Picture 9">
            <a:extLst>
              <a:ext uri="{FF2B5EF4-FFF2-40B4-BE49-F238E27FC236}">
                <a16:creationId xmlns:a16="http://schemas.microsoft.com/office/drawing/2014/main" id="{1D018A48-017C-453A-80EC-F39EDCD2BCD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1063129699"/>
      </p:ext>
    </p:extLst>
  </p:cSld>
  <p:clrMapOvr>
    <a:masterClrMapping/>
  </p:clrMapOvr>
  <p:extLst>
    <p:ext uri="{DCECCB84-F9BA-43D5-87BE-67443E8EF086}">
      <p15:sldGuideLst xmlns:p15="http://schemas.microsoft.com/office/powerpoint/2012/main">
        <p15:guide id="1" orient="horz" pos="799">
          <p15:clr>
            <a:srgbClr val="FBAE40"/>
          </p15:clr>
        </p15:guide>
        <p15:guide id="2" pos="257">
          <p15:clr>
            <a:srgbClr val="FBAE40"/>
          </p15:clr>
        </p15:guide>
        <p15:guide id="3" orient="horz" pos="3793">
          <p15:clr>
            <a:srgbClr val="FBAE40"/>
          </p15:clr>
        </p15:guide>
        <p15:guide id="4" pos="742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agram &amp; Tex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6E4E9AD-2161-43DE-9632-5D104F87BD7D}"/>
              </a:ext>
            </a:extLst>
          </p:cNvPr>
          <p:cNvSpPr>
            <a:spLocks noGrp="1"/>
          </p:cNvSpPr>
          <p:nvPr>
            <p:ph idx="16"/>
          </p:nvPr>
        </p:nvSpPr>
        <p:spPr>
          <a:xfrm>
            <a:off x="6360000" y="1260000"/>
            <a:ext cx="5400000" cy="4104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7989" y="360000"/>
            <a:ext cx="11352012" cy="432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800" y="1260000"/>
            <a:ext cx="5400000" cy="648000"/>
          </a:xfrm>
        </p:spPr>
        <p:txBody>
          <a:bodyPr/>
          <a:lstStyle>
            <a:lvl1pPr marL="751" indent="0">
              <a:buNone/>
              <a:defRPr sz="1867" b="1">
                <a:solidFill>
                  <a:schemeClr val="bg2"/>
                </a:solidFill>
              </a:defRPr>
            </a:lvl1pPr>
            <a:lvl2pPr marL="268531"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a:t>Edit Master text styles</a:t>
            </a:r>
          </a:p>
        </p:txBody>
      </p:sp>
      <p:sp>
        <p:nvSpPr>
          <p:cNvPr id="10" name="Picture Placeholder 9">
            <a:extLst>
              <a:ext uri="{FF2B5EF4-FFF2-40B4-BE49-F238E27FC236}">
                <a16:creationId xmlns:a16="http://schemas.microsoft.com/office/drawing/2014/main" id="{1A6E24D0-F3C2-452A-832E-2C6DED5EB078}"/>
              </a:ext>
            </a:extLst>
          </p:cNvPr>
          <p:cNvSpPr>
            <a:spLocks noGrp="1"/>
          </p:cNvSpPr>
          <p:nvPr>
            <p:ph type="pic" sz="quarter" idx="13"/>
          </p:nvPr>
        </p:nvSpPr>
        <p:spPr>
          <a:xfrm>
            <a:off x="406802" y="2052000"/>
            <a:ext cx="5399583" cy="3312000"/>
          </a:xfrm>
        </p:spPr>
        <p:txBody>
          <a:bodyPr/>
          <a:lstStyle>
            <a:lvl1pPr marL="751" indent="0">
              <a:buNone/>
              <a:defRPr/>
            </a:lvl1pPr>
          </a:lstStyle>
          <a:p>
            <a:r>
              <a:rPr lang="en-US" dirty="0"/>
              <a:t>Click icon to add picture</a:t>
            </a:r>
            <a:endParaRPr lang="en-GB" dirty="0"/>
          </a:p>
        </p:txBody>
      </p:sp>
      <p:sp>
        <p:nvSpPr>
          <p:cNvPr id="5" name="Text Placeholder 4">
            <a:extLst>
              <a:ext uri="{FF2B5EF4-FFF2-40B4-BE49-F238E27FC236}">
                <a16:creationId xmlns:a16="http://schemas.microsoft.com/office/drawing/2014/main" id="{2050ABBE-577D-4E00-9DB0-45362722D6AE}"/>
              </a:ext>
            </a:extLst>
          </p:cNvPr>
          <p:cNvSpPr>
            <a:spLocks noGrp="1"/>
          </p:cNvSpPr>
          <p:nvPr>
            <p:ph type="body" sz="quarter" idx="17"/>
          </p:nvPr>
        </p:nvSpPr>
        <p:spPr>
          <a:xfrm>
            <a:off x="407989" y="5508000"/>
            <a:ext cx="11352012" cy="414000"/>
          </a:xfrm>
          <a:solidFill>
            <a:schemeClr val="accent6"/>
          </a:solidFill>
        </p:spPr>
        <p:txBody>
          <a:bodyPr lIns="90000" rIns="90000" anchor="ctr"/>
          <a:lstStyle>
            <a:lvl1pPr marL="751" indent="0">
              <a:buNone/>
              <a:defRPr sz="1600" b="1">
                <a:solidFill>
                  <a:schemeClr val="tx1"/>
                </a:solidFill>
              </a:defRPr>
            </a:lvl1pPr>
            <a:lvl2pPr marL="268531" indent="0">
              <a:buNone/>
              <a:defRPr sz="1600" b="1">
                <a:solidFill>
                  <a:schemeClr val="bg1"/>
                </a:solidFill>
              </a:defRPr>
            </a:lvl2pPr>
            <a:lvl3pPr marL="544498" indent="0">
              <a:buNone/>
              <a:defRPr sz="1600" b="1">
                <a:solidFill>
                  <a:schemeClr val="bg1"/>
                </a:solidFill>
              </a:defRPr>
            </a:lvl3pPr>
            <a:lvl4pPr marL="811193" indent="0">
              <a:buNone/>
              <a:defRPr sz="1600" b="1">
                <a:solidFill>
                  <a:schemeClr val="bg1"/>
                </a:solidFill>
              </a:defRPr>
            </a:lvl4pPr>
            <a:lvl5pPr marL="1082648" indent="0">
              <a:buNone/>
              <a:defRPr sz="1600" b="1">
                <a:solidFill>
                  <a:schemeClr val="bg1"/>
                </a:solidFill>
              </a:defRPr>
            </a:lvl5pPr>
          </a:lstStyle>
          <a:p>
            <a:pPr lvl="0"/>
            <a:r>
              <a:rPr lang="en-US" dirty="0"/>
              <a:t>Edit Master text styles</a:t>
            </a:r>
          </a:p>
        </p:txBody>
      </p:sp>
      <p:sp>
        <p:nvSpPr>
          <p:cNvPr id="11" name="Rectangle 6">
            <a:extLst>
              <a:ext uri="{FF2B5EF4-FFF2-40B4-BE49-F238E27FC236}">
                <a16:creationId xmlns:a16="http://schemas.microsoft.com/office/drawing/2014/main" id="{899AAB31-0C28-4F5C-8211-6792AD6BAEBF}"/>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6" name="Rectangle 5">
            <a:extLst>
              <a:ext uri="{FF2B5EF4-FFF2-40B4-BE49-F238E27FC236}">
                <a16:creationId xmlns:a16="http://schemas.microsoft.com/office/drawing/2014/main" id="{73E5C5B2-229A-4AE8-80AE-98482FD29304}"/>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7" name="Date Placeholder 3">
            <a:extLst>
              <a:ext uri="{FF2B5EF4-FFF2-40B4-BE49-F238E27FC236}">
                <a16:creationId xmlns:a16="http://schemas.microsoft.com/office/drawing/2014/main" id="{CD79415E-1EEA-4ABA-9894-961154D5618F}"/>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2" name="Text Placeholder 9">
            <a:extLst>
              <a:ext uri="{FF2B5EF4-FFF2-40B4-BE49-F238E27FC236}">
                <a16:creationId xmlns:a16="http://schemas.microsoft.com/office/drawing/2014/main" id="{13261DD9-017C-BC45-B9E9-4A289EB4EE60}"/>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3178592423"/>
      </p:ext>
    </p:extLst>
  </p:cSld>
  <p:clrMapOvr>
    <a:masterClrMapping/>
  </p:clrMapOvr>
  <p:extLst>
    <p:ext uri="{DCECCB84-F9BA-43D5-87BE-67443E8EF086}">
      <p15:sldGuideLst xmlns:p15="http://schemas.microsoft.com/office/powerpoint/2012/main">
        <p15:guide id="1" orient="horz" pos="599">
          <p15:clr>
            <a:srgbClr val="FBAE40"/>
          </p15:clr>
        </p15:guide>
        <p15:guide id="2" pos="193">
          <p15:clr>
            <a:srgbClr val="FBAE40"/>
          </p15:clr>
        </p15:guide>
        <p15:guide id="3" pos="5567">
          <p15:clr>
            <a:srgbClr val="FBAE40"/>
          </p15:clr>
        </p15:guide>
        <p15:guide id="4" orient="horz" pos="253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wo-line Title, Diagram &amp; Tex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6E4E9AD-2161-43DE-9632-5D104F87BD7D}"/>
              </a:ext>
            </a:extLst>
          </p:cNvPr>
          <p:cNvSpPr>
            <a:spLocks noGrp="1"/>
          </p:cNvSpPr>
          <p:nvPr>
            <p:ph idx="16"/>
          </p:nvPr>
        </p:nvSpPr>
        <p:spPr>
          <a:xfrm>
            <a:off x="6360000" y="1260000"/>
            <a:ext cx="5400000" cy="410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07989" y="360000"/>
            <a:ext cx="11352012" cy="684000"/>
          </a:xfrm>
        </p:spPr>
        <p:txBody>
          <a:bodyPr/>
          <a:lstStyle/>
          <a:p>
            <a:r>
              <a:rPr lang="en-US"/>
              <a:t>Click to edit Master title style</a:t>
            </a:r>
          </a:p>
        </p:txBody>
      </p:sp>
      <p:sp>
        <p:nvSpPr>
          <p:cNvPr id="3" name="Content Placeholder 2"/>
          <p:cNvSpPr>
            <a:spLocks noGrp="1"/>
          </p:cNvSpPr>
          <p:nvPr>
            <p:ph sz="half" idx="1"/>
          </p:nvPr>
        </p:nvSpPr>
        <p:spPr>
          <a:xfrm>
            <a:off x="407988" y="1260000"/>
            <a:ext cx="5400000" cy="648000"/>
          </a:xfrm>
        </p:spPr>
        <p:txBody>
          <a:bodyPr/>
          <a:lstStyle>
            <a:lvl1pPr marL="751" indent="0">
              <a:buNone/>
              <a:defRPr sz="1867" b="1">
                <a:solidFill>
                  <a:schemeClr val="tx2"/>
                </a:solidFill>
              </a:defRPr>
            </a:lvl1pPr>
            <a:lvl2pPr marL="268531" indent="0">
              <a:buNone/>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dirty="0"/>
              <a:t>Edit Master text styles</a:t>
            </a:r>
          </a:p>
        </p:txBody>
      </p:sp>
      <p:sp>
        <p:nvSpPr>
          <p:cNvPr id="10" name="Picture Placeholder 9">
            <a:extLst>
              <a:ext uri="{FF2B5EF4-FFF2-40B4-BE49-F238E27FC236}">
                <a16:creationId xmlns:a16="http://schemas.microsoft.com/office/drawing/2014/main" id="{1A6E24D0-F3C2-452A-832E-2C6DED5EB078}"/>
              </a:ext>
            </a:extLst>
          </p:cNvPr>
          <p:cNvSpPr>
            <a:spLocks noGrp="1"/>
          </p:cNvSpPr>
          <p:nvPr>
            <p:ph type="pic" sz="quarter" idx="13"/>
          </p:nvPr>
        </p:nvSpPr>
        <p:spPr>
          <a:xfrm>
            <a:off x="408407" y="2052000"/>
            <a:ext cx="5399583" cy="3312000"/>
          </a:xfrm>
        </p:spPr>
        <p:txBody>
          <a:bodyPr/>
          <a:lstStyle>
            <a:lvl1pPr marL="751" indent="0">
              <a:buNone/>
              <a:defRPr/>
            </a:lvl1pPr>
          </a:lstStyle>
          <a:p>
            <a:r>
              <a:rPr lang="en-US"/>
              <a:t>Click icon to add picture</a:t>
            </a:r>
            <a:endParaRPr lang="en-GB"/>
          </a:p>
        </p:txBody>
      </p:sp>
      <p:sp>
        <p:nvSpPr>
          <p:cNvPr id="5" name="Text Placeholder 4">
            <a:extLst>
              <a:ext uri="{FF2B5EF4-FFF2-40B4-BE49-F238E27FC236}">
                <a16:creationId xmlns:a16="http://schemas.microsoft.com/office/drawing/2014/main" id="{2050ABBE-577D-4E00-9DB0-45362722D6AE}"/>
              </a:ext>
            </a:extLst>
          </p:cNvPr>
          <p:cNvSpPr>
            <a:spLocks noGrp="1"/>
          </p:cNvSpPr>
          <p:nvPr>
            <p:ph type="body" sz="quarter" idx="17"/>
          </p:nvPr>
        </p:nvSpPr>
        <p:spPr>
          <a:xfrm>
            <a:off x="407989" y="5508000"/>
            <a:ext cx="11352012" cy="414000"/>
          </a:xfrm>
          <a:solidFill>
            <a:schemeClr val="accent6"/>
          </a:solidFill>
        </p:spPr>
        <p:txBody>
          <a:bodyPr lIns="90000" rIns="90000" anchor="ctr"/>
          <a:lstStyle>
            <a:lvl1pPr marL="751" indent="0">
              <a:buNone/>
              <a:defRPr sz="1600" b="1">
                <a:solidFill>
                  <a:schemeClr val="tx1"/>
                </a:solidFill>
              </a:defRPr>
            </a:lvl1pPr>
            <a:lvl2pPr marL="268531" indent="0">
              <a:buNone/>
              <a:defRPr sz="1600" b="1">
                <a:solidFill>
                  <a:schemeClr val="bg1"/>
                </a:solidFill>
              </a:defRPr>
            </a:lvl2pPr>
            <a:lvl3pPr marL="544498" indent="0">
              <a:buNone/>
              <a:defRPr sz="1600" b="1">
                <a:solidFill>
                  <a:schemeClr val="bg1"/>
                </a:solidFill>
              </a:defRPr>
            </a:lvl3pPr>
            <a:lvl4pPr marL="811193" indent="0">
              <a:buNone/>
              <a:defRPr sz="1600" b="1">
                <a:solidFill>
                  <a:schemeClr val="bg1"/>
                </a:solidFill>
              </a:defRPr>
            </a:lvl4pPr>
            <a:lvl5pPr marL="1082648" indent="0">
              <a:buNone/>
              <a:defRPr sz="1600" b="1">
                <a:solidFill>
                  <a:schemeClr val="bg1"/>
                </a:solidFill>
              </a:defRPr>
            </a:lvl5pPr>
          </a:lstStyle>
          <a:p>
            <a:pPr lvl="0"/>
            <a:r>
              <a:rPr lang="en-US" dirty="0"/>
              <a:t>Edit Master text styles</a:t>
            </a:r>
          </a:p>
        </p:txBody>
      </p:sp>
      <p:sp>
        <p:nvSpPr>
          <p:cNvPr id="17" name="Rectangle 6">
            <a:extLst>
              <a:ext uri="{FF2B5EF4-FFF2-40B4-BE49-F238E27FC236}">
                <a16:creationId xmlns:a16="http://schemas.microsoft.com/office/drawing/2014/main" id="{373669A0-0EBD-4456-867A-A9328E82891C}"/>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9" name="Rectangle 5">
            <a:extLst>
              <a:ext uri="{FF2B5EF4-FFF2-40B4-BE49-F238E27FC236}">
                <a16:creationId xmlns:a16="http://schemas.microsoft.com/office/drawing/2014/main" id="{01D65FF6-D640-4BF1-BF72-8E43AE10D453}"/>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20" name="Date Placeholder 3">
            <a:extLst>
              <a:ext uri="{FF2B5EF4-FFF2-40B4-BE49-F238E27FC236}">
                <a16:creationId xmlns:a16="http://schemas.microsoft.com/office/drawing/2014/main" id="{E6EF7406-C576-4848-97C7-AAA7FC1757FA}"/>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4" name="Text Placeholder 9">
            <a:extLst>
              <a:ext uri="{FF2B5EF4-FFF2-40B4-BE49-F238E27FC236}">
                <a16:creationId xmlns:a16="http://schemas.microsoft.com/office/drawing/2014/main" id="{EC582A0E-9430-634A-9419-DFBA800AECE4}"/>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5" name="Graphic 14">
            <a:extLst>
              <a:ext uri="{FF2B5EF4-FFF2-40B4-BE49-F238E27FC236}">
                <a16:creationId xmlns:a16="http://schemas.microsoft.com/office/drawing/2014/main" id="{1A29E133-93B4-2F44-87CD-5B71EE62D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1451638990"/>
      </p:ext>
    </p:extLst>
  </p:cSld>
  <p:clrMapOvr>
    <a:masterClrMapping/>
  </p:clrMapOvr>
  <p:extLst>
    <p:ext uri="{DCECCB84-F9BA-43D5-87BE-67443E8EF086}">
      <p15:sldGuideLst xmlns:p15="http://schemas.microsoft.com/office/powerpoint/2012/main">
        <p15:guide id="1" orient="horz" pos="2539">
          <p15:clr>
            <a:srgbClr val="FBAE40"/>
          </p15:clr>
        </p15:guide>
        <p15:guide id="2" orient="horz" pos="599">
          <p15:clr>
            <a:srgbClr val="FBAE40"/>
          </p15:clr>
        </p15:guide>
        <p15:guide id="3" pos="193">
          <p15:clr>
            <a:srgbClr val="FBAE40"/>
          </p15:clr>
        </p15:guide>
        <p15:guide id="4" pos="556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mp;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7989" y="1260000"/>
            <a:ext cx="11352012" cy="1620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able Placeholder 5">
            <a:extLst>
              <a:ext uri="{FF2B5EF4-FFF2-40B4-BE49-F238E27FC236}">
                <a16:creationId xmlns:a16="http://schemas.microsoft.com/office/drawing/2014/main" id="{FBEFD6C2-91B4-4CD4-9A79-D05CB40D8D0D}"/>
              </a:ext>
            </a:extLst>
          </p:cNvPr>
          <p:cNvSpPr>
            <a:spLocks noGrp="1"/>
          </p:cNvSpPr>
          <p:nvPr>
            <p:ph type="tbl" sz="quarter" idx="12"/>
          </p:nvPr>
        </p:nvSpPr>
        <p:spPr>
          <a:xfrm>
            <a:off x="407989" y="2988000"/>
            <a:ext cx="11352012" cy="2988000"/>
          </a:xfrm>
        </p:spPr>
        <p:txBody>
          <a:bodyPr/>
          <a:lstStyle>
            <a:lvl1pPr marL="751" indent="0">
              <a:buNone/>
              <a:defRPr>
                <a:solidFill>
                  <a:schemeClr val="tx1"/>
                </a:solidFill>
              </a:defRPr>
            </a:lvl1pPr>
          </a:lstStyle>
          <a:p>
            <a:r>
              <a:rPr lang="en-US" dirty="0"/>
              <a:t>Click icon to add table</a:t>
            </a:r>
            <a:endParaRPr lang="en-GB" dirty="0"/>
          </a:p>
        </p:txBody>
      </p:sp>
      <p:sp>
        <p:nvSpPr>
          <p:cNvPr id="9" name="Rectangle 6">
            <a:extLst>
              <a:ext uri="{FF2B5EF4-FFF2-40B4-BE49-F238E27FC236}">
                <a16:creationId xmlns:a16="http://schemas.microsoft.com/office/drawing/2014/main" id="{FD5AA67F-D774-4717-932C-F0B29822B90E}"/>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4" name="Rectangle 5">
            <a:extLst>
              <a:ext uri="{FF2B5EF4-FFF2-40B4-BE49-F238E27FC236}">
                <a16:creationId xmlns:a16="http://schemas.microsoft.com/office/drawing/2014/main" id="{FBA5458A-D52A-4182-9D4F-B733461BD03F}"/>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5" name="Date Placeholder 3">
            <a:extLst>
              <a:ext uri="{FF2B5EF4-FFF2-40B4-BE49-F238E27FC236}">
                <a16:creationId xmlns:a16="http://schemas.microsoft.com/office/drawing/2014/main" id="{3B4092C3-EE46-4DDC-9B63-41F7B0856C14}"/>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0" name="Text Placeholder 9">
            <a:extLst>
              <a:ext uri="{FF2B5EF4-FFF2-40B4-BE49-F238E27FC236}">
                <a16:creationId xmlns:a16="http://schemas.microsoft.com/office/drawing/2014/main" id="{D1A7F938-8874-D547-8D0E-7CDD13CA79FB}"/>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143564171"/>
      </p:ext>
    </p:extLst>
  </p:cSld>
  <p:clrMapOvr>
    <a:masterClrMapping/>
  </p:clrMapOvr>
  <p:extLst>
    <p:ext uri="{DCECCB84-F9BA-43D5-87BE-67443E8EF086}">
      <p15:sldGuideLst xmlns:p15="http://schemas.microsoft.com/office/powerpoint/2012/main">
        <p15:guide id="1" orient="horz" pos="599">
          <p15:clr>
            <a:srgbClr val="FBAE40"/>
          </p15:clr>
        </p15:guide>
        <p15:guide id="2" orient="horz" pos="2828">
          <p15:clr>
            <a:srgbClr val="FBAE40"/>
          </p15:clr>
        </p15:guide>
        <p15:guide id="3" pos="193">
          <p15:clr>
            <a:srgbClr val="FBAE40"/>
          </p15:clr>
        </p15:guide>
        <p15:guide id="4" pos="556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amp;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7989"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hart Placeholder 8">
            <a:extLst>
              <a:ext uri="{FF2B5EF4-FFF2-40B4-BE49-F238E27FC236}">
                <a16:creationId xmlns:a16="http://schemas.microsoft.com/office/drawing/2014/main" id="{339FEA5C-F0F7-4DC8-A3CB-4F59CD62336D}"/>
              </a:ext>
            </a:extLst>
          </p:cNvPr>
          <p:cNvSpPr>
            <a:spLocks noGrp="1"/>
          </p:cNvSpPr>
          <p:nvPr>
            <p:ph type="chart" sz="quarter" idx="12"/>
          </p:nvPr>
        </p:nvSpPr>
        <p:spPr>
          <a:xfrm>
            <a:off x="407989" y="2988000"/>
            <a:ext cx="11352012" cy="2988000"/>
          </a:xfrm>
        </p:spPr>
        <p:txBody>
          <a:bodyPr/>
          <a:lstStyle>
            <a:lvl1pPr marL="751" indent="0">
              <a:buNone/>
              <a:defRPr>
                <a:solidFill>
                  <a:schemeClr val="tx1"/>
                </a:solidFill>
              </a:defRPr>
            </a:lvl1pPr>
          </a:lstStyle>
          <a:p>
            <a:r>
              <a:rPr lang="en-US"/>
              <a:t>Click icon to add chart</a:t>
            </a:r>
            <a:endParaRPr lang="en-GB" dirty="0"/>
          </a:p>
        </p:txBody>
      </p:sp>
      <p:sp>
        <p:nvSpPr>
          <p:cNvPr id="14" name="Rectangle 6">
            <a:extLst>
              <a:ext uri="{FF2B5EF4-FFF2-40B4-BE49-F238E27FC236}">
                <a16:creationId xmlns:a16="http://schemas.microsoft.com/office/drawing/2014/main" id="{A284587B-1CDA-4876-A793-514BF8C6E912}"/>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5" name="Rectangle 5">
            <a:extLst>
              <a:ext uri="{FF2B5EF4-FFF2-40B4-BE49-F238E27FC236}">
                <a16:creationId xmlns:a16="http://schemas.microsoft.com/office/drawing/2014/main" id="{A34C3E2D-DFBD-4199-9925-A48E0A0840BE}"/>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6" name="Date Placeholder 3">
            <a:extLst>
              <a:ext uri="{FF2B5EF4-FFF2-40B4-BE49-F238E27FC236}">
                <a16:creationId xmlns:a16="http://schemas.microsoft.com/office/drawing/2014/main" id="{853F276A-A474-4D15-B610-649F7439CFEE}"/>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0" name="Text Placeholder 9">
            <a:extLst>
              <a:ext uri="{FF2B5EF4-FFF2-40B4-BE49-F238E27FC236}">
                <a16:creationId xmlns:a16="http://schemas.microsoft.com/office/drawing/2014/main" id="{7D49E691-BB78-AD4F-9E18-1D3065F2A320}"/>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143702663"/>
      </p:ext>
    </p:extLst>
  </p:cSld>
  <p:clrMapOvr>
    <a:masterClrMapping/>
  </p:clrMapOvr>
  <p:extLst>
    <p:ext uri="{DCECCB84-F9BA-43D5-87BE-67443E8EF086}">
      <p15:sldGuideLst xmlns:p15="http://schemas.microsoft.com/office/powerpoint/2012/main">
        <p15:guide id="1" orient="horz" pos="599">
          <p15:clr>
            <a:srgbClr val="FBAE40"/>
          </p15:clr>
        </p15:guide>
        <p15:guide id="2" orient="horz" pos="2828">
          <p15:clr>
            <a:srgbClr val="FBAE40"/>
          </p15:clr>
        </p15:guide>
        <p15:guide id="3" pos="193">
          <p15:clr>
            <a:srgbClr val="FBAE40"/>
          </p15:clr>
        </p15:guide>
        <p15:guide id="4" pos="556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wo-line Title, Text &amp; Table">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684000"/>
          </a:xfrm>
        </p:spPr>
        <p:txBody>
          <a:bodyPr/>
          <a:lstStyle/>
          <a:p>
            <a:r>
              <a:rPr lang="en-US"/>
              <a:t>Click to edit Master title style</a:t>
            </a:r>
            <a:endParaRPr lang="en-US" dirty="0"/>
          </a:p>
        </p:txBody>
      </p:sp>
      <p:sp>
        <p:nvSpPr>
          <p:cNvPr id="3" name="Content Placeholder 2"/>
          <p:cNvSpPr>
            <a:spLocks noGrp="1"/>
          </p:cNvSpPr>
          <p:nvPr>
            <p:ph idx="1"/>
          </p:nvPr>
        </p:nvSpPr>
        <p:spPr>
          <a:xfrm>
            <a:off x="407989"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able Placeholder 5">
            <a:extLst>
              <a:ext uri="{FF2B5EF4-FFF2-40B4-BE49-F238E27FC236}">
                <a16:creationId xmlns:a16="http://schemas.microsoft.com/office/drawing/2014/main" id="{FBEFD6C2-91B4-4CD4-9A79-D05CB40D8D0D}"/>
              </a:ext>
            </a:extLst>
          </p:cNvPr>
          <p:cNvSpPr>
            <a:spLocks noGrp="1"/>
          </p:cNvSpPr>
          <p:nvPr>
            <p:ph type="tbl" sz="quarter" idx="12"/>
          </p:nvPr>
        </p:nvSpPr>
        <p:spPr>
          <a:xfrm>
            <a:off x="407989" y="2988000"/>
            <a:ext cx="11352012" cy="2988000"/>
          </a:xfrm>
        </p:spPr>
        <p:txBody>
          <a:bodyPr/>
          <a:lstStyle>
            <a:lvl1pPr marL="751" indent="0">
              <a:buNone/>
              <a:defRPr>
                <a:solidFill>
                  <a:schemeClr val="tx1"/>
                </a:solidFill>
              </a:defRPr>
            </a:lvl1pPr>
          </a:lstStyle>
          <a:p>
            <a:r>
              <a:rPr lang="en-US"/>
              <a:t>Click icon to add table</a:t>
            </a:r>
            <a:endParaRPr lang="en-GB"/>
          </a:p>
        </p:txBody>
      </p:sp>
      <p:sp>
        <p:nvSpPr>
          <p:cNvPr id="12" name="Rectangle 6">
            <a:extLst>
              <a:ext uri="{FF2B5EF4-FFF2-40B4-BE49-F238E27FC236}">
                <a16:creationId xmlns:a16="http://schemas.microsoft.com/office/drawing/2014/main" id="{C864E540-FF59-4025-8314-E98F695F9301}"/>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6" name="Rectangle 5">
            <a:extLst>
              <a:ext uri="{FF2B5EF4-FFF2-40B4-BE49-F238E27FC236}">
                <a16:creationId xmlns:a16="http://schemas.microsoft.com/office/drawing/2014/main" id="{A6C897A3-6BB6-4DE3-A141-15C36C89E8FE}"/>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8" name="Date Placeholder 3">
            <a:extLst>
              <a:ext uri="{FF2B5EF4-FFF2-40B4-BE49-F238E27FC236}">
                <a16:creationId xmlns:a16="http://schemas.microsoft.com/office/drawing/2014/main" id="{81B1DC07-E33B-4ABF-8144-061A20796FDD}"/>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1" name="Text Placeholder 9">
            <a:extLst>
              <a:ext uri="{FF2B5EF4-FFF2-40B4-BE49-F238E27FC236}">
                <a16:creationId xmlns:a16="http://schemas.microsoft.com/office/drawing/2014/main" id="{1988E372-5EE9-7642-AB53-E7282EA4FFA1}"/>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3" name="Graphic 12">
            <a:extLst>
              <a:ext uri="{FF2B5EF4-FFF2-40B4-BE49-F238E27FC236}">
                <a16:creationId xmlns:a16="http://schemas.microsoft.com/office/drawing/2014/main" id="{0DCA48CE-0CC7-7246-AC4A-F253A445FC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2248275006"/>
      </p:ext>
    </p:extLst>
  </p:cSld>
  <p:clrMapOvr>
    <a:masterClrMapping/>
  </p:clrMapOvr>
  <p:extLst>
    <p:ext uri="{DCECCB84-F9BA-43D5-87BE-67443E8EF086}">
      <p15:sldGuideLst xmlns:p15="http://schemas.microsoft.com/office/powerpoint/2012/main">
        <p15:guide id="1" orient="horz" pos="599">
          <p15:clr>
            <a:srgbClr val="FBAE40"/>
          </p15:clr>
        </p15:guide>
        <p15:guide id="2" orient="horz" pos="2828">
          <p15:clr>
            <a:srgbClr val="FBAE40"/>
          </p15:clr>
        </p15:guide>
        <p15:guide id="3" pos="193">
          <p15:clr>
            <a:srgbClr val="FBAE40"/>
          </p15:clr>
        </p15:guide>
        <p15:guide id="4" pos="556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wo-line Title, Text &amp; Chart">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684000"/>
          </a:xfrm>
        </p:spPr>
        <p:txBody>
          <a:bodyPr/>
          <a:lstStyle/>
          <a:p>
            <a:r>
              <a:rPr lang="en-US"/>
              <a:t>Click to edit Master title style</a:t>
            </a:r>
          </a:p>
        </p:txBody>
      </p:sp>
      <p:sp>
        <p:nvSpPr>
          <p:cNvPr id="3" name="Content Placeholder 2"/>
          <p:cNvSpPr>
            <a:spLocks noGrp="1"/>
          </p:cNvSpPr>
          <p:nvPr>
            <p:ph idx="1"/>
          </p:nvPr>
        </p:nvSpPr>
        <p:spPr>
          <a:xfrm>
            <a:off x="407989"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hart Placeholder 8">
            <a:extLst>
              <a:ext uri="{FF2B5EF4-FFF2-40B4-BE49-F238E27FC236}">
                <a16:creationId xmlns:a16="http://schemas.microsoft.com/office/drawing/2014/main" id="{339FEA5C-F0F7-4DC8-A3CB-4F59CD62336D}"/>
              </a:ext>
            </a:extLst>
          </p:cNvPr>
          <p:cNvSpPr>
            <a:spLocks noGrp="1"/>
          </p:cNvSpPr>
          <p:nvPr>
            <p:ph type="chart" sz="quarter" idx="12"/>
          </p:nvPr>
        </p:nvSpPr>
        <p:spPr>
          <a:xfrm>
            <a:off x="407989" y="2988000"/>
            <a:ext cx="11352012" cy="2988000"/>
          </a:xfrm>
        </p:spPr>
        <p:txBody>
          <a:bodyPr/>
          <a:lstStyle>
            <a:lvl1pPr marL="751" indent="0">
              <a:buNone/>
              <a:defRPr>
                <a:solidFill>
                  <a:schemeClr val="tx1"/>
                </a:solidFill>
              </a:defRPr>
            </a:lvl1pPr>
          </a:lstStyle>
          <a:p>
            <a:r>
              <a:rPr lang="en-US"/>
              <a:t>Click icon to add chart</a:t>
            </a:r>
            <a:endParaRPr lang="en-GB" dirty="0"/>
          </a:p>
        </p:txBody>
      </p:sp>
      <p:sp>
        <p:nvSpPr>
          <p:cNvPr id="12" name="Rectangle 6">
            <a:extLst>
              <a:ext uri="{FF2B5EF4-FFF2-40B4-BE49-F238E27FC236}">
                <a16:creationId xmlns:a16="http://schemas.microsoft.com/office/drawing/2014/main" id="{31D130F5-5749-41B7-83E7-606999E8164C}"/>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6" name="Rectangle 5">
            <a:extLst>
              <a:ext uri="{FF2B5EF4-FFF2-40B4-BE49-F238E27FC236}">
                <a16:creationId xmlns:a16="http://schemas.microsoft.com/office/drawing/2014/main" id="{CDEA80CA-6343-47F9-8111-C0231C91CB76}"/>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8" name="Date Placeholder 3">
            <a:extLst>
              <a:ext uri="{FF2B5EF4-FFF2-40B4-BE49-F238E27FC236}">
                <a16:creationId xmlns:a16="http://schemas.microsoft.com/office/drawing/2014/main" id="{8B6BF80E-F726-4844-9E12-485EE1B5510E}"/>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0" name="Text Placeholder 9">
            <a:extLst>
              <a:ext uri="{FF2B5EF4-FFF2-40B4-BE49-F238E27FC236}">
                <a16:creationId xmlns:a16="http://schemas.microsoft.com/office/drawing/2014/main" id="{85062487-7D01-E446-ABAA-916EA777020E}"/>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3" name="Graphic 12">
            <a:extLst>
              <a:ext uri="{FF2B5EF4-FFF2-40B4-BE49-F238E27FC236}">
                <a16:creationId xmlns:a16="http://schemas.microsoft.com/office/drawing/2014/main" id="{CD7CC6F3-F341-3943-BBB4-4F6FB8745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3118172174"/>
      </p:ext>
    </p:extLst>
  </p:cSld>
  <p:clrMapOvr>
    <a:masterClrMapping/>
  </p:clrMapOvr>
  <p:extLst>
    <p:ext uri="{DCECCB84-F9BA-43D5-87BE-67443E8EF086}">
      <p15:sldGuideLst xmlns:p15="http://schemas.microsoft.com/office/powerpoint/2012/main">
        <p15:guide id="1" pos="193">
          <p15:clr>
            <a:srgbClr val="FBAE40"/>
          </p15:clr>
        </p15:guide>
        <p15:guide id="2" pos="5567">
          <p15:clr>
            <a:srgbClr val="FBAE40"/>
          </p15:clr>
        </p15:guide>
        <p15:guide id="3" orient="horz" pos="2828">
          <p15:clr>
            <a:srgbClr val="FBAE40"/>
          </p15:clr>
        </p15:guide>
        <p15:guide id="4" orient="horz" pos="59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hart Placeholder 8">
            <a:extLst>
              <a:ext uri="{FF2B5EF4-FFF2-40B4-BE49-F238E27FC236}">
                <a16:creationId xmlns:a16="http://schemas.microsoft.com/office/drawing/2014/main" id="{339FEA5C-F0F7-4DC8-A3CB-4F59CD62336D}"/>
              </a:ext>
            </a:extLst>
          </p:cNvPr>
          <p:cNvSpPr>
            <a:spLocks noGrp="1"/>
          </p:cNvSpPr>
          <p:nvPr>
            <p:ph type="chart" sz="quarter" idx="12"/>
          </p:nvPr>
        </p:nvSpPr>
        <p:spPr>
          <a:xfrm>
            <a:off x="407989" y="1800000"/>
            <a:ext cx="11352012" cy="3816000"/>
          </a:xfrm>
        </p:spPr>
        <p:txBody>
          <a:bodyPr/>
          <a:lstStyle>
            <a:lvl1pPr marL="751" indent="0">
              <a:buNone/>
              <a:defRPr>
                <a:solidFill>
                  <a:schemeClr val="tx1"/>
                </a:solidFill>
              </a:defRPr>
            </a:lvl1pPr>
          </a:lstStyle>
          <a:p>
            <a:r>
              <a:rPr lang="en-US" dirty="0"/>
              <a:t>Click icon to add chart</a:t>
            </a:r>
            <a:endParaRPr lang="en-GB" dirty="0"/>
          </a:p>
        </p:txBody>
      </p:sp>
      <p:sp>
        <p:nvSpPr>
          <p:cNvPr id="6" name="Text Placeholder 5">
            <a:extLst>
              <a:ext uri="{FF2B5EF4-FFF2-40B4-BE49-F238E27FC236}">
                <a16:creationId xmlns:a16="http://schemas.microsoft.com/office/drawing/2014/main" id="{AF83CBA1-C6E0-4CB0-8A5A-295EFEC839D3}"/>
              </a:ext>
            </a:extLst>
          </p:cNvPr>
          <p:cNvSpPr>
            <a:spLocks noGrp="1"/>
          </p:cNvSpPr>
          <p:nvPr>
            <p:ph type="body" sz="quarter" idx="13"/>
          </p:nvPr>
        </p:nvSpPr>
        <p:spPr>
          <a:xfrm>
            <a:off x="407989" y="1260000"/>
            <a:ext cx="11352012" cy="324000"/>
          </a:xfrm>
        </p:spPr>
        <p:txBody>
          <a:bodyPr/>
          <a:lstStyle>
            <a:lvl1pPr marL="751" indent="0">
              <a:buNone/>
              <a:defRPr sz="1333"/>
            </a:lvl1pPr>
            <a:lvl2pPr marL="268531" indent="0">
              <a:buNone/>
              <a:defRPr/>
            </a:lvl2pPr>
            <a:lvl3pPr marL="544498" indent="0">
              <a:buNone/>
              <a:defRPr/>
            </a:lvl3pPr>
            <a:lvl4pPr marL="811193" indent="0">
              <a:buNone/>
              <a:defRPr/>
            </a:lvl4pPr>
            <a:lvl5pPr marL="1082648" indent="0">
              <a:buNone/>
              <a:defRPr/>
            </a:lvl5pPr>
          </a:lstStyle>
          <a:p>
            <a:pPr lvl="0"/>
            <a:r>
              <a:rPr lang="en-US" dirty="0"/>
              <a:t>Edit Master text styles</a:t>
            </a:r>
          </a:p>
        </p:txBody>
      </p:sp>
      <p:sp>
        <p:nvSpPr>
          <p:cNvPr id="12" name="Text Placeholder 11">
            <a:extLst>
              <a:ext uri="{FF2B5EF4-FFF2-40B4-BE49-F238E27FC236}">
                <a16:creationId xmlns:a16="http://schemas.microsoft.com/office/drawing/2014/main" id="{BBB089D0-2AB9-4B3B-B3F0-FBDDC33A8B2B}"/>
              </a:ext>
            </a:extLst>
          </p:cNvPr>
          <p:cNvSpPr>
            <a:spLocks noGrp="1"/>
          </p:cNvSpPr>
          <p:nvPr>
            <p:ph type="body" sz="quarter" idx="14"/>
          </p:nvPr>
        </p:nvSpPr>
        <p:spPr>
          <a:xfrm>
            <a:off x="407988" y="5688000"/>
            <a:ext cx="9388800" cy="360000"/>
          </a:xfrm>
        </p:spPr>
        <p:txBody>
          <a:bodyPr/>
          <a:lstStyle>
            <a:lvl1pPr marL="751" indent="0">
              <a:buNone/>
              <a:defRPr sz="800"/>
            </a:lvl1pPr>
            <a:lvl2pPr marL="268531" indent="0">
              <a:buNone/>
              <a:defRPr sz="800"/>
            </a:lvl2pPr>
            <a:lvl3pPr marL="544498" indent="0">
              <a:buNone/>
              <a:defRPr sz="800"/>
            </a:lvl3pPr>
            <a:lvl4pPr marL="811193" indent="0">
              <a:buNone/>
              <a:defRPr sz="800"/>
            </a:lvl4pPr>
            <a:lvl5pPr marL="1082648" indent="0">
              <a:buNone/>
              <a:defRPr sz="800"/>
            </a:lvl5pPr>
          </a:lstStyle>
          <a:p>
            <a:pPr lvl="0"/>
            <a:r>
              <a:rPr lang="en-US"/>
              <a:t>Edit Master text styles</a:t>
            </a:r>
          </a:p>
        </p:txBody>
      </p:sp>
      <p:sp>
        <p:nvSpPr>
          <p:cNvPr id="11" name="Rectangle 6">
            <a:extLst>
              <a:ext uri="{FF2B5EF4-FFF2-40B4-BE49-F238E27FC236}">
                <a16:creationId xmlns:a16="http://schemas.microsoft.com/office/drawing/2014/main" id="{0F33A73F-A895-4C94-95A9-FA03D023DC8B}"/>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6" name="Rectangle 5">
            <a:extLst>
              <a:ext uri="{FF2B5EF4-FFF2-40B4-BE49-F238E27FC236}">
                <a16:creationId xmlns:a16="http://schemas.microsoft.com/office/drawing/2014/main" id="{C3854CEC-8BEC-4939-A1B8-8CF314019230}"/>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7" name="Date Placeholder 3">
            <a:extLst>
              <a:ext uri="{FF2B5EF4-FFF2-40B4-BE49-F238E27FC236}">
                <a16:creationId xmlns:a16="http://schemas.microsoft.com/office/drawing/2014/main" id="{89176665-5609-4739-99EF-C6DD9E6EEB9E}"/>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0" name="Text Placeholder 9">
            <a:extLst>
              <a:ext uri="{FF2B5EF4-FFF2-40B4-BE49-F238E27FC236}">
                <a16:creationId xmlns:a16="http://schemas.microsoft.com/office/drawing/2014/main" id="{C52714CB-08FE-0E43-B4B6-AF59CE0D6005}"/>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648189986"/>
      </p:ext>
    </p:extLst>
  </p:cSld>
  <p:clrMapOvr>
    <a:masterClrMapping/>
  </p:clrMapOvr>
  <p:extLst>
    <p:ext uri="{DCECCB84-F9BA-43D5-87BE-67443E8EF086}">
      <p15:sldGuideLst xmlns:p15="http://schemas.microsoft.com/office/powerpoint/2012/main">
        <p15:guide id="1" pos="193">
          <p15:clr>
            <a:srgbClr val="FBAE40"/>
          </p15:clr>
        </p15:guide>
        <p15:guide id="2" pos="5551">
          <p15:clr>
            <a:srgbClr val="FBAE40"/>
          </p15:clr>
        </p15:guide>
        <p15:guide id="3" orient="horz" pos="583">
          <p15:clr>
            <a:srgbClr val="FBAE40"/>
          </p15:clr>
        </p15:guide>
        <p15:guide id="4" orient="horz" pos="265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wo-line Title &amp; Chart">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684000"/>
          </a:xfrm>
        </p:spPr>
        <p:txBody>
          <a:bodyPr/>
          <a:lstStyle/>
          <a:p>
            <a:r>
              <a:rPr lang="en-US"/>
              <a:t>Click to edit Master title style</a:t>
            </a:r>
          </a:p>
        </p:txBody>
      </p:sp>
      <p:sp>
        <p:nvSpPr>
          <p:cNvPr id="9" name="Chart Placeholder 8">
            <a:extLst>
              <a:ext uri="{FF2B5EF4-FFF2-40B4-BE49-F238E27FC236}">
                <a16:creationId xmlns:a16="http://schemas.microsoft.com/office/drawing/2014/main" id="{339FEA5C-F0F7-4DC8-A3CB-4F59CD62336D}"/>
              </a:ext>
            </a:extLst>
          </p:cNvPr>
          <p:cNvSpPr>
            <a:spLocks noGrp="1"/>
          </p:cNvSpPr>
          <p:nvPr>
            <p:ph type="chart" sz="quarter" idx="12"/>
          </p:nvPr>
        </p:nvSpPr>
        <p:spPr>
          <a:xfrm>
            <a:off x="407989" y="1800000"/>
            <a:ext cx="11352012" cy="3816000"/>
          </a:xfrm>
        </p:spPr>
        <p:txBody>
          <a:bodyPr/>
          <a:lstStyle>
            <a:lvl1pPr marL="751" indent="0">
              <a:buNone/>
              <a:defRPr>
                <a:solidFill>
                  <a:schemeClr val="tx1"/>
                </a:solidFill>
              </a:defRPr>
            </a:lvl1pPr>
          </a:lstStyle>
          <a:p>
            <a:r>
              <a:rPr lang="en-US"/>
              <a:t>Click icon to add chart</a:t>
            </a:r>
            <a:endParaRPr lang="en-GB" dirty="0"/>
          </a:p>
        </p:txBody>
      </p:sp>
      <p:sp>
        <p:nvSpPr>
          <p:cNvPr id="6" name="Text Placeholder 5">
            <a:extLst>
              <a:ext uri="{FF2B5EF4-FFF2-40B4-BE49-F238E27FC236}">
                <a16:creationId xmlns:a16="http://schemas.microsoft.com/office/drawing/2014/main" id="{AF83CBA1-C6E0-4CB0-8A5A-295EFEC839D3}"/>
              </a:ext>
            </a:extLst>
          </p:cNvPr>
          <p:cNvSpPr>
            <a:spLocks noGrp="1"/>
          </p:cNvSpPr>
          <p:nvPr>
            <p:ph type="body" sz="quarter" idx="13"/>
          </p:nvPr>
        </p:nvSpPr>
        <p:spPr>
          <a:xfrm>
            <a:off x="407989" y="1260000"/>
            <a:ext cx="11352012" cy="324000"/>
          </a:xfrm>
        </p:spPr>
        <p:txBody>
          <a:bodyPr/>
          <a:lstStyle>
            <a:lvl1pPr marL="751" indent="0">
              <a:buNone/>
              <a:defRPr sz="1333"/>
            </a:lvl1pPr>
            <a:lvl2pPr marL="268531" indent="0">
              <a:buNone/>
              <a:defRPr/>
            </a:lvl2pPr>
            <a:lvl3pPr marL="544498" indent="0">
              <a:buNone/>
              <a:defRPr/>
            </a:lvl3pPr>
            <a:lvl4pPr marL="811193" indent="0">
              <a:buNone/>
              <a:defRPr/>
            </a:lvl4pPr>
            <a:lvl5pPr marL="1082648" indent="0">
              <a:buNone/>
              <a:defRPr/>
            </a:lvl5pPr>
          </a:lstStyle>
          <a:p>
            <a:pPr lvl="0"/>
            <a:r>
              <a:rPr lang="en-US" dirty="0"/>
              <a:t>Edit Master text styles</a:t>
            </a:r>
          </a:p>
        </p:txBody>
      </p:sp>
      <p:sp>
        <p:nvSpPr>
          <p:cNvPr id="12" name="Text Placeholder 11">
            <a:extLst>
              <a:ext uri="{FF2B5EF4-FFF2-40B4-BE49-F238E27FC236}">
                <a16:creationId xmlns:a16="http://schemas.microsoft.com/office/drawing/2014/main" id="{BBB089D0-2AB9-4B3B-B3F0-FBDDC33A8B2B}"/>
              </a:ext>
            </a:extLst>
          </p:cNvPr>
          <p:cNvSpPr>
            <a:spLocks noGrp="1"/>
          </p:cNvSpPr>
          <p:nvPr>
            <p:ph type="body" sz="quarter" idx="14"/>
          </p:nvPr>
        </p:nvSpPr>
        <p:spPr>
          <a:xfrm>
            <a:off x="407988" y="5688000"/>
            <a:ext cx="9388800" cy="360000"/>
          </a:xfrm>
        </p:spPr>
        <p:txBody>
          <a:bodyPr/>
          <a:lstStyle>
            <a:lvl1pPr marL="751" indent="0">
              <a:buNone/>
              <a:defRPr sz="800"/>
            </a:lvl1pPr>
            <a:lvl2pPr marL="268531" indent="0">
              <a:buNone/>
              <a:defRPr sz="800"/>
            </a:lvl2pPr>
            <a:lvl3pPr marL="544498" indent="0">
              <a:buNone/>
              <a:defRPr sz="800"/>
            </a:lvl3pPr>
            <a:lvl4pPr marL="811193" indent="0">
              <a:buNone/>
              <a:defRPr sz="800"/>
            </a:lvl4pPr>
            <a:lvl5pPr marL="1082648" indent="0">
              <a:buNone/>
              <a:defRPr sz="800"/>
            </a:lvl5pPr>
          </a:lstStyle>
          <a:p>
            <a:pPr lvl="0"/>
            <a:r>
              <a:rPr lang="en-US"/>
              <a:t>Edit Master text styles</a:t>
            </a:r>
          </a:p>
        </p:txBody>
      </p:sp>
      <p:sp>
        <p:nvSpPr>
          <p:cNvPr id="13" name="Rectangle 6">
            <a:extLst>
              <a:ext uri="{FF2B5EF4-FFF2-40B4-BE49-F238E27FC236}">
                <a16:creationId xmlns:a16="http://schemas.microsoft.com/office/drawing/2014/main" id="{81CF5AC5-B762-40BA-8D84-8B53B1913B70}"/>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7" name="Rectangle 5">
            <a:extLst>
              <a:ext uri="{FF2B5EF4-FFF2-40B4-BE49-F238E27FC236}">
                <a16:creationId xmlns:a16="http://schemas.microsoft.com/office/drawing/2014/main" id="{19275034-B9ED-4823-909A-12B30A9F76D9}"/>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9" name="Date Placeholder 3">
            <a:extLst>
              <a:ext uri="{FF2B5EF4-FFF2-40B4-BE49-F238E27FC236}">
                <a16:creationId xmlns:a16="http://schemas.microsoft.com/office/drawing/2014/main" id="{688FE6AD-0E6A-4DFF-968C-8FA51A583183}"/>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4" name="Text Placeholder 9">
            <a:extLst>
              <a:ext uri="{FF2B5EF4-FFF2-40B4-BE49-F238E27FC236}">
                <a16:creationId xmlns:a16="http://schemas.microsoft.com/office/drawing/2014/main" id="{6CE05C8B-8078-CA41-9702-0441C6AE5C3D}"/>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5" name="Graphic 14">
            <a:extLst>
              <a:ext uri="{FF2B5EF4-FFF2-40B4-BE49-F238E27FC236}">
                <a16:creationId xmlns:a16="http://schemas.microsoft.com/office/drawing/2014/main" id="{2582F237-FB01-4B47-8BC9-C65B951971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2004610435"/>
      </p:ext>
    </p:extLst>
  </p:cSld>
  <p:clrMapOvr>
    <a:masterClrMapping/>
  </p:clrMapOvr>
  <p:extLst>
    <p:ext uri="{DCECCB84-F9BA-43D5-87BE-67443E8EF086}">
      <p15:sldGuideLst xmlns:p15="http://schemas.microsoft.com/office/powerpoint/2012/main">
        <p15:guide id="1" orient="horz" pos="599">
          <p15:clr>
            <a:srgbClr val="FBAE40"/>
          </p15:clr>
        </p15:guide>
        <p15:guide id="2" orient="horz" pos="2657">
          <p15:clr>
            <a:srgbClr val="FBAE40"/>
          </p15:clr>
        </p15:guide>
        <p15:guide id="3" pos="5567">
          <p15:clr>
            <a:srgbClr val="FBAE40"/>
          </p15:clr>
        </p15:guide>
        <p15:guide id="4" pos="19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75AC73C6-6E18-46C5-88C8-50B136E794A2}"/>
              </a:ext>
            </a:extLst>
          </p:cNvPr>
          <p:cNvSpPr>
            <a:spLocks noGrp="1"/>
          </p:cNvSpPr>
          <p:nvPr>
            <p:ph type="tbl" sz="quarter" idx="15"/>
          </p:nvPr>
        </p:nvSpPr>
        <p:spPr>
          <a:xfrm>
            <a:off x="408407" y="1260475"/>
            <a:ext cx="11375607" cy="4356100"/>
          </a:xfrm>
        </p:spPr>
        <p:txBody>
          <a:bodyPr/>
          <a:lstStyle>
            <a:lvl1pPr marL="751" indent="0">
              <a:buNone/>
              <a:defRPr/>
            </a:lvl1pPr>
          </a:lstStyle>
          <a:p>
            <a:r>
              <a:rPr lang="en-US"/>
              <a:t>Click icon to add table</a:t>
            </a:r>
            <a:endParaRPr lang="en-GB"/>
          </a:p>
        </p:txBody>
      </p:sp>
      <p:sp>
        <p:nvSpPr>
          <p:cNvPr id="2" name="Title 1"/>
          <p:cNvSpPr>
            <a:spLocks noGrp="1"/>
          </p:cNvSpPr>
          <p:nvPr>
            <p:ph type="title"/>
          </p:nvPr>
        </p:nvSpPr>
        <p:spPr/>
        <p:txBody>
          <a:bodyPr/>
          <a:lstStyle/>
          <a:p>
            <a:r>
              <a:rPr lang="en-US"/>
              <a:t>Click to edit Master title style</a:t>
            </a:r>
          </a:p>
        </p:txBody>
      </p:sp>
      <p:sp>
        <p:nvSpPr>
          <p:cNvPr id="12" name="Text Placeholder 11">
            <a:extLst>
              <a:ext uri="{FF2B5EF4-FFF2-40B4-BE49-F238E27FC236}">
                <a16:creationId xmlns:a16="http://schemas.microsoft.com/office/drawing/2014/main" id="{BBB089D0-2AB9-4B3B-B3F0-FBDDC33A8B2B}"/>
              </a:ext>
            </a:extLst>
          </p:cNvPr>
          <p:cNvSpPr>
            <a:spLocks noGrp="1"/>
          </p:cNvSpPr>
          <p:nvPr>
            <p:ph type="body" sz="quarter" idx="14"/>
          </p:nvPr>
        </p:nvSpPr>
        <p:spPr>
          <a:xfrm>
            <a:off x="407988" y="5688000"/>
            <a:ext cx="9388800" cy="360000"/>
          </a:xfrm>
        </p:spPr>
        <p:txBody>
          <a:bodyPr/>
          <a:lstStyle>
            <a:lvl1pPr marL="751" indent="0">
              <a:buNone/>
              <a:defRPr sz="800"/>
            </a:lvl1pPr>
            <a:lvl2pPr marL="268531" indent="0">
              <a:buNone/>
              <a:defRPr sz="800"/>
            </a:lvl2pPr>
            <a:lvl3pPr marL="544498" indent="0">
              <a:buNone/>
              <a:defRPr sz="800"/>
            </a:lvl3pPr>
            <a:lvl4pPr marL="811193" indent="0">
              <a:buNone/>
              <a:defRPr sz="800"/>
            </a:lvl4pPr>
            <a:lvl5pPr marL="1082648" indent="0">
              <a:buNone/>
              <a:defRPr sz="800"/>
            </a:lvl5pPr>
          </a:lstStyle>
          <a:p>
            <a:pPr lvl="0"/>
            <a:r>
              <a:rPr lang="en-US"/>
              <a:t>Edit Master text styles</a:t>
            </a:r>
          </a:p>
        </p:txBody>
      </p:sp>
      <p:sp>
        <p:nvSpPr>
          <p:cNvPr id="9" name="Rectangle 6">
            <a:extLst>
              <a:ext uri="{FF2B5EF4-FFF2-40B4-BE49-F238E27FC236}">
                <a16:creationId xmlns:a16="http://schemas.microsoft.com/office/drawing/2014/main" id="{A0C41700-2D2A-45F9-9EDA-9C15BE259D2F}"/>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1" name="Rectangle 5">
            <a:extLst>
              <a:ext uri="{FF2B5EF4-FFF2-40B4-BE49-F238E27FC236}">
                <a16:creationId xmlns:a16="http://schemas.microsoft.com/office/drawing/2014/main" id="{F9146766-47FE-4CE2-AE7C-090A18DDE4AD}"/>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6" name="Date Placeholder 3">
            <a:extLst>
              <a:ext uri="{FF2B5EF4-FFF2-40B4-BE49-F238E27FC236}">
                <a16:creationId xmlns:a16="http://schemas.microsoft.com/office/drawing/2014/main" id="{0BDAAD77-6F4E-44AE-B736-747FA11E60A3}"/>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0" name="Text Placeholder 9">
            <a:extLst>
              <a:ext uri="{FF2B5EF4-FFF2-40B4-BE49-F238E27FC236}">
                <a16:creationId xmlns:a16="http://schemas.microsoft.com/office/drawing/2014/main" id="{75036206-DB40-0946-90A7-F57B72D4717C}"/>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391472132"/>
      </p:ext>
    </p:extLst>
  </p:cSld>
  <p:clrMapOvr>
    <a:masterClrMapping/>
  </p:clrMapOvr>
  <p:extLst>
    <p:ext uri="{DCECCB84-F9BA-43D5-87BE-67443E8EF086}">
      <p15:sldGuideLst xmlns:p15="http://schemas.microsoft.com/office/powerpoint/2012/main">
        <p15:guide id="1" orient="horz" pos="599">
          <p15:clr>
            <a:srgbClr val="FBAE40"/>
          </p15:clr>
        </p15:guide>
        <p15:guide id="2" orient="horz" pos="2657">
          <p15:clr>
            <a:srgbClr val="FBAE40"/>
          </p15:clr>
        </p15:guide>
        <p15:guide id="3" pos="193">
          <p15:clr>
            <a:srgbClr val="FBAE40"/>
          </p15:clr>
        </p15:guide>
        <p15:guide id="4" pos="556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wo-line Title &amp; Table">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75AC73C6-6E18-46C5-88C8-50B136E794A2}"/>
              </a:ext>
            </a:extLst>
          </p:cNvPr>
          <p:cNvSpPr>
            <a:spLocks noGrp="1"/>
          </p:cNvSpPr>
          <p:nvPr>
            <p:ph type="tbl" sz="quarter" idx="15"/>
          </p:nvPr>
        </p:nvSpPr>
        <p:spPr>
          <a:xfrm>
            <a:off x="407988" y="1260475"/>
            <a:ext cx="11352213" cy="4356100"/>
          </a:xfrm>
        </p:spPr>
        <p:txBody>
          <a:bodyPr/>
          <a:lstStyle>
            <a:lvl1pPr marL="751" indent="0">
              <a:buNone/>
              <a:defRPr/>
            </a:lvl1pPr>
          </a:lstStyle>
          <a:p>
            <a:r>
              <a:rPr lang="en-US"/>
              <a:t>Click icon to add table</a:t>
            </a:r>
            <a:endParaRPr lang="en-GB"/>
          </a:p>
        </p:txBody>
      </p:sp>
      <p:sp>
        <p:nvSpPr>
          <p:cNvPr id="2" name="Title 1"/>
          <p:cNvSpPr>
            <a:spLocks noGrp="1"/>
          </p:cNvSpPr>
          <p:nvPr>
            <p:ph type="title"/>
          </p:nvPr>
        </p:nvSpPr>
        <p:spPr>
          <a:xfrm>
            <a:off x="407565" y="360000"/>
            <a:ext cx="11352435" cy="684000"/>
          </a:xfrm>
        </p:spPr>
        <p:txBody>
          <a:bodyPr/>
          <a:lstStyle/>
          <a:p>
            <a:r>
              <a:rPr lang="en-US"/>
              <a:t>Click to edit Master title style</a:t>
            </a:r>
          </a:p>
        </p:txBody>
      </p:sp>
      <p:sp>
        <p:nvSpPr>
          <p:cNvPr id="12" name="Text Placeholder 11">
            <a:extLst>
              <a:ext uri="{FF2B5EF4-FFF2-40B4-BE49-F238E27FC236}">
                <a16:creationId xmlns:a16="http://schemas.microsoft.com/office/drawing/2014/main" id="{BBB089D0-2AB9-4B3B-B3F0-FBDDC33A8B2B}"/>
              </a:ext>
            </a:extLst>
          </p:cNvPr>
          <p:cNvSpPr>
            <a:spLocks noGrp="1"/>
          </p:cNvSpPr>
          <p:nvPr>
            <p:ph type="body" sz="quarter" idx="14"/>
          </p:nvPr>
        </p:nvSpPr>
        <p:spPr>
          <a:xfrm>
            <a:off x="407988" y="5688000"/>
            <a:ext cx="9388800" cy="360000"/>
          </a:xfrm>
        </p:spPr>
        <p:txBody>
          <a:bodyPr/>
          <a:lstStyle>
            <a:lvl1pPr marL="751" indent="0">
              <a:buNone/>
              <a:defRPr sz="800"/>
            </a:lvl1pPr>
            <a:lvl2pPr marL="268531" indent="0">
              <a:buNone/>
              <a:defRPr sz="800"/>
            </a:lvl2pPr>
            <a:lvl3pPr marL="544498" indent="0">
              <a:buNone/>
              <a:defRPr sz="800"/>
            </a:lvl3pPr>
            <a:lvl4pPr marL="811193" indent="0">
              <a:buNone/>
              <a:defRPr sz="800"/>
            </a:lvl4pPr>
            <a:lvl5pPr marL="1082648" indent="0">
              <a:buNone/>
              <a:defRPr sz="800"/>
            </a:lvl5pPr>
          </a:lstStyle>
          <a:p>
            <a:pPr lvl="0"/>
            <a:r>
              <a:rPr lang="en-US"/>
              <a:t>Edit Master text styles</a:t>
            </a:r>
          </a:p>
        </p:txBody>
      </p:sp>
      <p:sp>
        <p:nvSpPr>
          <p:cNvPr id="16" name="Rectangle 6">
            <a:extLst>
              <a:ext uri="{FF2B5EF4-FFF2-40B4-BE49-F238E27FC236}">
                <a16:creationId xmlns:a16="http://schemas.microsoft.com/office/drawing/2014/main" id="{EC811AB3-08A2-42D8-BAD1-10F430F806C0}"/>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8" name="Rectangle 5">
            <a:extLst>
              <a:ext uri="{FF2B5EF4-FFF2-40B4-BE49-F238E27FC236}">
                <a16:creationId xmlns:a16="http://schemas.microsoft.com/office/drawing/2014/main" id="{101D9CA6-E7A6-4F8E-BCDC-92FD8C517F81}"/>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9" name="Date Placeholder 3">
            <a:extLst>
              <a:ext uri="{FF2B5EF4-FFF2-40B4-BE49-F238E27FC236}">
                <a16:creationId xmlns:a16="http://schemas.microsoft.com/office/drawing/2014/main" id="{51CFB748-A719-4D85-A6DD-3352DA8AD674}"/>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1" name="Text Placeholder 9">
            <a:extLst>
              <a:ext uri="{FF2B5EF4-FFF2-40B4-BE49-F238E27FC236}">
                <a16:creationId xmlns:a16="http://schemas.microsoft.com/office/drawing/2014/main" id="{F4FCE512-B788-2743-B24C-33F98E72A079}"/>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3" name="Graphic 12">
            <a:extLst>
              <a:ext uri="{FF2B5EF4-FFF2-40B4-BE49-F238E27FC236}">
                <a16:creationId xmlns:a16="http://schemas.microsoft.com/office/drawing/2014/main" id="{00632BB2-6CFF-5A4D-A38F-68125D8B47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1099679800"/>
      </p:ext>
    </p:extLst>
  </p:cSld>
  <p:clrMapOvr>
    <a:masterClrMapping/>
  </p:clrMapOvr>
  <p:extLst>
    <p:ext uri="{DCECCB84-F9BA-43D5-87BE-67443E8EF086}">
      <p15:sldGuideLst xmlns:p15="http://schemas.microsoft.com/office/powerpoint/2012/main">
        <p15:guide id="1" pos="193">
          <p15:clr>
            <a:srgbClr val="FBAE40"/>
          </p15:clr>
        </p15:guide>
        <p15:guide id="2" orient="horz" pos="599">
          <p15:clr>
            <a:srgbClr val="FBAE40"/>
          </p15:clr>
        </p15:guide>
        <p15:guide id="3" orient="horz" pos="2657">
          <p15:clr>
            <a:srgbClr val="FBAE40"/>
          </p15:clr>
        </p15:guide>
        <p15:guide id="4" pos="556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432000"/>
          </a:xfrm>
        </p:spPr>
        <p:txBody>
          <a:bodyPr/>
          <a:lstStyle/>
          <a:p>
            <a:r>
              <a:rPr lang="en-US"/>
              <a:t>Click to edit Master title style</a:t>
            </a:r>
          </a:p>
        </p:txBody>
      </p:sp>
      <p:sp>
        <p:nvSpPr>
          <p:cNvPr id="3" name="Content Placeholder 2"/>
          <p:cNvSpPr>
            <a:spLocks noGrp="1"/>
          </p:cNvSpPr>
          <p:nvPr>
            <p:ph sz="half" idx="1"/>
          </p:nvPr>
        </p:nvSpPr>
        <p:spPr>
          <a:xfrm>
            <a:off x="407988" y="1260000"/>
            <a:ext cx="5400000" cy="4104000"/>
          </a:xfrm>
        </p:spPr>
        <p:txBody>
          <a:bodyPr/>
          <a:lstStyle>
            <a:lvl1pPr>
              <a:defRPr sz="1800"/>
            </a:lvl1pPr>
            <a:lvl2pPr>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0000" y="1260000"/>
            <a:ext cx="5400000" cy="4104000"/>
          </a:xfrm>
        </p:spPr>
        <p:txBody>
          <a:bodyPr/>
          <a:lstStyle>
            <a:lvl1pPr>
              <a:defRPr sz="1800"/>
            </a:lvl1pPr>
            <a:lvl2pPr>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a:extLst>
              <a:ext uri="{FF2B5EF4-FFF2-40B4-BE49-F238E27FC236}">
                <a16:creationId xmlns:a16="http://schemas.microsoft.com/office/drawing/2014/main" id="{EB63F7A3-D2B3-45F4-BD1B-57C8EA149996}"/>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0" name="Rectangle 5">
            <a:extLst>
              <a:ext uri="{FF2B5EF4-FFF2-40B4-BE49-F238E27FC236}">
                <a16:creationId xmlns:a16="http://schemas.microsoft.com/office/drawing/2014/main" id="{8AC47872-D543-4BEF-BA7A-CB53103BE829}"/>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1" name="Date Placeholder 3">
            <a:extLst>
              <a:ext uri="{FF2B5EF4-FFF2-40B4-BE49-F238E27FC236}">
                <a16:creationId xmlns:a16="http://schemas.microsoft.com/office/drawing/2014/main" id="{DEE9AE11-EE74-483E-A73A-9C916D29CA6C}"/>
              </a:ext>
            </a:extLst>
          </p:cNvPr>
          <p:cNvSpPr>
            <a:spLocks noGrp="1"/>
          </p:cNvSpPr>
          <p:nvPr>
            <p:ph type="dt" sz="half" idx="11"/>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5" name="Text Placeholder 9">
            <a:extLst>
              <a:ext uri="{FF2B5EF4-FFF2-40B4-BE49-F238E27FC236}">
                <a16:creationId xmlns:a16="http://schemas.microsoft.com/office/drawing/2014/main" id="{F9352F52-FFAB-470B-B18A-736517E3A7E2}"/>
              </a:ext>
            </a:extLst>
          </p:cNvPr>
          <p:cNvSpPr>
            <a:spLocks noGrp="1"/>
          </p:cNvSpPr>
          <p:nvPr>
            <p:ph type="body" sz="quarter" idx="12"/>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3320455772"/>
      </p:ext>
    </p:extLst>
  </p:cSld>
  <p:clrMapOvr>
    <a:masterClrMapping/>
  </p:clrMapOvr>
  <p:extLst>
    <p:ext uri="{DCECCB84-F9BA-43D5-87BE-67443E8EF086}">
      <p15:sldGuideLst xmlns:p15="http://schemas.microsoft.com/office/powerpoint/2012/main">
        <p15:guide id="1" pos="257">
          <p15:clr>
            <a:srgbClr val="FBAE40"/>
          </p15:clr>
        </p15:guide>
        <p15:guide id="2" orient="horz" pos="799">
          <p15:clr>
            <a:srgbClr val="FBAE40"/>
          </p15:clr>
        </p15:guide>
        <p15:guide id="3" pos="7423">
          <p15:clr>
            <a:srgbClr val="FBAE40"/>
          </p15:clr>
        </p15:guide>
        <p15:guide id="4" orient="horz" pos="3385">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mp; Two Tab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7989" y="1260000"/>
            <a:ext cx="11352012" cy="1620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able Placeholder 5">
            <a:extLst>
              <a:ext uri="{FF2B5EF4-FFF2-40B4-BE49-F238E27FC236}">
                <a16:creationId xmlns:a16="http://schemas.microsoft.com/office/drawing/2014/main" id="{FBEFD6C2-91B4-4CD4-9A79-D05CB40D8D0D}"/>
              </a:ext>
            </a:extLst>
          </p:cNvPr>
          <p:cNvSpPr>
            <a:spLocks noGrp="1"/>
          </p:cNvSpPr>
          <p:nvPr>
            <p:ph type="tbl" sz="quarter" idx="12"/>
          </p:nvPr>
        </p:nvSpPr>
        <p:spPr>
          <a:xfrm>
            <a:off x="407988" y="2988000"/>
            <a:ext cx="5400000" cy="2988000"/>
          </a:xfrm>
        </p:spPr>
        <p:txBody>
          <a:bodyPr/>
          <a:lstStyle>
            <a:lvl1pPr marL="751" indent="0">
              <a:buNone/>
              <a:defRPr>
                <a:solidFill>
                  <a:schemeClr val="tx1"/>
                </a:solidFill>
              </a:defRPr>
            </a:lvl1pPr>
          </a:lstStyle>
          <a:p>
            <a:r>
              <a:rPr lang="en-US"/>
              <a:t>Click icon to add table</a:t>
            </a:r>
            <a:endParaRPr lang="en-GB"/>
          </a:p>
        </p:txBody>
      </p:sp>
      <p:sp>
        <p:nvSpPr>
          <p:cNvPr id="9" name="Table Placeholder 5">
            <a:extLst>
              <a:ext uri="{FF2B5EF4-FFF2-40B4-BE49-F238E27FC236}">
                <a16:creationId xmlns:a16="http://schemas.microsoft.com/office/drawing/2014/main" id="{FF7CB893-ACDD-4BB0-BC38-42EE020F3CA8}"/>
              </a:ext>
            </a:extLst>
          </p:cNvPr>
          <p:cNvSpPr>
            <a:spLocks noGrp="1"/>
          </p:cNvSpPr>
          <p:nvPr>
            <p:ph type="tbl" sz="quarter" idx="13"/>
          </p:nvPr>
        </p:nvSpPr>
        <p:spPr>
          <a:xfrm>
            <a:off x="6360000" y="2988000"/>
            <a:ext cx="5400000" cy="2988000"/>
          </a:xfrm>
        </p:spPr>
        <p:txBody>
          <a:bodyPr/>
          <a:lstStyle>
            <a:lvl1pPr marL="751" indent="0">
              <a:buNone/>
              <a:defRPr>
                <a:solidFill>
                  <a:schemeClr val="tx1"/>
                </a:solidFill>
              </a:defRPr>
            </a:lvl1pPr>
          </a:lstStyle>
          <a:p>
            <a:r>
              <a:rPr lang="en-US"/>
              <a:t>Click icon to add table</a:t>
            </a:r>
            <a:endParaRPr lang="en-GB"/>
          </a:p>
        </p:txBody>
      </p:sp>
      <p:sp>
        <p:nvSpPr>
          <p:cNvPr id="14" name="Rectangle 6">
            <a:extLst>
              <a:ext uri="{FF2B5EF4-FFF2-40B4-BE49-F238E27FC236}">
                <a16:creationId xmlns:a16="http://schemas.microsoft.com/office/drawing/2014/main" id="{AD34DC55-E80B-49CF-A9E7-E92A3344AB0E}"/>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5" name="Rectangle 5">
            <a:extLst>
              <a:ext uri="{FF2B5EF4-FFF2-40B4-BE49-F238E27FC236}">
                <a16:creationId xmlns:a16="http://schemas.microsoft.com/office/drawing/2014/main" id="{F817B644-46E0-4874-8B2A-29A19663A0D4}"/>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6" name="Date Placeholder 3">
            <a:extLst>
              <a:ext uri="{FF2B5EF4-FFF2-40B4-BE49-F238E27FC236}">
                <a16:creationId xmlns:a16="http://schemas.microsoft.com/office/drawing/2014/main" id="{DF727A25-77B3-467E-80AA-72599073E315}"/>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0" name="Text Placeholder 9">
            <a:extLst>
              <a:ext uri="{FF2B5EF4-FFF2-40B4-BE49-F238E27FC236}">
                <a16:creationId xmlns:a16="http://schemas.microsoft.com/office/drawing/2014/main" id="{D8FB3978-8071-6A4A-BCD0-E327E9870B03}"/>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288894088"/>
      </p:ext>
    </p:extLst>
  </p:cSld>
  <p:clrMapOvr>
    <a:masterClrMapping/>
  </p:clrMapOvr>
  <p:extLst>
    <p:ext uri="{DCECCB84-F9BA-43D5-87BE-67443E8EF086}">
      <p15:sldGuideLst xmlns:p15="http://schemas.microsoft.com/office/powerpoint/2012/main">
        <p15:guide id="1" orient="horz" pos="599">
          <p15:clr>
            <a:srgbClr val="FBAE40"/>
          </p15:clr>
        </p15:guide>
        <p15:guide id="2" pos="193">
          <p15:clr>
            <a:srgbClr val="FBAE40"/>
          </p15:clr>
        </p15:guide>
        <p15:guide id="3" orient="horz" pos="2828">
          <p15:clr>
            <a:srgbClr val="FBAE40"/>
          </p15:clr>
        </p15:guide>
        <p15:guide id="4" pos="556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mp; Two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7989"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hart Placeholder 8">
            <a:extLst>
              <a:ext uri="{FF2B5EF4-FFF2-40B4-BE49-F238E27FC236}">
                <a16:creationId xmlns:a16="http://schemas.microsoft.com/office/drawing/2014/main" id="{339FEA5C-F0F7-4DC8-A3CB-4F59CD62336D}"/>
              </a:ext>
            </a:extLst>
          </p:cNvPr>
          <p:cNvSpPr>
            <a:spLocks noGrp="1"/>
          </p:cNvSpPr>
          <p:nvPr>
            <p:ph type="chart" sz="quarter" idx="12"/>
          </p:nvPr>
        </p:nvSpPr>
        <p:spPr>
          <a:xfrm>
            <a:off x="407988" y="2988000"/>
            <a:ext cx="5400000" cy="2988000"/>
          </a:xfrm>
        </p:spPr>
        <p:txBody>
          <a:bodyPr/>
          <a:lstStyle>
            <a:lvl1pPr marL="751" indent="0">
              <a:buNone/>
              <a:defRPr>
                <a:solidFill>
                  <a:schemeClr val="tx1"/>
                </a:solidFill>
              </a:defRPr>
            </a:lvl1pPr>
          </a:lstStyle>
          <a:p>
            <a:r>
              <a:rPr lang="en-US"/>
              <a:t>Click icon to add chart</a:t>
            </a:r>
            <a:endParaRPr lang="en-GB" dirty="0"/>
          </a:p>
        </p:txBody>
      </p:sp>
      <p:sp>
        <p:nvSpPr>
          <p:cNvPr id="11" name="Chart Placeholder 8">
            <a:extLst>
              <a:ext uri="{FF2B5EF4-FFF2-40B4-BE49-F238E27FC236}">
                <a16:creationId xmlns:a16="http://schemas.microsoft.com/office/drawing/2014/main" id="{B54D2430-5E30-4831-9D2C-A3ABFEB23AE3}"/>
              </a:ext>
            </a:extLst>
          </p:cNvPr>
          <p:cNvSpPr>
            <a:spLocks noGrp="1"/>
          </p:cNvSpPr>
          <p:nvPr>
            <p:ph type="chart" sz="quarter" idx="13"/>
          </p:nvPr>
        </p:nvSpPr>
        <p:spPr>
          <a:xfrm>
            <a:off x="6360000" y="2988000"/>
            <a:ext cx="5400000" cy="2988000"/>
          </a:xfrm>
        </p:spPr>
        <p:txBody>
          <a:bodyPr/>
          <a:lstStyle>
            <a:lvl1pPr marL="751" indent="0">
              <a:buNone/>
              <a:defRPr>
                <a:solidFill>
                  <a:schemeClr val="tx1"/>
                </a:solidFill>
              </a:defRPr>
            </a:lvl1pPr>
          </a:lstStyle>
          <a:p>
            <a:r>
              <a:rPr lang="en-US"/>
              <a:t>Click icon to add chart</a:t>
            </a:r>
            <a:endParaRPr lang="en-GB" dirty="0"/>
          </a:p>
        </p:txBody>
      </p:sp>
      <p:sp>
        <p:nvSpPr>
          <p:cNvPr id="15" name="Rectangle 6">
            <a:extLst>
              <a:ext uri="{FF2B5EF4-FFF2-40B4-BE49-F238E27FC236}">
                <a16:creationId xmlns:a16="http://schemas.microsoft.com/office/drawing/2014/main" id="{2C232D2C-F4B9-45D5-AD68-A4F184191889}"/>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6" name="Rectangle 5">
            <a:extLst>
              <a:ext uri="{FF2B5EF4-FFF2-40B4-BE49-F238E27FC236}">
                <a16:creationId xmlns:a16="http://schemas.microsoft.com/office/drawing/2014/main" id="{96571FD5-A86C-4B93-BC84-347668B986A6}"/>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7" name="Date Placeholder 3">
            <a:extLst>
              <a:ext uri="{FF2B5EF4-FFF2-40B4-BE49-F238E27FC236}">
                <a16:creationId xmlns:a16="http://schemas.microsoft.com/office/drawing/2014/main" id="{CBBF4B1A-5C5F-4934-A0FE-ABF3029C3B30}"/>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0" name="Text Placeholder 9">
            <a:extLst>
              <a:ext uri="{FF2B5EF4-FFF2-40B4-BE49-F238E27FC236}">
                <a16:creationId xmlns:a16="http://schemas.microsoft.com/office/drawing/2014/main" id="{31A61384-CC6B-8D49-862E-AFC7F823E339}"/>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4269669660"/>
      </p:ext>
    </p:extLst>
  </p:cSld>
  <p:clrMapOvr>
    <a:masterClrMapping/>
  </p:clrMapOvr>
  <p:extLst>
    <p:ext uri="{DCECCB84-F9BA-43D5-87BE-67443E8EF086}">
      <p15:sldGuideLst xmlns:p15="http://schemas.microsoft.com/office/powerpoint/2012/main">
        <p15:guide id="1" orient="horz" pos="599">
          <p15:clr>
            <a:srgbClr val="FBAE40"/>
          </p15:clr>
        </p15:guide>
        <p15:guide id="2" orient="horz" pos="2828">
          <p15:clr>
            <a:srgbClr val="FBAE40"/>
          </p15:clr>
        </p15:guide>
        <p15:guide id="3" pos="193">
          <p15:clr>
            <a:srgbClr val="FBAE40"/>
          </p15:clr>
        </p15:guide>
        <p15:guide id="4" pos="556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wo-line Title, Text &amp; Two Tables">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684000"/>
          </a:xfrm>
        </p:spPr>
        <p:txBody>
          <a:bodyPr/>
          <a:lstStyle/>
          <a:p>
            <a:r>
              <a:rPr lang="en-US"/>
              <a:t>Click to edit Master title style</a:t>
            </a:r>
          </a:p>
        </p:txBody>
      </p:sp>
      <p:sp>
        <p:nvSpPr>
          <p:cNvPr id="3" name="Content Placeholder 2"/>
          <p:cNvSpPr>
            <a:spLocks noGrp="1"/>
          </p:cNvSpPr>
          <p:nvPr>
            <p:ph idx="1"/>
          </p:nvPr>
        </p:nvSpPr>
        <p:spPr>
          <a:xfrm>
            <a:off x="407989"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able Placeholder 5">
            <a:extLst>
              <a:ext uri="{FF2B5EF4-FFF2-40B4-BE49-F238E27FC236}">
                <a16:creationId xmlns:a16="http://schemas.microsoft.com/office/drawing/2014/main" id="{FBEFD6C2-91B4-4CD4-9A79-D05CB40D8D0D}"/>
              </a:ext>
            </a:extLst>
          </p:cNvPr>
          <p:cNvSpPr>
            <a:spLocks noGrp="1"/>
          </p:cNvSpPr>
          <p:nvPr>
            <p:ph type="tbl" sz="quarter" idx="12"/>
          </p:nvPr>
        </p:nvSpPr>
        <p:spPr>
          <a:xfrm>
            <a:off x="407988" y="2988000"/>
            <a:ext cx="5400000" cy="2988000"/>
          </a:xfrm>
        </p:spPr>
        <p:txBody>
          <a:bodyPr/>
          <a:lstStyle>
            <a:lvl1pPr marL="751" indent="0">
              <a:buNone/>
              <a:defRPr>
                <a:solidFill>
                  <a:schemeClr val="tx1"/>
                </a:solidFill>
              </a:defRPr>
            </a:lvl1pPr>
          </a:lstStyle>
          <a:p>
            <a:r>
              <a:rPr lang="en-US"/>
              <a:t>Click icon to add table</a:t>
            </a:r>
            <a:endParaRPr lang="en-GB"/>
          </a:p>
        </p:txBody>
      </p:sp>
      <p:sp>
        <p:nvSpPr>
          <p:cNvPr id="9" name="Table Placeholder 5">
            <a:extLst>
              <a:ext uri="{FF2B5EF4-FFF2-40B4-BE49-F238E27FC236}">
                <a16:creationId xmlns:a16="http://schemas.microsoft.com/office/drawing/2014/main" id="{FF7CB893-ACDD-4BB0-BC38-42EE020F3CA8}"/>
              </a:ext>
            </a:extLst>
          </p:cNvPr>
          <p:cNvSpPr>
            <a:spLocks noGrp="1"/>
          </p:cNvSpPr>
          <p:nvPr>
            <p:ph type="tbl" sz="quarter" idx="13"/>
          </p:nvPr>
        </p:nvSpPr>
        <p:spPr>
          <a:xfrm>
            <a:off x="6360000" y="2988000"/>
            <a:ext cx="5400000" cy="2988000"/>
          </a:xfrm>
        </p:spPr>
        <p:txBody>
          <a:bodyPr/>
          <a:lstStyle>
            <a:lvl1pPr marL="751" indent="0">
              <a:buNone/>
              <a:defRPr>
                <a:solidFill>
                  <a:schemeClr val="tx1"/>
                </a:solidFill>
              </a:defRPr>
            </a:lvl1pPr>
          </a:lstStyle>
          <a:p>
            <a:r>
              <a:rPr lang="en-US"/>
              <a:t>Click icon to add table</a:t>
            </a:r>
            <a:endParaRPr lang="en-GB"/>
          </a:p>
        </p:txBody>
      </p:sp>
      <p:sp>
        <p:nvSpPr>
          <p:cNvPr id="16" name="Rectangle 6">
            <a:extLst>
              <a:ext uri="{FF2B5EF4-FFF2-40B4-BE49-F238E27FC236}">
                <a16:creationId xmlns:a16="http://schemas.microsoft.com/office/drawing/2014/main" id="{7FD265D2-2064-42AD-838B-312D03F08D0A}"/>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8" name="Rectangle 5">
            <a:extLst>
              <a:ext uri="{FF2B5EF4-FFF2-40B4-BE49-F238E27FC236}">
                <a16:creationId xmlns:a16="http://schemas.microsoft.com/office/drawing/2014/main" id="{7EE3BA67-9DF6-413F-A0AA-4A4C9D1C0007}"/>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9" name="Date Placeholder 3">
            <a:extLst>
              <a:ext uri="{FF2B5EF4-FFF2-40B4-BE49-F238E27FC236}">
                <a16:creationId xmlns:a16="http://schemas.microsoft.com/office/drawing/2014/main" id="{3BE80059-ABCE-424A-BF38-C05EF8156A15}"/>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2" name="Text Placeholder 9">
            <a:extLst>
              <a:ext uri="{FF2B5EF4-FFF2-40B4-BE49-F238E27FC236}">
                <a16:creationId xmlns:a16="http://schemas.microsoft.com/office/drawing/2014/main" id="{A64D043F-8789-0248-A98A-F359DBA72351}"/>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3" name="Graphic 12">
            <a:extLst>
              <a:ext uri="{FF2B5EF4-FFF2-40B4-BE49-F238E27FC236}">
                <a16:creationId xmlns:a16="http://schemas.microsoft.com/office/drawing/2014/main" id="{4EF6FA21-336A-F647-B102-51992C59DF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2684682648"/>
      </p:ext>
    </p:extLst>
  </p:cSld>
  <p:clrMapOvr>
    <a:masterClrMapping/>
  </p:clrMapOvr>
  <p:extLst>
    <p:ext uri="{DCECCB84-F9BA-43D5-87BE-67443E8EF086}">
      <p15:sldGuideLst xmlns:p15="http://schemas.microsoft.com/office/powerpoint/2012/main">
        <p15:guide id="1" orient="horz" pos="599">
          <p15:clr>
            <a:srgbClr val="FBAE40"/>
          </p15:clr>
        </p15:guide>
        <p15:guide id="2" orient="horz" pos="2828">
          <p15:clr>
            <a:srgbClr val="FBAE40"/>
          </p15:clr>
        </p15:guide>
        <p15:guide id="3" pos="193">
          <p15:clr>
            <a:srgbClr val="FBAE40"/>
          </p15:clr>
        </p15:guide>
        <p15:guide id="4" pos="556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wo-line Title, Text &amp; Two Charts">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684000"/>
          </a:xfrm>
        </p:spPr>
        <p:txBody>
          <a:bodyPr/>
          <a:lstStyle/>
          <a:p>
            <a:r>
              <a:rPr lang="en-US"/>
              <a:t>Click to edit Master title style</a:t>
            </a:r>
            <a:endParaRPr lang="en-US" dirty="0"/>
          </a:p>
        </p:txBody>
      </p:sp>
      <p:sp>
        <p:nvSpPr>
          <p:cNvPr id="3" name="Content Placeholder 2"/>
          <p:cNvSpPr>
            <a:spLocks noGrp="1"/>
          </p:cNvSpPr>
          <p:nvPr>
            <p:ph idx="1"/>
          </p:nvPr>
        </p:nvSpPr>
        <p:spPr>
          <a:xfrm>
            <a:off x="407989"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hart Placeholder 8">
            <a:extLst>
              <a:ext uri="{FF2B5EF4-FFF2-40B4-BE49-F238E27FC236}">
                <a16:creationId xmlns:a16="http://schemas.microsoft.com/office/drawing/2014/main" id="{339FEA5C-F0F7-4DC8-A3CB-4F59CD62336D}"/>
              </a:ext>
            </a:extLst>
          </p:cNvPr>
          <p:cNvSpPr>
            <a:spLocks noGrp="1"/>
          </p:cNvSpPr>
          <p:nvPr>
            <p:ph type="chart" sz="quarter" idx="12"/>
          </p:nvPr>
        </p:nvSpPr>
        <p:spPr>
          <a:xfrm>
            <a:off x="407988" y="2988000"/>
            <a:ext cx="5400000" cy="2988000"/>
          </a:xfrm>
        </p:spPr>
        <p:txBody>
          <a:bodyPr/>
          <a:lstStyle>
            <a:lvl1pPr marL="751" indent="0">
              <a:buNone/>
              <a:defRPr>
                <a:solidFill>
                  <a:schemeClr val="tx1"/>
                </a:solidFill>
              </a:defRPr>
            </a:lvl1pPr>
          </a:lstStyle>
          <a:p>
            <a:r>
              <a:rPr lang="en-US"/>
              <a:t>Click icon to add chart</a:t>
            </a:r>
            <a:endParaRPr lang="en-GB" dirty="0"/>
          </a:p>
        </p:txBody>
      </p:sp>
      <p:sp>
        <p:nvSpPr>
          <p:cNvPr id="11" name="Chart Placeholder 8">
            <a:extLst>
              <a:ext uri="{FF2B5EF4-FFF2-40B4-BE49-F238E27FC236}">
                <a16:creationId xmlns:a16="http://schemas.microsoft.com/office/drawing/2014/main" id="{B54D2430-5E30-4831-9D2C-A3ABFEB23AE3}"/>
              </a:ext>
            </a:extLst>
          </p:cNvPr>
          <p:cNvSpPr>
            <a:spLocks noGrp="1"/>
          </p:cNvSpPr>
          <p:nvPr>
            <p:ph type="chart" sz="quarter" idx="13"/>
          </p:nvPr>
        </p:nvSpPr>
        <p:spPr>
          <a:xfrm>
            <a:off x="6360000" y="2988000"/>
            <a:ext cx="5400000" cy="2988000"/>
          </a:xfrm>
        </p:spPr>
        <p:txBody>
          <a:bodyPr/>
          <a:lstStyle>
            <a:lvl1pPr marL="751" indent="0">
              <a:buNone/>
              <a:defRPr>
                <a:solidFill>
                  <a:schemeClr val="tx1"/>
                </a:solidFill>
              </a:defRPr>
            </a:lvl1pPr>
          </a:lstStyle>
          <a:p>
            <a:r>
              <a:rPr lang="en-US"/>
              <a:t>Click icon to add chart</a:t>
            </a:r>
            <a:endParaRPr lang="en-GB" dirty="0"/>
          </a:p>
        </p:txBody>
      </p:sp>
      <p:sp>
        <p:nvSpPr>
          <p:cNvPr id="13" name="Rectangle 6">
            <a:extLst>
              <a:ext uri="{FF2B5EF4-FFF2-40B4-BE49-F238E27FC236}">
                <a16:creationId xmlns:a16="http://schemas.microsoft.com/office/drawing/2014/main" id="{3D647285-0A70-4B0F-A4C8-541863FDE5C2}"/>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7" name="Rectangle 5">
            <a:extLst>
              <a:ext uri="{FF2B5EF4-FFF2-40B4-BE49-F238E27FC236}">
                <a16:creationId xmlns:a16="http://schemas.microsoft.com/office/drawing/2014/main" id="{77D9EE39-E56E-4D83-99EB-1D9D8F3A4220}"/>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9" name="Date Placeholder 3">
            <a:extLst>
              <a:ext uri="{FF2B5EF4-FFF2-40B4-BE49-F238E27FC236}">
                <a16:creationId xmlns:a16="http://schemas.microsoft.com/office/drawing/2014/main" id="{DB70ECA8-6881-4CCD-BC17-AE4B79470A8E}"/>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14" name="Text Placeholder 9">
            <a:extLst>
              <a:ext uri="{FF2B5EF4-FFF2-40B4-BE49-F238E27FC236}">
                <a16:creationId xmlns:a16="http://schemas.microsoft.com/office/drawing/2014/main" id="{14C3CA4E-7F21-304D-9F4A-8B07248A6BCD}"/>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5" name="Graphic 14">
            <a:extLst>
              <a:ext uri="{FF2B5EF4-FFF2-40B4-BE49-F238E27FC236}">
                <a16:creationId xmlns:a16="http://schemas.microsoft.com/office/drawing/2014/main" id="{D7F40858-2CD7-FE45-A2F8-0FDCC2F29C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3502509683"/>
      </p:ext>
    </p:extLst>
  </p:cSld>
  <p:clrMapOvr>
    <a:masterClrMapping/>
  </p:clrMapOvr>
  <p:extLst>
    <p:ext uri="{DCECCB84-F9BA-43D5-87BE-67443E8EF086}">
      <p15:sldGuideLst xmlns:p15="http://schemas.microsoft.com/office/powerpoint/2012/main">
        <p15:guide id="1" pos="193">
          <p15:clr>
            <a:srgbClr val="FBAE40"/>
          </p15:clr>
        </p15:guide>
        <p15:guide id="2" pos="5567">
          <p15:clr>
            <a:srgbClr val="FBAE40"/>
          </p15:clr>
        </p15:guide>
        <p15:guide id="3" orient="horz" pos="599">
          <p15:clr>
            <a:srgbClr val="FBAE40"/>
          </p15:clr>
        </p15:guide>
        <p15:guide id="4" orient="horz" pos="282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Two-line Title, Text &amp; Two Charts">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684000"/>
          </a:xfrm>
        </p:spPr>
        <p:txBody>
          <a:bodyPr/>
          <a:lstStyle/>
          <a:p>
            <a:r>
              <a:rPr lang="en-US"/>
              <a:t>Click to edit Master title style</a:t>
            </a:r>
            <a:endParaRPr lang="en-US" dirty="0"/>
          </a:p>
        </p:txBody>
      </p:sp>
      <p:sp>
        <p:nvSpPr>
          <p:cNvPr id="3" name="Content Placeholder 2"/>
          <p:cNvSpPr>
            <a:spLocks noGrp="1"/>
          </p:cNvSpPr>
          <p:nvPr>
            <p:ph idx="1"/>
          </p:nvPr>
        </p:nvSpPr>
        <p:spPr>
          <a:xfrm>
            <a:off x="407989" y="1260000"/>
            <a:ext cx="11352012" cy="16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6">
            <a:extLst>
              <a:ext uri="{FF2B5EF4-FFF2-40B4-BE49-F238E27FC236}">
                <a16:creationId xmlns:a16="http://schemas.microsoft.com/office/drawing/2014/main" id="{3D647285-0A70-4B0F-A4C8-541863FDE5C2}"/>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7" name="Rectangle 5">
            <a:extLst>
              <a:ext uri="{FF2B5EF4-FFF2-40B4-BE49-F238E27FC236}">
                <a16:creationId xmlns:a16="http://schemas.microsoft.com/office/drawing/2014/main" id="{77D9EE39-E56E-4D83-99EB-1D9D8F3A4220}"/>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9" name="Date Placeholder 3">
            <a:extLst>
              <a:ext uri="{FF2B5EF4-FFF2-40B4-BE49-F238E27FC236}">
                <a16:creationId xmlns:a16="http://schemas.microsoft.com/office/drawing/2014/main" id="{DB70ECA8-6881-4CCD-BC17-AE4B79470A8E}"/>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5" name="Text Placeholder 4">
            <a:extLst>
              <a:ext uri="{FF2B5EF4-FFF2-40B4-BE49-F238E27FC236}">
                <a16:creationId xmlns:a16="http://schemas.microsoft.com/office/drawing/2014/main" id="{C744E4E7-45AA-3E4A-95AB-894672A41952}"/>
              </a:ext>
            </a:extLst>
          </p:cNvPr>
          <p:cNvSpPr>
            <a:spLocks noGrp="1"/>
          </p:cNvSpPr>
          <p:nvPr>
            <p:ph type="body" sz="quarter" idx="14"/>
          </p:nvPr>
        </p:nvSpPr>
        <p:spPr>
          <a:xfrm>
            <a:off x="408518" y="2989384"/>
            <a:ext cx="5399471" cy="298661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6">
            <a:extLst>
              <a:ext uri="{FF2B5EF4-FFF2-40B4-BE49-F238E27FC236}">
                <a16:creationId xmlns:a16="http://schemas.microsoft.com/office/drawing/2014/main" id="{36415DFC-9328-B14E-A285-03ABEF15552F}"/>
              </a:ext>
            </a:extLst>
          </p:cNvPr>
          <p:cNvSpPr>
            <a:spLocks noGrp="1"/>
          </p:cNvSpPr>
          <p:nvPr>
            <p:ph sz="quarter" idx="15"/>
          </p:nvPr>
        </p:nvSpPr>
        <p:spPr>
          <a:xfrm>
            <a:off x="6360584" y="2989382"/>
            <a:ext cx="5399616" cy="29866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9">
            <a:extLst>
              <a:ext uri="{FF2B5EF4-FFF2-40B4-BE49-F238E27FC236}">
                <a16:creationId xmlns:a16="http://schemas.microsoft.com/office/drawing/2014/main" id="{690044A0-A316-E247-A000-7A157FEF2ECD}"/>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4" name="Graphic 13">
            <a:extLst>
              <a:ext uri="{FF2B5EF4-FFF2-40B4-BE49-F238E27FC236}">
                <a16:creationId xmlns:a16="http://schemas.microsoft.com/office/drawing/2014/main" id="{27099E3C-EACD-DE47-9BC7-99AC4CB611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2959224971"/>
      </p:ext>
    </p:extLst>
  </p:cSld>
  <p:clrMapOvr>
    <a:masterClrMapping/>
  </p:clrMapOvr>
  <p:extLst>
    <p:ext uri="{DCECCB84-F9BA-43D5-87BE-67443E8EF086}">
      <p15:sldGuideLst xmlns:p15="http://schemas.microsoft.com/office/powerpoint/2012/main">
        <p15:guide id="1" pos="193">
          <p15:clr>
            <a:srgbClr val="FBAE40"/>
          </p15:clr>
        </p15:guide>
        <p15:guide id="2" pos="5567">
          <p15:clr>
            <a:srgbClr val="FBAE40"/>
          </p15:clr>
        </p15:guide>
        <p15:guide id="3" orient="horz" pos="599">
          <p15:clr>
            <a:srgbClr val="FBAE40"/>
          </p15:clr>
        </p15:guide>
        <p15:guide id="4" orient="horz" pos="282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B3EF3E35-7BAC-4DAC-BF73-B39646774A9D}"/>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1" name="Rectangle 5">
            <a:extLst>
              <a:ext uri="{FF2B5EF4-FFF2-40B4-BE49-F238E27FC236}">
                <a16:creationId xmlns:a16="http://schemas.microsoft.com/office/drawing/2014/main" id="{4E0521D8-6A60-4405-94E6-87B45B43D5AB}"/>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2" name="Date Placeholder 3">
            <a:extLst>
              <a:ext uri="{FF2B5EF4-FFF2-40B4-BE49-F238E27FC236}">
                <a16:creationId xmlns:a16="http://schemas.microsoft.com/office/drawing/2014/main" id="{4F3790A2-3ED4-476F-AF15-FF864ED22813}"/>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8" name="Text Placeholder 9">
            <a:extLst>
              <a:ext uri="{FF2B5EF4-FFF2-40B4-BE49-F238E27FC236}">
                <a16:creationId xmlns:a16="http://schemas.microsoft.com/office/drawing/2014/main" id="{FA1B33D0-BDFD-A646-8606-99083F58B0E6}"/>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789499173"/>
      </p:ext>
    </p:extLst>
  </p:cSld>
  <p:clrMapOvr>
    <a:masterClrMapping/>
  </p:clrMapOvr>
  <p:extLst>
    <p:ext uri="{DCECCB84-F9BA-43D5-87BE-67443E8EF086}">
      <p15:sldGuideLst xmlns:p15="http://schemas.microsoft.com/office/powerpoint/2012/main">
        <p15:guide id="1" pos="193">
          <p15:clr>
            <a:srgbClr val="FBAE40"/>
          </p15:clr>
        </p15:guide>
        <p15:guide id="2" pos="5567">
          <p15:clr>
            <a:srgbClr val="FBAE40"/>
          </p15:clr>
        </p15:guide>
        <p15:guide id="3" orient="horz" pos="599">
          <p15:clr>
            <a:srgbClr val="FBAE40"/>
          </p15:clr>
        </p15:guide>
        <p15:guide id="4" orient="horz" pos="282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wo-lin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7989" y="360000"/>
            <a:ext cx="11352012" cy="684000"/>
          </a:xfrm>
        </p:spPr>
        <p:txBody>
          <a:bodyPr/>
          <a:lstStyle/>
          <a:p>
            <a:r>
              <a:rPr lang="en-US"/>
              <a:t>Click to edit Master title style</a:t>
            </a:r>
          </a:p>
        </p:txBody>
      </p:sp>
      <p:sp>
        <p:nvSpPr>
          <p:cNvPr id="9" name="Rectangle 6">
            <a:extLst>
              <a:ext uri="{FF2B5EF4-FFF2-40B4-BE49-F238E27FC236}">
                <a16:creationId xmlns:a16="http://schemas.microsoft.com/office/drawing/2014/main" id="{00D8D745-A917-4544-B52C-C167B938FC8F}"/>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10" name="Rectangle 5">
            <a:extLst>
              <a:ext uri="{FF2B5EF4-FFF2-40B4-BE49-F238E27FC236}">
                <a16:creationId xmlns:a16="http://schemas.microsoft.com/office/drawing/2014/main" id="{18736158-736B-4C99-AE3E-5DE67DF6BB4E}"/>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1" name="Date Placeholder 3">
            <a:extLst>
              <a:ext uri="{FF2B5EF4-FFF2-40B4-BE49-F238E27FC236}">
                <a16:creationId xmlns:a16="http://schemas.microsoft.com/office/drawing/2014/main" id="{5B403315-6CB3-4D1B-932F-9111D4E0AC14}"/>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8" name="Text Placeholder 9">
            <a:extLst>
              <a:ext uri="{FF2B5EF4-FFF2-40B4-BE49-F238E27FC236}">
                <a16:creationId xmlns:a16="http://schemas.microsoft.com/office/drawing/2014/main" id="{27EA66CC-1E16-FA43-950B-42C28BA0C13E}"/>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2" name="Graphic 11">
            <a:extLst>
              <a:ext uri="{FF2B5EF4-FFF2-40B4-BE49-F238E27FC236}">
                <a16:creationId xmlns:a16="http://schemas.microsoft.com/office/drawing/2014/main" id="{A1501E54-557F-9B4F-AA23-CC2DB54C46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788762513"/>
      </p:ext>
    </p:extLst>
  </p:cSld>
  <p:clrMapOvr>
    <a:masterClrMapping/>
  </p:clrMapOvr>
  <p:extLst>
    <p:ext uri="{DCECCB84-F9BA-43D5-87BE-67443E8EF086}">
      <p15:sldGuideLst xmlns:p15="http://schemas.microsoft.com/office/powerpoint/2012/main">
        <p15:guide id="1" pos="193">
          <p15:clr>
            <a:srgbClr val="FBAE40"/>
          </p15:clr>
        </p15:guide>
        <p15:guide id="2" pos="5567">
          <p15:clr>
            <a:srgbClr val="FBAE40"/>
          </p15:clr>
        </p15:guide>
        <p15:guide id="3" orient="horz" pos="599">
          <p15:clr>
            <a:srgbClr val="FBAE40"/>
          </p15:clr>
        </p15:guide>
        <p15:guide id="4" orient="horz" pos="282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919A1E-AF03-4E65-AB90-7B16340F5AF2}"/>
              </a:ext>
            </a:extLst>
          </p:cNvPr>
          <p:cNvSpPr>
            <a:spLocks noGrp="1" noChangeArrowheads="1"/>
          </p:cNvSpPr>
          <p:nvPr>
            <p:ph type="sldNum" sz="quarter" idx="10"/>
          </p:nvPr>
        </p:nvSpPr>
        <p:spPr>
          <a:xfrm>
            <a:off x="407988" y="6335281"/>
            <a:ext cx="1344000" cy="90000"/>
          </a:xfrm>
          <a:ln/>
        </p:spPr>
        <p:txBody>
          <a:bodyPr/>
          <a:lstStyle>
            <a:lvl1pPr>
              <a:defRPr>
                <a:solidFill>
                  <a:schemeClr val="tx1">
                    <a:lumMod val="60000"/>
                    <a:lumOff val="40000"/>
                  </a:schemeClr>
                </a:solidFill>
              </a:defRPr>
            </a:lvl1pPr>
          </a:lstStyle>
          <a:p>
            <a:pPr>
              <a:defRPr/>
            </a:pPr>
            <a:r>
              <a:rPr lang="en-GB"/>
              <a:t>Page </a:t>
            </a:r>
            <a:fld id="{43667527-7C42-4D8C-9BD4-204D132C7D2E}" type="slidenum">
              <a:rPr smtClean="0"/>
              <a:pPr>
                <a:defRPr/>
              </a:pPr>
              <a:t>‹#›</a:t>
            </a:fld>
            <a:endParaRPr dirty="0"/>
          </a:p>
        </p:txBody>
      </p:sp>
      <p:sp>
        <p:nvSpPr>
          <p:cNvPr id="8" name="Rectangle 5">
            <a:extLst>
              <a:ext uri="{FF2B5EF4-FFF2-40B4-BE49-F238E27FC236}">
                <a16:creationId xmlns:a16="http://schemas.microsoft.com/office/drawing/2014/main" id="{1D93099D-53F9-451B-BF59-BB728B4000D5}"/>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lumMod val="60000"/>
                    <a:lumOff val="40000"/>
                  </a:schemeClr>
                </a:solidFill>
                <a:latin typeface="Arial" charset="0"/>
              </a:defRPr>
            </a:lvl1pPr>
          </a:lstStyle>
          <a:p>
            <a:pPr eaLnBrk="0" fontAlgn="base" hangingPunct="0">
              <a:spcBef>
                <a:spcPct val="0"/>
              </a:spcBef>
              <a:spcAft>
                <a:spcPct val="0"/>
              </a:spcAft>
              <a:defRPr/>
            </a:pPr>
            <a:r>
              <a:rPr lang="en-GB"/>
              <a:t>Confidential</a:t>
            </a:r>
            <a:endParaRPr lang="en-GB" dirty="0"/>
          </a:p>
        </p:txBody>
      </p:sp>
      <p:sp>
        <p:nvSpPr>
          <p:cNvPr id="12" name="Date Placeholder 3">
            <a:extLst>
              <a:ext uri="{FF2B5EF4-FFF2-40B4-BE49-F238E27FC236}">
                <a16:creationId xmlns:a16="http://schemas.microsoft.com/office/drawing/2014/main" id="{ECD7FB87-9E67-43F8-AAED-2A70B27779BC}"/>
              </a:ext>
            </a:extLst>
          </p:cNvPr>
          <p:cNvSpPr>
            <a:spLocks noGrp="1"/>
          </p:cNvSpPr>
          <p:nvPr>
            <p:ph type="dt" sz="half" idx="2"/>
          </p:nvPr>
        </p:nvSpPr>
        <p:spPr>
          <a:xfrm>
            <a:off x="407988" y="6426000"/>
            <a:ext cx="1344000" cy="90000"/>
          </a:xfrm>
          <a:prstGeom prst="rect">
            <a:avLst/>
          </a:prstGeom>
        </p:spPr>
        <p:txBody>
          <a:bodyPr vert="horz" lIns="0" tIns="0" rIns="0" bIns="0" rtlCol="0" anchor="ctr"/>
          <a:lstStyle>
            <a:lvl1pPr algn="l">
              <a:defRPr sz="600">
                <a:solidFill>
                  <a:schemeClr val="tx1">
                    <a:lumMod val="60000"/>
                    <a:lumOff val="40000"/>
                  </a:schemeClr>
                </a:solidFill>
              </a:defRPr>
            </a:lvl1pPr>
          </a:lstStyle>
          <a:p>
            <a:fld id="{94896001-3AA0-4930-A036-8A333FEECD7C}" type="datetime1">
              <a:rPr lang="en-GB" smtClean="0"/>
              <a:pPr/>
              <a:t>16/06/2022</a:t>
            </a:fld>
            <a:endParaRPr lang="en-GB" dirty="0"/>
          </a:p>
        </p:txBody>
      </p:sp>
      <p:sp>
        <p:nvSpPr>
          <p:cNvPr id="9" name="Text Placeholder 9">
            <a:extLst>
              <a:ext uri="{FF2B5EF4-FFF2-40B4-BE49-F238E27FC236}">
                <a16:creationId xmlns:a16="http://schemas.microsoft.com/office/drawing/2014/main" id="{E20018B4-4626-1A4B-9344-746CC8AD38FD}"/>
              </a:ext>
            </a:extLst>
          </p:cNvPr>
          <p:cNvSpPr>
            <a:spLocks noGrp="1"/>
          </p:cNvSpPr>
          <p:nvPr>
            <p:ph type="body" sz="quarter" idx="11"/>
          </p:nvPr>
        </p:nvSpPr>
        <p:spPr>
          <a:xfrm>
            <a:off x="1876788" y="6335281"/>
            <a:ext cx="3964351" cy="324000"/>
          </a:xfrm>
        </p:spPr>
        <p:txBody>
          <a:bodyPr/>
          <a:lstStyle>
            <a:lvl1pPr marL="0" indent="0">
              <a:spcBef>
                <a:spcPts val="0"/>
              </a:spcBef>
              <a:buNone/>
              <a:defRPr sz="600">
                <a:solidFill>
                  <a:schemeClr val="tx1">
                    <a:lumMod val="60000"/>
                    <a:lumOff val="40000"/>
                  </a:schemeClr>
                </a:solidFill>
              </a:defRPr>
            </a:lvl1pPr>
            <a:lvl2pPr marL="249231" indent="0">
              <a:buNone/>
              <a:defRPr sz="600">
                <a:solidFill>
                  <a:schemeClr val="tx1"/>
                </a:solidFill>
              </a:defRPr>
            </a:lvl2pPr>
            <a:lvl3pPr marL="544498" indent="0">
              <a:buNone/>
              <a:defRPr sz="600">
                <a:solidFill>
                  <a:schemeClr val="tx1"/>
                </a:solidFill>
              </a:defRPr>
            </a:lvl3pPr>
            <a:lvl4pPr marL="811193" indent="0">
              <a:buNone/>
              <a:defRPr sz="600">
                <a:solidFill>
                  <a:schemeClr val="tx1"/>
                </a:solidFill>
              </a:defRPr>
            </a:lvl4pPr>
            <a:lvl5pPr marL="1082648" indent="0">
              <a:buNone/>
              <a:defRPr sz="600">
                <a:solidFill>
                  <a:schemeClr val="tx1"/>
                </a:solidFill>
              </a:defRPr>
            </a:lvl5pPr>
          </a:lstStyle>
          <a:p>
            <a:pPr lvl="0"/>
            <a:r>
              <a:rPr lang="en-US"/>
              <a:t>Edit Master text styles</a:t>
            </a:r>
          </a:p>
        </p:txBody>
      </p:sp>
      <p:pic>
        <p:nvPicPr>
          <p:cNvPr id="10" name="Graphic 9">
            <a:extLst>
              <a:ext uri="{FF2B5EF4-FFF2-40B4-BE49-F238E27FC236}">
                <a16:creationId xmlns:a16="http://schemas.microsoft.com/office/drawing/2014/main" id="{3125F03B-012D-5B4A-BC3C-5084689584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281737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wo-line Title Two-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684000"/>
          </a:xfrm>
        </p:spPr>
        <p:txBody>
          <a:bodyPr/>
          <a:lstStyle/>
          <a:p>
            <a:r>
              <a:rPr lang="en-US"/>
              <a:t>Click to edit Master title style</a:t>
            </a:r>
          </a:p>
        </p:txBody>
      </p:sp>
      <p:sp>
        <p:nvSpPr>
          <p:cNvPr id="3" name="Content Placeholder 2"/>
          <p:cNvSpPr>
            <a:spLocks noGrp="1"/>
          </p:cNvSpPr>
          <p:nvPr>
            <p:ph sz="half" idx="1"/>
          </p:nvPr>
        </p:nvSpPr>
        <p:spPr>
          <a:xfrm>
            <a:off x="407988" y="1260000"/>
            <a:ext cx="5400000" cy="4104000"/>
          </a:xfrm>
        </p:spPr>
        <p:txBody>
          <a:bodyPr/>
          <a:lstStyle>
            <a:lvl1pPr>
              <a:defRPr sz="1800"/>
            </a:lvl1pPr>
            <a:lvl2pPr>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0000" y="1260000"/>
            <a:ext cx="5400000" cy="4104000"/>
          </a:xfrm>
        </p:spPr>
        <p:txBody>
          <a:bodyPr/>
          <a:lstStyle>
            <a:lvl1pPr>
              <a:defRPr sz="1800"/>
            </a:lvl1pPr>
            <a:lvl2pPr>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E19C55FC-617D-4D5B-9758-F76A146B3B61}"/>
              </a:ext>
            </a:extLst>
          </p:cNvPr>
          <p:cNvCxnSpPr>
            <a:cxnSpLocks/>
          </p:cNvCxnSpPr>
          <p:nvPr userDrawn="1"/>
        </p:nvCxnSpPr>
        <p:spPr bwMode="auto">
          <a:xfrm>
            <a:off x="407988" y="1116000"/>
            <a:ext cx="1135201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15" name="Rectangle 6">
            <a:extLst>
              <a:ext uri="{FF2B5EF4-FFF2-40B4-BE49-F238E27FC236}">
                <a16:creationId xmlns:a16="http://schemas.microsoft.com/office/drawing/2014/main" id="{3AAC17B3-09B8-46B1-86DA-C442998FCF42}"/>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7" name="Rectangle 5">
            <a:extLst>
              <a:ext uri="{FF2B5EF4-FFF2-40B4-BE49-F238E27FC236}">
                <a16:creationId xmlns:a16="http://schemas.microsoft.com/office/drawing/2014/main" id="{AE7CD3C6-BAEE-46A0-B9A3-D5C64251D7A7}"/>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8" name="Date Placeholder 3">
            <a:extLst>
              <a:ext uri="{FF2B5EF4-FFF2-40B4-BE49-F238E27FC236}">
                <a16:creationId xmlns:a16="http://schemas.microsoft.com/office/drawing/2014/main" id="{5243F8BA-4DDF-4B73-ADD4-92881531B269}"/>
              </a:ext>
            </a:extLst>
          </p:cNvPr>
          <p:cNvSpPr>
            <a:spLocks noGrp="1"/>
          </p:cNvSpPr>
          <p:nvPr>
            <p:ph type="dt" sz="half" idx="11"/>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9" name="Text Placeholder 9">
            <a:extLst>
              <a:ext uri="{FF2B5EF4-FFF2-40B4-BE49-F238E27FC236}">
                <a16:creationId xmlns:a16="http://schemas.microsoft.com/office/drawing/2014/main" id="{1AFB7E2E-70C7-4088-B484-721C715642EA}"/>
              </a:ext>
            </a:extLst>
          </p:cNvPr>
          <p:cNvSpPr>
            <a:spLocks noGrp="1"/>
          </p:cNvSpPr>
          <p:nvPr>
            <p:ph type="body" sz="quarter" idx="12"/>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11" name="Picture 10">
            <a:extLst>
              <a:ext uri="{FF2B5EF4-FFF2-40B4-BE49-F238E27FC236}">
                <a16:creationId xmlns:a16="http://schemas.microsoft.com/office/drawing/2014/main" id="{30870A88-CF70-472B-8DAD-506E92F157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1609203066"/>
      </p:ext>
    </p:extLst>
  </p:cSld>
  <p:clrMapOvr>
    <a:masterClrMapping/>
  </p:clrMapOvr>
  <p:extLst>
    <p:ext uri="{DCECCB84-F9BA-43D5-87BE-67443E8EF086}">
      <p15:sldGuideLst xmlns:p15="http://schemas.microsoft.com/office/powerpoint/2012/main">
        <p15:guide id="1" orient="horz" pos="799">
          <p15:clr>
            <a:srgbClr val="FBAE40"/>
          </p15:clr>
        </p15:guide>
        <p15:guide id="2" pos="257">
          <p15:clr>
            <a:srgbClr val="FBAE40"/>
          </p15:clr>
        </p15:guide>
        <p15:guide id="3" orient="horz" pos="3385">
          <p15:clr>
            <a:srgbClr val="FBAE40"/>
          </p15:clr>
        </p15:guide>
        <p15:guide id="4" pos="742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column Longer Text">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432000"/>
          </a:xfrm>
        </p:spPr>
        <p:txBody>
          <a:bodyPr/>
          <a:lstStyle/>
          <a:p>
            <a:r>
              <a:rPr lang="en-US"/>
              <a:t>Click to edit Master title style</a:t>
            </a:r>
          </a:p>
        </p:txBody>
      </p:sp>
      <p:sp>
        <p:nvSpPr>
          <p:cNvPr id="3" name="Content Placeholder 2"/>
          <p:cNvSpPr>
            <a:spLocks noGrp="1"/>
          </p:cNvSpPr>
          <p:nvPr>
            <p:ph sz="half" idx="1"/>
          </p:nvPr>
        </p:nvSpPr>
        <p:spPr>
          <a:xfrm>
            <a:off x="407988" y="1260000"/>
            <a:ext cx="5400000" cy="4680000"/>
          </a:xfrm>
        </p:spPr>
        <p:txBody>
          <a:bodyPr/>
          <a:lstStyle>
            <a:lvl1pPr>
              <a:defRPr sz="1800"/>
            </a:lvl1pPr>
            <a:lvl2pPr>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0000" y="1260000"/>
            <a:ext cx="5400000" cy="4680000"/>
          </a:xfrm>
        </p:spPr>
        <p:txBody>
          <a:bodyPr/>
          <a:lstStyle>
            <a:lvl1pPr>
              <a:defRPr sz="1800"/>
            </a:lvl1pPr>
            <a:lvl2pPr>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a:extLst>
              <a:ext uri="{FF2B5EF4-FFF2-40B4-BE49-F238E27FC236}">
                <a16:creationId xmlns:a16="http://schemas.microsoft.com/office/drawing/2014/main" id="{E8F719EB-2A7D-4C10-A9AD-0BBE86E0A486}"/>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3" name="Rectangle 5">
            <a:extLst>
              <a:ext uri="{FF2B5EF4-FFF2-40B4-BE49-F238E27FC236}">
                <a16:creationId xmlns:a16="http://schemas.microsoft.com/office/drawing/2014/main" id="{CA2E85CE-3AE3-4AA3-A5BD-94D69F59F7A2}"/>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4" name="Date Placeholder 3">
            <a:extLst>
              <a:ext uri="{FF2B5EF4-FFF2-40B4-BE49-F238E27FC236}">
                <a16:creationId xmlns:a16="http://schemas.microsoft.com/office/drawing/2014/main" id="{F37F3403-5329-4785-8644-DEA2BBBC78A8}"/>
              </a:ext>
            </a:extLst>
          </p:cNvPr>
          <p:cNvSpPr>
            <a:spLocks noGrp="1"/>
          </p:cNvSpPr>
          <p:nvPr>
            <p:ph type="dt" sz="half" idx="11"/>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5" name="Text Placeholder 9">
            <a:extLst>
              <a:ext uri="{FF2B5EF4-FFF2-40B4-BE49-F238E27FC236}">
                <a16:creationId xmlns:a16="http://schemas.microsoft.com/office/drawing/2014/main" id="{CF85C6F8-8DC6-45E6-ACCF-C49D5EA3A0D0}"/>
              </a:ext>
            </a:extLst>
          </p:cNvPr>
          <p:cNvSpPr>
            <a:spLocks noGrp="1"/>
          </p:cNvSpPr>
          <p:nvPr>
            <p:ph type="body" sz="quarter" idx="12"/>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spTree>
    <p:extLst>
      <p:ext uri="{BB962C8B-B14F-4D97-AF65-F5344CB8AC3E}">
        <p14:creationId xmlns:p14="http://schemas.microsoft.com/office/powerpoint/2010/main" val="3317144001"/>
      </p:ext>
    </p:extLst>
  </p:cSld>
  <p:clrMapOvr>
    <a:masterClrMapping/>
  </p:clrMapOvr>
  <p:extLst>
    <p:ext uri="{DCECCB84-F9BA-43D5-87BE-67443E8EF086}">
      <p15:sldGuideLst xmlns:p15="http://schemas.microsoft.com/office/powerpoint/2012/main">
        <p15:guide id="1" orient="horz" pos="799">
          <p15:clr>
            <a:srgbClr val="FBAE40"/>
          </p15:clr>
        </p15:guide>
        <p15:guide id="2" pos="257">
          <p15:clr>
            <a:srgbClr val="FBAE40"/>
          </p15:clr>
        </p15:guide>
        <p15:guide id="3" pos="7423">
          <p15:clr>
            <a:srgbClr val="FBAE40"/>
          </p15:clr>
        </p15:guide>
        <p15:guide id="4" orient="horz" pos="37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line Title Two-column Longer Text">
    <p:spTree>
      <p:nvGrpSpPr>
        <p:cNvPr id="1" name=""/>
        <p:cNvGrpSpPr/>
        <p:nvPr/>
      </p:nvGrpSpPr>
      <p:grpSpPr>
        <a:xfrm>
          <a:off x="0" y="0"/>
          <a:ext cx="0" cy="0"/>
          <a:chOff x="0" y="0"/>
          <a:chExt cx="0" cy="0"/>
        </a:xfrm>
      </p:grpSpPr>
      <p:sp>
        <p:nvSpPr>
          <p:cNvPr id="2" name="Title 1"/>
          <p:cNvSpPr>
            <a:spLocks noGrp="1"/>
          </p:cNvSpPr>
          <p:nvPr>
            <p:ph type="title"/>
          </p:nvPr>
        </p:nvSpPr>
        <p:spPr>
          <a:xfrm>
            <a:off x="407988" y="360000"/>
            <a:ext cx="11352012" cy="684000"/>
          </a:xfrm>
        </p:spPr>
        <p:txBody>
          <a:bodyPr/>
          <a:lstStyle/>
          <a:p>
            <a:r>
              <a:rPr lang="en-US"/>
              <a:t>Click to edit Master title style</a:t>
            </a:r>
          </a:p>
        </p:txBody>
      </p:sp>
      <p:sp>
        <p:nvSpPr>
          <p:cNvPr id="3" name="Content Placeholder 2"/>
          <p:cNvSpPr>
            <a:spLocks noGrp="1"/>
          </p:cNvSpPr>
          <p:nvPr>
            <p:ph sz="half" idx="1"/>
          </p:nvPr>
        </p:nvSpPr>
        <p:spPr>
          <a:xfrm>
            <a:off x="406800" y="1260000"/>
            <a:ext cx="5400000" cy="4680000"/>
          </a:xfrm>
        </p:spPr>
        <p:txBody>
          <a:bodyPr/>
          <a:lstStyle>
            <a:lvl1pPr>
              <a:defRPr sz="1800"/>
            </a:lvl1pPr>
            <a:lvl2pPr>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0000" y="1260000"/>
            <a:ext cx="5400000" cy="4680000"/>
          </a:xfrm>
        </p:spPr>
        <p:txBody>
          <a:bodyPr/>
          <a:lstStyle>
            <a:lvl1pPr>
              <a:defRPr sz="1800"/>
            </a:lvl1pPr>
            <a:lvl2pPr>
              <a:defRPr sz="1400"/>
            </a:lvl2pPr>
            <a:lvl3pPr>
              <a:defRPr sz="11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229ACD0-6354-4F13-B032-BB4AFA96A3D2}"/>
              </a:ext>
            </a:extLst>
          </p:cNvPr>
          <p:cNvCxnSpPr>
            <a:cxnSpLocks/>
          </p:cNvCxnSpPr>
          <p:nvPr userDrawn="1"/>
        </p:nvCxnSpPr>
        <p:spPr bwMode="auto">
          <a:xfrm>
            <a:off x="407988" y="1116000"/>
            <a:ext cx="11352012" cy="0"/>
          </a:xfrm>
          <a:prstGeom prst="line">
            <a:avLst/>
          </a:prstGeom>
          <a:solidFill>
            <a:schemeClr val="bg1"/>
          </a:solidFill>
          <a:ln w="12700" cap="flat" cmpd="sng" algn="ctr">
            <a:solidFill>
              <a:srgbClr val="FF3700"/>
            </a:solidFill>
            <a:prstDash val="solid"/>
            <a:round/>
            <a:headEnd type="none" w="med" len="med"/>
            <a:tailEnd type="none" w="med" len="med"/>
          </a:ln>
          <a:effectLst/>
        </p:spPr>
      </p:cxnSp>
      <p:sp>
        <p:nvSpPr>
          <p:cNvPr id="15" name="Rectangle 6">
            <a:extLst>
              <a:ext uri="{FF2B5EF4-FFF2-40B4-BE49-F238E27FC236}">
                <a16:creationId xmlns:a16="http://schemas.microsoft.com/office/drawing/2014/main" id="{AAAA88FF-220D-4AB3-8B0B-A6CD876FFE5C}"/>
              </a:ext>
            </a:extLst>
          </p:cNvPr>
          <p:cNvSpPr>
            <a:spLocks noGrp="1" noChangeArrowheads="1"/>
          </p:cNvSpPr>
          <p:nvPr>
            <p:ph type="sldNum" sz="quarter" idx="10"/>
          </p:nvPr>
        </p:nvSpPr>
        <p:spPr>
          <a:xfrm>
            <a:off x="407988" y="6335281"/>
            <a:ext cx="1344000" cy="90000"/>
          </a:xfrm>
          <a:ln/>
        </p:spPr>
        <p:txBody>
          <a:bodyPr/>
          <a:lstStyle>
            <a:lvl1pPr>
              <a:defRPr/>
            </a:lvl1pPr>
          </a:lstStyle>
          <a:p>
            <a:pPr>
              <a:defRPr/>
            </a:pPr>
            <a:r>
              <a:rPr lang="en-GB"/>
              <a:t>Page </a:t>
            </a:r>
            <a:fld id="{43667527-7C42-4D8C-9BD4-204D132C7D2E}" type="slidenum">
              <a:rPr smtClean="0"/>
              <a:pPr>
                <a:defRPr/>
              </a:pPr>
              <a:t>‹#›</a:t>
            </a:fld>
            <a:endParaRPr lang="en-GB"/>
          </a:p>
        </p:txBody>
      </p:sp>
      <p:sp>
        <p:nvSpPr>
          <p:cNvPr id="17" name="Rectangle 5">
            <a:extLst>
              <a:ext uri="{FF2B5EF4-FFF2-40B4-BE49-F238E27FC236}">
                <a16:creationId xmlns:a16="http://schemas.microsoft.com/office/drawing/2014/main" id="{FF182B43-455B-4FEE-A520-1F6EAE411019}"/>
              </a:ext>
            </a:extLst>
          </p:cNvPr>
          <p:cNvSpPr>
            <a:spLocks noGrp="1" noChangeArrowheads="1"/>
          </p:cNvSpPr>
          <p:nvPr>
            <p:ph type="ftr" sz="quarter" idx="3"/>
          </p:nvPr>
        </p:nvSpPr>
        <p:spPr bwMode="auto">
          <a:xfrm>
            <a:off x="407988" y="651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a:defRPr sz="600">
                <a:solidFill>
                  <a:schemeClr val="tx1"/>
                </a:solidFill>
                <a:latin typeface="Arial" charset="0"/>
              </a:defRPr>
            </a:lvl1pPr>
          </a:lstStyle>
          <a:p>
            <a:pPr eaLnBrk="0" fontAlgn="base" hangingPunct="0">
              <a:spcBef>
                <a:spcPct val="0"/>
              </a:spcBef>
              <a:spcAft>
                <a:spcPct val="0"/>
              </a:spcAft>
              <a:defRPr/>
            </a:pPr>
            <a:r>
              <a:rPr lang="en-GB"/>
              <a:t>Confidential</a:t>
            </a:r>
          </a:p>
        </p:txBody>
      </p:sp>
      <p:sp>
        <p:nvSpPr>
          <p:cNvPr id="18" name="Date Placeholder 3">
            <a:extLst>
              <a:ext uri="{FF2B5EF4-FFF2-40B4-BE49-F238E27FC236}">
                <a16:creationId xmlns:a16="http://schemas.microsoft.com/office/drawing/2014/main" id="{4D5B65EE-5102-41C9-B44A-138C20473668}"/>
              </a:ext>
            </a:extLst>
          </p:cNvPr>
          <p:cNvSpPr>
            <a:spLocks noGrp="1"/>
          </p:cNvSpPr>
          <p:nvPr>
            <p:ph type="dt" sz="half" idx="11"/>
          </p:nvPr>
        </p:nvSpPr>
        <p:spPr>
          <a:xfrm>
            <a:off x="407988" y="6426000"/>
            <a:ext cx="1344000" cy="90000"/>
          </a:xfrm>
          <a:prstGeom prst="rect">
            <a:avLst/>
          </a:prstGeom>
        </p:spPr>
        <p:txBody>
          <a:bodyPr vert="horz" lIns="0" tIns="0" rIns="0" bIns="0" rtlCol="0" anchor="ctr"/>
          <a:lstStyle>
            <a:lvl1pPr algn="l">
              <a:defRPr sz="600">
                <a:solidFill>
                  <a:schemeClr val="tx1"/>
                </a:solidFill>
              </a:defRPr>
            </a:lvl1pPr>
          </a:lstStyle>
          <a:p>
            <a:fld id="{94896001-3AA0-4930-A036-8A333FEECD7C}" type="datetime1">
              <a:rPr lang="en-GB" smtClean="0"/>
              <a:t>16/06/2022</a:t>
            </a:fld>
            <a:endParaRPr lang="en-GB"/>
          </a:p>
        </p:txBody>
      </p:sp>
      <p:sp>
        <p:nvSpPr>
          <p:cNvPr id="19" name="Text Placeholder 9">
            <a:extLst>
              <a:ext uri="{FF2B5EF4-FFF2-40B4-BE49-F238E27FC236}">
                <a16:creationId xmlns:a16="http://schemas.microsoft.com/office/drawing/2014/main" id="{76D80023-0C1F-48A6-B1EE-FCDD706182B7}"/>
              </a:ext>
            </a:extLst>
          </p:cNvPr>
          <p:cNvSpPr>
            <a:spLocks noGrp="1"/>
          </p:cNvSpPr>
          <p:nvPr>
            <p:ph type="body" sz="quarter" idx="12"/>
          </p:nvPr>
        </p:nvSpPr>
        <p:spPr>
          <a:xfrm>
            <a:off x="1876788" y="6335281"/>
            <a:ext cx="7920000" cy="324000"/>
          </a:xfrm>
        </p:spPr>
        <p:txBody>
          <a:bodyPr/>
          <a:lstStyle>
            <a:lvl1pPr marL="0" indent="0">
              <a:spcBef>
                <a:spcPts val="0"/>
              </a:spcBef>
              <a:buNone/>
              <a:defRPr sz="600">
                <a:solidFill>
                  <a:schemeClr val="tx1"/>
                </a:solidFill>
              </a:defRPr>
            </a:lvl1pPr>
            <a:lvl2pPr marL="249237" indent="0">
              <a:buNone/>
              <a:defRPr sz="600">
                <a:solidFill>
                  <a:schemeClr val="tx1"/>
                </a:solidFill>
              </a:defRPr>
            </a:lvl2pPr>
            <a:lvl3pPr marL="544512" indent="0">
              <a:buNone/>
              <a:defRPr sz="600">
                <a:solidFill>
                  <a:schemeClr val="tx1"/>
                </a:solidFill>
              </a:defRPr>
            </a:lvl3pPr>
            <a:lvl4pPr marL="811213" indent="0">
              <a:buNone/>
              <a:defRPr sz="600">
                <a:solidFill>
                  <a:schemeClr val="tx1"/>
                </a:solidFill>
              </a:defRPr>
            </a:lvl4pPr>
            <a:lvl5pPr marL="1082675" indent="0">
              <a:buNone/>
              <a:defRPr sz="600">
                <a:solidFill>
                  <a:schemeClr val="tx1"/>
                </a:solidFill>
              </a:defRPr>
            </a:lvl5pPr>
          </a:lstStyle>
          <a:p>
            <a:pPr lvl="0"/>
            <a:r>
              <a:rPr lang="en-US"/>
              <a:t>Edit Master text styles</a:t>
            </a:r>
          </a:p>
        </p:txBody>
      </p:sp>
      <p:pic>
        <p:nvPicPr>
          <p:cNvPr id="11" name="Picture 10">
            <a:extLst>
              <a:ext uri="{FF2B5EF4-FFF2-40B4-BE49-F238E27FC236}">
                <a16:creationId xmlns:a16="http://schemas.microsoft.com/office/drawing/2014/main" id="{2977ABDC-F197-4E57-B03D-1B5740B3F8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2072009954"/>
      </p:ext>
    </p:extLst>
  </p:cSld>
  <p:clrMapOvr>
    <a:masterClrMapping/>
  </p:clrMapOvr>
  <p:extLst>
    <p:ext uri="{DCECCB84-F9BA-43D5-87BE-67443E8EF086}">
      <p15:sldGuideLst xmlns:p15="http://schemas.microsoft.com/office/powerpoint/2012/main">
        <p15:guide id="1" pos="257">
          <p15:clr>
            <a:srgbClr val="FBAE40"/>
          </p15:clr>
        </p15:guide>
        <p15:guide id="2" orient="horz" pos="799">
          <p15:clr>
            <a:srgbClr val="FBAE40"/>
          </p15:clr>
        </p15:guide>
        <p15:guide id="3" pos="7423">
          <p15:clr>
            <a:srgbClr val="FBAE40"/>
          </p15:clr>
        </p15:guide>
        <p15:guide id="4" orient="horz" pos="374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image" Target="../media/image1.emf"/><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oleObject" Target="../embeddings/oleObject2.bin"/><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tags" Target="../tags/tag3.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image" Target="../media/image7.svg"/><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theme" Target="../theme/theme2.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image" Target="../media/image6.png"/><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39"/>
            </p:custDataLst>
            <p:extLst>
              <p:ext uri="{D42A27DB-BD31-4B8C-83A1-F6EECF244321}">
                <p14:modId xmlns:p14="http://schemas.microsoft.com/office/powerpoint/2010/main" val="3232145461"/>
              </p:ext>
            </p:extLst>
          </p:nvPr>
        </p:nvGraphicFramePr>
        <p:xfrm>
          <a:off x="2158" y="1593"/>
          <a:ext cx="2116" cy="1587"/>
        </p:xfrm>
        <a:graphic>
          <a:graphicData uri="http://schemas.openxmlformats.org/presentationml/2006/ole">
            <mc:AlternateContent xmlns:mc="http://schemas.openxmlformats.org/markup-compatibility/2006">
              <mc:Choice xmlns:v="urn:schemas-microsoft-com:vml" Requires="v">
                <p:oleObj name="think-cell Slide" r:id="rId41" imgW="360" imgH="360" progId="TCLayout.ActiveDocument.1">
                  <p:embed/>
                </p:oleObj>
              </mc:Choice>
              <mc:Fallback>
                <p:oleObj name="think-cell Slide" r:id="rId41" imgW="360" imgH="360" progId="TCLayout.ActiveDocument.1">
                  <p:embed/>
                  <p:pic>
                    <p:nvPicPr>
                      <p:cNvPr id="2" name="Object 1" hidden="1"/>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158" y="1593"/>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E7B860E7-E9EC-418C-AABB-289E3D6478FE}"/>
              </a:ext>
            </a:extLst>
          </p:cNvPr>
          <p:cNvSpPr/>
          <p:nvPr userDrawn="1">
            <p:custDataLst>
              <p:tags r:id="rId40"/>
            </p:custDataLst>
          </p:nvPr>
        </p:nvSpPr>
        <p:spPr bwMode="auto">
          <a:xfrm>
            <a:off x="0" y="0"/>
            <a:ext cx="158750" cy="158750"/>
          </a:xfrm>
          <a:prstGeom prst="rect">
            <a:avLst/>
          </a:prstGeom>
          <a:noFill/>
          <a:ln w="9525" cap="flat" cmpd="sng" algn="ctr">
            <a:no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pPr>
            <a:endParaRPr kumimoji="0" lang="en-US" sz="2200" b="0" i="0" u="none" strike="noStrike" cap="none" normalizeH="0" baseline="0">
              <a:ln>
                <a:noFill/>
              </a:ln>
              <a:solidFill>
                <a:srgbClr val="FAFFFF"/>
              </a:solidFill>
              <a:effectLst/>
              <a:latin typeface="Arial" pitchFamily="34" charset="0"/>
              <a:ea typeface="MS PGothic" pitchFamily="34" charset="-128"/>
              <a:sym typeface="Arial" panose="020B0604020202020204" pitchFamily="34" charset="0"/>
            </a:endParaRPr>
          </a:p>
        </p:txBody>
      </p:sp>
      <p:sp>
        <p:nvSpPr>
          <p:cNvPr id="7170" name="Rectangle 2"/>
          <p:cNvSpPr>
            <a:spLocks noGrp="1" noChangeArrowheads="1"/>
          </p:cNvSpPr>
          <p:nvPr>
            <p:ph type="title"/>
          </p:nvPr>
        </p:nvSpPr>
        <p:spPr bwMode="auto">
          <a:xfrm>
            <a:off x="407988" y="360000"/>
            <a:ext cx="11352012" cy="43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GB"/>
          </a:p>
        </p:txBody>
      </p:sp>
      <p:sp>
        <p:nvSpPr>
          <p:cNvPr id="7171" name="Rectangle 3"/>
          <p:cNvSpPr>
            <a:spLocks noGrp="1" noChangeArrowheads="1"/>
          </p:cNvSpPr>
          <p:nvPr>
            <p:ph type="body" idx="1"/>
          </p:nvPr>
        </p:nvSpPr>
        <p:spPr bwMode="auto">
          <a:xfrm>
            <a:off x="407988" y="1260000"/>
            <a:ext cx="11352012" cy="468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30" name="Rectangle 6"/>
          <p:cNvSpPr>
            <a:spLocks noGrp="1" noChangeArrowheads="1"/>
          </p:cNvSpPr>
          <p:nvPr>
            <p:ph type="sldNum" sz="quarter" idx="4"/>
          </p:nvPr>
        </p:nvSpPr>
        <p:spPr bwMode="auto">
          <a:xfrm>
            <a:off x="407988" y="6335281"/>
            <a:ext cx="1728000" cy="10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eaLnBrk="0" hangingPunct="0">
              <a:spcBef>
                <a:spcPct val="0"/>
              </a:spcBef>
              <a:defRPr lang="en-GB" sz="600" smtClean="0"/>
            </a:lvl1pPr>
          </a:lstStyle>
          <a:p>
            <a:pPr>
              <a:defRPr/>
            </a:pPr>
            <a:r>
              <a:rPr lang="en-GB"/>
              <a:t>Page </a:t>
            </a:r>
            <a:fld id="{72A704F9-61CA-4770-B270-3EB3A3A14010}" type="slidenum">
              <a:rPr smtClean="0"/>
              <a:pPr>
                <a:defRPr/>
              </a:pPr>
              <a:t>‹#›</a:t>
            </a:fld>
            <a:endParaRPr/>
          </a:p>
        </p:txBody>
      </p:sp>
      <p:cxnSp>
        <p:nvCxnSpPr>
          <p:cNvPr id="9" name="Straight Connector 8">
            <a:extLst>
              <a:ext uri="{FF2B5EF4-FFF2-40B4-BE49-F238E27FC236}">
                <a16:creationId xmlns:a16="http://schemas.microsoft.com/office/drawing/2014/main" id="{A35F2D72-DD17-4B04-A90D-B62B7886452D}"/>
              </a:ext>
            </a:extLst>
          </p:cNvPr>
          <p:cNvCxnSpPr>
            <a:cxnSpLocks/>
          </p:cNvCxnSpPr>
          <p:nvPr userDrawn="1"/>
        </p:nvCxnSpPr>
        <p:spPr bwMode="auto">
          <a:xfrm>
            <a:off x="407988" y="864000"/>
            <a:ext cx="11352012" cy="0"/>
          </a:xfrm>
          <a:prstGeom prst="line">
            <a:avLst/>
          </a:prstGeom>
          <a:solidFill>
            <a:schemeClr val="bg1"/>
          </a:solidFill>
          <a:ln w="12700" cap="flat" cmpd="sng" algn="ctr">
            <a:solidFill>
              <a:srgbClr val="FF3700"/>
            </a:solidFill>
            <a:prstDash val="solid"/>
            <a:round/>
            <a:headEnd type="none" w="med" len="med"/>
            <a:tailEnd type="none" w="med" len="med"/>
          </a:ln>
          <a:effectLst/>
        </p:spPr>
      </p:cxnSp>
      <p:pic>
        <p:nvPicPr>
          <p:cNvPr id="8" name="Picture 7">
            <a:extLst>
              <a:ext uri="{FF2B5EF4-FFF2-40B4-BE49-F238E27FC236}">
                <a16:creationId xmlns:a16="http://schemas.microsoft.com/office/drawing/2014/main" id="{46516025-8FE7-466D-9FC1-A8F17CA632DC}"/>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a:stretch/>
        </p:blipFill>
        <p:spPr>
          <a:xfrm>
            <a:off x="10759325" y="6129529"/>
            <a:ext cx="1209712" cy="525600"/>
          </a:xfrm>
          <a:prstGeom prst="rect">
            <a:avLst/>
          </a:prstGeom>
        </p:spPr>
      </p:pic>
    </p:spTree>
    <p:extLst>
      <p:ext uri="{BB962C8B-B14F-4D97-AF65-F5344CB8AC3E}">
        <p14:creationId xmlns:p14="http://schemas.microsoft.com/office/powerpoint/2010/main" val="219216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746" r:id="rId35"/>
    <p:sldLayoutId id="2147483747" r:id="rId36"/>
    <p:sldLayoutId id="2147483748" r:id="rId37"/>
  </p:sldLayoutIdLst>
  <p:hf hdr="0"/>
  <p:txStyles>
    <p:titleStyle>
      <a:lvl1pPr algn="l" rtl="0" eaLnBrk="1" fontAlgn="base" hangingPunct="1">
        <a:spcBef>
          <a:spcPct val="0"/>
        </a:spcBef>
        <a:spcAft>
          <a:spcPct val="0"/>
        </a:spcAft>
        <a:defRPr sz="2200">
          <a:solidFill>
            <a:schemeClr val="tx1"/>
          </a:solidFill>
          <a:latin typeface="+mj-lt"/>
          <a:ea typeface="MS PGothic" pitchFamily="34" charset="-128"/>
          <a:cs typeface="MS PGothic"/>
        </a:defRPr>
      </a:lvl1pPr>
      <a:lvl2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2pPr>
      <a:lvl3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3pPr>
      <a:lvl4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4pPr>
      <a:lvl5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5pPr>
      <a:lvl6pPr marL="457200" algn="l" rtl="0" eaLnBrk="1" fontAlgn="base" hangingPunct="1">
        <a:spcBef>
          <a:spcPct val="0"/>
        </a:spcBef>
        <a:spcAft>
          <a:spcPct val="0"/>
        </a:spcAft>
        <a:defRPr sz="3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3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3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3000">
          <a:solidFill>
            <a:schemeClr val="tx2"/>
          </a:solidFill>
          <a:latin typeface="Arial" pitchFamily="34" charset="0"/>
          <a:ea typeface="MS PGothic" pitchFamily="34" charset="-128"/>
        </a:defRPr>
      </a:lvl9pPr>
    </p:titleStyle>
    <p:bodyStyle>
      <a:lvl1pPr marL="248400" indent="-247650" algn="l" rtl="0" eaLnBrk="1" fontAlgn="base" hangingPunct="1">
        <a:spcBef>
          <a:spcPct val="20000"/>
        </a:spcBef>
        <a:spcAft>
          <a:spcPct val="0"/>
        </a:spcAft>
        <a:buClr>
          <a:schemeClr val="tx2"/>
        </a:buClr>
        <a:buChar char="•"/>
        <a:defRPr sz="1800">
          <a:solidFill>
            <a:schemeClr val="tx1"/>
          </a:solidFill>
          <a:latin typeface="+mn-lt"/>
          <a:ea typeface="MS PGothic" pitchFamily="34" charset="-128"/>
          <a:cs typeface="MS PGothic"/>
        </a:defRPr>
      </a:lvl1pPr>
      <a:lvl2pPr marL="540000" indent="-271463" algn="l" rtl="0" eaLnBrk="1" fontAlgn="base" hangingPunct="1">
        <a:spcBef>
          <a:spcPct val="20000"/>
        </a:spcBef>
        <a:spcAft>
          <a:spcPct val="0"/>
        </a:spcAft>
        <a:buClr>
          <a:schemeClr val="tx2"/>
        </a:buClr>
        <a:buChar char="–"/>
        <a:defRPr sz="1400">
          <a:solidFill>
            <a:schemeClr val="tx1"/>
          </a:solidFill>
          <a:latin typeface="+mn-lt"/>
          <a:ea typeface="MS PGothic" pitchFamily="34" charset="-128"/>
          <a:cs typeface="MS PGothic"/>
        </a:defRPr>
      </a:lvl2pPr>
      <a:lvl3pPr marL="809625" indent="-265113" algn="l" rtl="0" eaLnBrk="1" fontAlgn="base" hangingPunct="1">
        <a:spcBef>
          <a:spcPct val="20000"/>
        </a:spcBef>
        <a:spcAft>
          <a:spcPct val="0"/>
        </a:spcAft>
        <a:buClr>
          <a:schemeClr val="tx2"/>
        </a:buClr>
        <a:buChar char="•"/>
        <a:defRPr sz="1100">
          <a:solidFill>
            <a:schemeClr val="tx1"/>
          </a:solidFill>
          <a:latin typeface="+mn-lt"/>
          <a:ea typeface="MS PGothic" pitchFamily="34" charset="-128"/>
          <a:cs typeface="MS PGothic"/>
        </a:defRPr>
      </a:lvl3pPr>
      <a:lvl4pPr marL="1081088" indent="-269875" algn="l" rtl="0" eaLnBrk="1" fontAlgn="base" hangingPunct="1">
        <a:spcBef>
          <a:spcPct val="20000"/>
        </a:spcBef>
        <a:spcAft>
          <a:spcPct val="0"/>
        </a:spcAft>
        <a:buClr>
          <a:schemeClr val="tx2"/>
        </a:buClr>
        <a:buChar char="–"/>
        <a:defRPr sz="1100">
          <a:solidFill>
            <a:schemeClr val="tx1"/>
          </a:solidFill>
          <a:latin typeface="+mn-lt"/>
          <a:ea typeface="MS PGothic" pitchFamily="34" charset="-128"/>
          <a:cs typeface="MS PGothic"/>
        </a:defRPr>
      </a:lvl4pPr>
      <a:lvl5pPr marL="1352550" indent="-269875" algn="l" rtl="0" eaLnBrk="1" fontAlgn="base" hangingPunct="1">
        <a:spcBef>
          <a:spcPct val="20000"/>
        </a:spcBef>
        <a:spcAft>
          <a:spcPct val="0"/>
        </a:spcAft>
        <a:buClr>
          <a:schemeClr val="tx2"/>
        </a:buClr>
        <a:buChar char="»"/>
        <a:defRPr sz="1100">
          <a:solidFill>
            <a:schemeClr val="tx1"/>
          </a:solidFill>
          <a:latin typeface="+mn-lt"/>
          <a:ea typeface="MS PGothic" pitchFamily="34" charset="-128"/>
          <a:cs typeface="MS PGothic"/>
        </a:defRPr>
      </a:lvl5pPr>
      <a:lvl6pPr marL="1809750" indent="-269875" algn="l" rtl="0" eaLnBrk="1" fontAlgn="base" hangingPunct="1">
        <a:spcBef>
          <a:spcPct val="20000"/>
        </a:spcBef>
        <a:spcAft>
          <a:spcPct val="0"/>
        </a:spcAft>
        <a:buClr>
          <a:schemeClr val="tx2"/>
        </a:buClr>
        <a:buChar char="»"/>
        <a:defRPr sz="1400">
          <a:solidFill>
            <a:srgbClr val="333333"/>
          </a:solidFill>
          <a:latin typeface="+mn-lt"/>
          <a:ea typeface="+mn-ea"/>
        </a:defRPr>
      </a:lvl6pPr>
      <a:lvl7pPr marL="2266950" indent="-269875" algn="l" rtl="0" eaLnBrk="1" fontAlgn="base" hangingPunct="1">
        <a:spcBef>
          <a:spcPct val="20000"/>
        </a:spcBef>
        <a:spcAft>
          <a:spcPct val="0"/>
        </a:spcAft>
        <a:buClr>
          <a:schemeClr val="tx2"/>
        </a:buClr>
        <a:buChar char="»"/>
        <a:defRPr sz="1400">
          <a:solidFill>
            <a:srgbClr val="333333"/>
          </a:solidFill>
          <a:latin typeface="+mn-lt"/>
          <a:ea typeface="+mn-ea"/>
        </a:defRPr>
      </a:lvl7pPr>
      <a:lvl8pPr marL="2724150" indent="-269875" algn="l" rtl="0" eaLnBrk="1" fontAlgn="base" hangingPunct="1">
        <a:spcBef>
          <a:spcPct val="20000"/>
        </a:spcBef>
        <a:spcAft>
          <a:spcPct val="0"/>
        </a:spcAft>
        <a:buClr>
          <a:schemeClr val="tx2"/>
        </a:buClr>
        <a:buChar char="»"/>
        <a:defRPr sz="1400">
          <a:solidFill>
            <a:srgbClr val="333333"/>
          </a:solidFill>
          <a:latin typeface="+mn-lt"/>
          <a:ea typeface="+mn-ea"/>
        </a:defRPr>
      </a:lvl8pPr>
      <a:lvl9pPr marL="3181350" indent="-269875" algn="l" rtl="0" eaLnBrk="1" fontAlgn="base" hangingPunct="1">
        <a:spcBef>
          <a:spcPct val="20000"/>
        </a:spcBef>
        <a:spcAft>
          <a:spcPct val="0"/>
        </a:spcAft>
        <a:buClr>
          <a:schemeClr val="tx2"/>
        </a:buClr>
        <a:buChar char="»"/>
        <a:defRPr sz="1400">
          <a:solidFill>
            <a:srgbClr val="333333"/>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32"/>
            </p:custDataLst>
          </p:nvPr>
        </p:nvGraphicFramePr>
        <p:xfrm>
          <a:off x="2159" y="1593"/>
          <a:ext cx="2116" cy="1587"/>
        </p:xfrm>
        <a:graphic>
          <a:graphicData uri="http://schemas.openxmlformats.org/presentationml/2006/ole">
            <mc:AlternateContent xmlns:mc="http://schemas.openxmlformats.org/markup-compatibility/2006">
              <mc:Choice xmlns:v="urn:schemas-microsoft-com:vml" Requires="v">
                <p:oleObj name="think-cell Slide" r:id="rId33" imgW="360" imgH="360" progId="">
                  <p:embed/>
                </p:oleObj>
              </mc:Choice>
              <mc:Fallback>
                <p:oleObj name="think-cell Slide" r:id="rId33" imgW="360" imgH="360" progId="">
                  <p:embed/>
                  <p:pic>
                    <p:nvPicPr>
                      <p:cNvPr id="2" name="Object 1" hidden="1"/>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159" y="1593"/>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0" name="Rectangle 2"/>
          <p:cNvSpPr>
            <a:spLocks noGrp="1" noChangeArrowheads="1"/>
          </p:cNvSpPr>
          <p:nvPr>
            <p:ph type="title"/>
          </p:nvPr>
        </p:nvSpPr>
        <p:spPr bwMode="auto">
          <a:xfrm>
            <a:off x="407989" y="360000"/>
            <a:ext cx="11352012" cy="43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title style</a:t>
            </a:r>
            <a:endParaRPr lang="en-GB" dirty="0"/>
          </a:p>
        </p:txBody>
      </p:sp>
      <p:sp>
        <p:nvSpPr>
          <p:cNvPr id="7171" name="Rectangle 3"/>
          <p:cNvSpPr>
            <a:spLocks noGrp="1" noChangeArrowheads="1"/>
          </p:cNvSpPr>
          <p:nvPr>
            <p:ph type="body" idx="1"/>
          </p:nvPr>
        </p:nvSpPr>
        <p:spPr bwMode="auto">
          <a:xfrm>
            <a:off x="407989" y="1260000"/>
            <a:ext cx="11352012" cy="468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0" name="Rectangle 6"/>
          <p:cNvSpPr>
            <a:spLocks noGrp="1" noChangeArrowheads="1"/>
          </p:cNvSpPr>
          <p:nvPr>
            <p:ph type="sldNum" sz="quarter" idx="4"/>
          </p:nvPr>
        </p:nvSpPr>
        <p:spPr bwMode="auto">
          <a:xfrm>
            <a:off x="407988" y="6335281"/>
            <a:ext cx="1728000" cy="10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eaLnBrk="0" hangingPunct="0">
              <a:spcBef>
                <a:spcPct val="0"/>
              </a:spcBef>
              <a:defRPr lang="en-GB" sz="600" smtClean="0">
                <a:solidFill>
                  <a:schemeClr val="tx1">
                    <a:lumMod val="60000"/>
                    <a:lumOff val="40000"/>
                  </a:schemeClr>
                </a:solidFill>
              </a:defRPr>
            </a:lvl1pPr>
          </a:lstStyle>
          <a:p>
            <a:pPr>
              <a:defRPr/>
            </a:pPr>
            <a:r>
              <a:rPr lang="en-GB" dirty="0"/>
              <a:t>Page </a:t>
            </a:r>
            <a:fld id="{72A704F9-61CA-4770-B270-3EB3A3A14010}" type="slidenum">
              <a:rPr smtClean="0"/>
              <a:pPr>
                <a:defRPr/>
              </a:pPr>
              <a:t>‹#›</a:t>
            </a:fld>
            <a:endParaRPr dirty="0"/>
          </a:p>
        </p:txBody>
      </p:sp>
      <p:pic>
        <p:nvPicPr>
          <p:cNvPr id="8" name="Graphic 7">
            <a:extLst>
              <a:ext uri="{FF2B5EF4-FFF2-40B4-BE49-F238E27FC236}">
                <a16:creationId xmlns:a16="http://schemas.microsoft.com/office/drawing/2014/main" id="{E5E89B35-29B3-DC47-93BE-21746182294B}"/>
              </a:ext>
            </a:extLst>
          </p:cNvPr>
          <p:cNvPicPr>
            <a:picLocks noChangeAspect="1"/>
          </p:cNvPicPr>
          <p:nvPr userDrawn="1"/>
        </p:nvPicPr>
        <p:blipFill>
          <a:blip r:embed="rId35">
            <a:extLst>
              <a:ext uri="{96DAC541-7B7A-43D3-8B79-37D633B846F1}">
                <asvg:svgBlip xmlns:asvg="http://schemas.microsoft.com/office/drawing/2016/SVG/main" r:embed="rId36"/>
              </a:ext>
            </a:extLst>
          </a:blip>
          <a:stretch>
            <a:fillRect/>
          </a:stretch>
        </p:blipFill>
        <p:spPr>
          <a:xfrm>
            <a:off x="10658200" y="6098540"/>
            <a:ext cx="1190699" cy="620009"/>
          </a:xfrm>
          <a:prstGeom prst="rect">
            <a:avLst/>
          </a:prstGeom>
        </p:spPr>
      </p:pic>
    </p:spTree>
    <p:extLst>
      <p:ext uri="{BB962C8B-B14F-4D97-AF65-F5344CB8AC3E}">
        <p14:creationId xmlns:p14="http://schemas.microsoft.com/office/powerpoint/2010/main" val="384821146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Lst>
  <p:hf hdr="0"/>
  <p:txStyles>
    <p:titleStyle>
      <a:lvl1pPr algn="l" rtl="0" eaLnBrk="1" fontAlgn="base" hangingPunct="1">
        <a:spcBef>
          <a:spcPct val="0"/>
        </a:spcBef>
        <a:spcAft>
          <a:spcPct val="0"/>
        </a:spcAft>
        <a:defRPr sz="2133" b="1" i="0" baseline="0">
          <a:solidFill>
            <a:schemeClr val="tx1"/>
          </a:solidFill>
          <a:latin typeface="+mj-lt"/>
          <a:ea typeface="MS PGothic" pitchFamily="34" charset="-128"/>
          <a:cs typeface="MS PGothic"/>
        </a:defRPr>
      </a:lvl1pPr>
      <a:lvl2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2pPr>
      <a:lvl3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3pPr>
      <a:lvl4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4pPr>
      <a:lvl5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5pPr>
      <a:lvl6pPr marL="457189" algn="l" rtl="0" eaLnBrk="1" fontAlgn="base" hangingPunct="1">
        <a:spcBef>
          <a:spcPct val="0"/>
        </a:spcBef>
        <a:spcAft>
          <a:spcPct val="0"/>
        </a:spcAft>
        <a:defRPr sz="3000">
          <a:solidFill>
            <a:schemeClr val="tx2"/>
          </a:solidFill>
          <a:latin typeface="Arial" pitchFamily="34" charset="0"/>
          <a:ea typeface="MS PGothic" pitchFamily="34" charset="-128"/>
        </a:defRPr>
      </a:lvl6pPr>
      <a:lvl7pPr marL="914377" algn="l" rtl="0" eaLnBrk="1" fontAlgn="base" hangingPunct="1">
        <a:spcBef>
          <a:spcPct val="0"/>
        </a:spcBef>
        <a:spcAft>
          <a:spcPct val="0"/>
        </a:spcAft>
        <a:defRPr sz="3000">
          <a:solidFill>
            <a:schemeClr val="tx2"/>
          </a:solidFill>
          <a:latin typeface="Arial" pitchFamily="34" charset="0"/>
          <a:ea typeface="MS PGothic" pitchFamily="34" charset="-128"/>
        </a:defRPr>
      </a:lvl7pPr>
      <a:lvl8pPr marL="1371566" algn="l" rtl="0" eaLnBrk="1" fontAlgn="base" hangingPunct="1">
        <a:spcBef>
          <a:spcPct val="0"/>
        </a:spcBef>
        <a:spcAft>
          <a:spcPct val="0"/>
        </a:spcAft>
        <a:defRPr sz="3000">
          <a:solidFill>
            <a:schemeClr val="tx2"/>
          </a:solidFill>
          <a:latin typeface="Arial" pitchFamily="34" charset="0"/>
          <a:ea typeface="MS PGothic" pitchFamily="34" charset="-128"/>
        </a:defRPr>
      </a:lvl8pPr>
      <a:lvl9pPr marL="1828754" algn="l" rtl="0" eaLnBrk="1" fontAlgn="base" hangingPunct="1">
        <a:spcBef>
          <a:spcPct val="0"/>
        </a:spcBef>
        <a:spcAft>
          <a:spcPct val="0"/>
        </a:spcAft>
        <a:defRPr sz="3000">
          <a:solidFill>
            <a:schemeClr val="tx2"/>
          </a:solidFill>
          <a:latin typeface="Arial" pitchFamily="34" charset="0"/>
          <a:ea typeface="MS PGothic" pitchFamily="34" charset="-128"/>
        </a:defRPr>
      </a:lvl9pPr>
    </p:titleStyle>
    <p:bodyStyle>
      <a:lvl1pPr marL="248394" indent="-247644" algn="l" rtl="0" eaLnBrk="1" fontAlgn="base" hangingPunct="1">
        <a:spcBef>
          <a:spcPct val="20000"/>
        </a:spcBef>
        <a:spcAft>
          <a:spcPct val="0"/>
        </a:spcAft>
        <a:buClr>
          <a:schemeClr val="tx1"/>
        </a:buClr>
        <a:buChar char="•"/>
        <a:defRPr sz="1600">
          <a:solidFill>
            <a:schemeClr val="tx1"/>
          </a:solidFill>
          <a:latin typeface="+mn-lt"/>
          <a:ea typeface="MS PGothic" pitchFamily="34" charset="-128"/>
          <a:cs typeface="MS PGothic"/>
        </a:defRPr>
      </a:lvl1pPr>
      <a:lvl2pPr marL="539987" indent="-271456" algn="l" rtl="0" eaLnBrk="1" fontAlgn="base" hangingPunct="1">
        <a:spcBef>
          <a:spcPct val="20000"/>
        </a:spcBef>
        <a:spcAft>
          <a:spcPct val="0"/>
        </a:spcAft>
        <a:buClr>
          <a:schemeClr val="tx1"/>
        </a:buClr>
        <a:buChar char="–"/>
        <a:defRPr sz="1333">
          <a:solidFill>
            <a:schemeClr val="tx1"/>
          </a:solidFill>
          <a:latin typeface="+mn-lt"/>
          <a:ea typeface="MS PGothic" pitchFamily="34" charset="-128"/>
          <a:cs typeface="MS PGothic"/>
        </a:defRPr>
      </a:lvl2pPr>
      <a:lvl3pPr marL="809605" indent="-265107" algn="l" rtl="0" eaLnBrk="1" fontAlgn="base" hangingPunct="1">
        <a:spcBef>
          <a:spcPct val="20000"/>
        </a:spcBef>
        <a:spcAft>
          <a:spcPct val="0"/>
        </a:spcAft>
        <a:buClr>
          <a:schemeClr val="tx1"/>
        </a:buClr>
        <a:buChar char="•"/>
        <a:defRPr sz="1067">
          <a:solidFill>
            <a:schemeClr val="tx1"/>
          </a:solidFill>
          <a:latin typeface="+mn-lt"/>
          <a:ea typeface="MS PGothic" pitchFamily="34" charset="-128"/>
          <a:cs typeface="MS PGothic"/>
        </a:defRPr>
      </a:lvl3pPr>
      <a:lvl4pPr marL="1081061" indent="-269868" algn="l" rtl="0" eaLnBrk="1" fontAlgn="base" hangingPunct="1">
        <a:spcBef>
          <a:spcPct val="20000"/>
        </a:spcBef>
        <a:spcAft>
          <a:spcPct val="0"/>
        </a:spcAft>
        <a:buClr>
          <a:schemeClr val="tx1"/>
        </a:buClr>
        <a:buChar char="–"/>
        <a:defRPr sz="1067">
          <a:solidFill>
            <a:schemeClr val="tx1"/>
          </a:solidFill>
          <a:latin typeface="+mn-lt"/>
          <a:ea typeface="MS PGothic" pitchFamily="34" charset="-128"/>
          <a:cs typeface="MS PGothic"/>
        </a:defRPr>
      </a:lvl4pPr>
      <a:lvl5pPr marL="1352517" indent="-269868" algn="l" rtl="0" eaLnBrk="1" fontAlgn="base" hangingPunct="1">
        <a:spcBef>
          <a:spcPct val="20000"/>
        </a:spcBef>
        <a:spcAft>
          <a:spcPct val="0"/>
        </a:spcAft>
        <a:buClr>
          <a:schemeClr val="tx1"/>
        </a:buClr>
        <a:buChar char="»"/>
        <a:defRPr sz="1067">
          <a:solidFill>
            <a:schemeClr val="tx1"/>
          </a:solidFill>
          <a:latin typeface="+mn-lt"/>
          <a:ea typeface="MS PGothic" pitchFamily="34" charset="-128"/>
          <a:cs typeface="MS PGothic"/>
        </a:defRPr>
      </a:lvl5pPr>
      <a:lvl6pPr marL="1809705" indent="-269868" algn="l" rtl="0" eaLnBrk="1" fontAlgn="base" hangingPunct="1">
        <a:spcBef>
          <a:spcPct val="20000"/>
        </a:spcBef>
        <a:spcAft>
          <a:spcPct val="0"/>
        </a:spcAft>
        <a:buClr>
          <a:schemeClr val="tx2"/>
        </a:buClr>
        <a:buChar char="»"/>
        <a:defRPr sz="1400">
          <a:solidFill>
            <a:srgbClr val="333333"/>
          </a:solidFill>
          <a:latin typeface="+mn-lt"/>
          <a:ea typeface="+mn-ea"/>
        </a:defRPr>
      </a:lvl6pPr>
      <a:lvl7pPr marL="2266894" indent="-269868" algn="l" rtl="0" eaLnBrk="1" fontAlgn="base" hangingPunct="1">
        <a:spcBef>
          <a:spcPct val="20000"/>
        </a:spcBef>
        <a:spcAft>
          <a:spcPct val="0"/>
        </a:spcAft>
        <a:buClr>
          <a:schemeClr val="tx2"/>
        </a:buClr>
        <a:buChar char="»"/>
        <a:defRPr sz="1400">
          <a:solidFill>
            <a:srgbClr val="333333"/>
          </a:solidFill>
          <a:latin typeface="+mn-lt"/>
          <a:ea typeface="+mn-ea"/>
        </a:defRPr>
      </a:lvl7pPr>
      <a:lvl8pPr marL="2724083" indent="-269868" algn="l" rtl="0" eaLnBrk="1" fontAlgn="base" hangingPunct="1">
        <a:spcBef>
          <a:spcPct val="20000"/>
        </a:spcBef>
        <a:spcAft>
          <a:spcPct val="0"/>
        </a:spcAft>
        <a:buClr>
          <a:schemeClr val="tx2"/>
        </a:buClr>
        <a:buChar char="»"/>
        <a:defRPr sz="1400">
          <a:solidFill>
            <a:srgbClr val="333333"/>
          </a:solidFill>
          <a:latin typeface="+mn-lt"/>
          <a:ea typeface="+mn-ea"/>
        </a:defRPr>
      </a:lvl8pPr>
      <a:lvl9pPr marL="3181271" indent="-269868" algn="l" rtl="0" eaLnBrk="1" fontAlgn="base" hangingPunct="1">
        <a:spcBef>
          <a:spcPct val="20000"/>
        </a:spcBef>
        <a:spcAft>
          <a:spcPct val="0"/>
        </a:spcAft>
        <a:buClr>
          <a:schemeClr val="tx2"/>
        </a:buClr>
        <a:buChar char="»"/>
        <a:defRPr sz="1400">
          <a:solidFill>
            <a:srgbClr val="333333"/>
          </a:solidFill>
          <a:latin typeface="+mn-lt"/>
          <a:ea typeface="+mn-ea"/>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gif"/><Relationship Id="rId7"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46.jpeg"/><Relationship Id="rId5" Type="http://schemas.openxmlformats.org/officeDocument/2006/relationships/image" Target="../media/image43.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32.xml"/><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jpeg"/><Relationship Id="rId7" Type="http://schemas.openxmlformats.org/officeDocument/2006/relationships/image" Target="../media/image65.emf"/><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2.xml"/><Relationship Id="rId5" Type="http://schemas.openxmlformats.org/officeDocument/2006/relationships/image" Target="../media/image69.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61.jpeg"/><Relationship Id="rId4" Type="http://schemas.openxmlformats.org/officeDocument/2006/relationships/chart" Target="../charts/chart1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notesSlide" Target="../notesSlides/notesSlide1.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slideLayout" Target="../slideLayouts/slideLayout40.xml"/><Relationship Id="rId1" Type="http://schemas.openxmlformats.org/officeDocument/2006/relationships/tags" Target="../tags/tag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emf"/><Relationship Id="rId10" Type="http://schemas.openxmlformats.org/officeDocument/2006/relationships/image" Target="../media/image16.png"/><Relationship Id="rId4" Type="http://schemas.openxmlformats.org/officeDocument/2006/relationships/oleObject" Target="../embeddings/oleObject3.bin"/><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16.png"/><Relationship Id="rId18" Type="http://schemas.openxmlformats.org/officeDocument/2006/relationships/image" Target="../media/image19.jpeg"/><Relationship Id="rId3" Type="http://schemas.openxmlformats.org/officeDocument/2006/relationships/notesSlide" Target="../notesSlides/notesSlide3.xml"/><Relationship Id="rId7" Type="http://schemas.openxmlformats.org/officeDocument/2006/relationships/image" Target="../media/image22.jpeg"/><Relationship Id="rId12" Type="http://schemas.openxmlformats.org/officeDocument/2006/relationships/image" Target="../media/image15.png"/><Relationship Id="rId17" Type="http://schemas.openxmlformats.org/officeDocument/2006/relationships/image" Target="../media/image26.png"/><Relationship Id="rId2" Type="http://schemas.openxmlformats.org/officeDocument/2006/relationships/slideLayout" Target="../slideLayouts/slideLayout40.xml"/><Relationship Id="rId16" Type="http://schemas.openxmlformats.org/officeDocument/2006/relationships/image" Target="../media/image18.png"/><Relationship Id="rId1" Type="http://schemas.openxmlformats.org/officeDocument/2006/relationships/tags" Target="../tags/tag5.xml"/><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11.emf"/><Relationship Id="rId1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oleObject" Target="../embeddings/oleObject4.bin"/><Relationship Id="rId9" Type="http://schemas.openxmlformats.org/officeDocument/2006/relationships/image" Target="../media/image24.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1.png"/><Relationship Id="rId2" Type="http://schemas.openxmlformats.org/officeDocument/2006/relationships/slideLayout" Target="../slideLayouts/slideLayout32.xml"/><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E015A8A-D54C-A943-9A7A-743C3FA2A1B9}"/>
              </a:ext>
            </a:extLst>
          </p:cNvPr>
          <p:cNvPicPr>
            <a:picLocks noChangeAspect="1"/>
          </p:cNvPicPr>
          <p:nvPr/>
        </p:nvPicPr>
        <p:blipFill rotWithShape="1">
          <a:blip r:embed="rId2">
            <a:extLst>
              <a:ext uri="{28A0092B-C50C-407E-A947-70E740481C1C}">
                <a14:useLocalDpi xmlns:a14="http://schemas.microsoft.com/office/drawing/2010/main" val="0"/>
              </a:ext>
            </a:extLst>
          </a:blip>
          <a:srcRect l="15376" r="15376"/>
          <a:stretch/>
        </p:blipFill>
        <p:spPr>
          <a:xfrm>
            <a:off x="2913347" y="1252571"/>
            <a:ext cx="9278653" cy="5605429"/>
          </a:xfrm>
          <a:custGeom>
            <a:avLst/>
            <a:gdLst>
              <a:gd name="connsiteX0" fmla="*/ 4836706 w 6958990"/>
              <a:gd name="connsiteY0" fmla="*/ 0 h 4204072"/>
              <a:gd name="connsiteX1" fmla="*/ 5105370 w 6958990"/>
              <a:gd name="connsiteY1" fmla="*/ 5401 h 4204072"/>
              <a:gd name="connsiteX2" fmla="*/ 6506079 w 6958990"/>
              <a:gd name="connsiteY2" fmla="*/ 215559 h 4204072"/>
              <a:gd name="connsiteX3" fmla="*/ 6958990 w 6958990"/>
              <a:gd name="connsiteY3" fmla="*/ 344984 h 4204072"/>
              <a:gd name="connsiteX4" fmla="*/ 6958990 w 6958990"/>
              <a:gd name="connsiteY4" fmla="*/ 4204072 h 4204072"/>
              <a:gd name="connsiteX5" fmla="*/ 0 w 6958990"/>
              <a:gd name="connsiteY5" fmla="*/ 4204072 h 4204072"/>
              <a:gd name="connsiteX6" fmla="*/ 946497 w 6958990"/>
              <a:gd name="connsiteY6" fmla="*/ 1813869 h 4204072"/>
              <a:gd name="connsiteX7" fmla="*/ 4836706 w 6958990"/>
              <a:gd name="connsiteY7" fmla="*/ 0 h 420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990" h="4204072">
                <a:moveTo>
                  <a:pt x="4836706" y="0"/>
                </a:moveTo>
                <a:cubicBezTo>
                  <a:pt x="4927033" y="0"/>
                  <a:pt x="5015815" y="2315"/>
                  <a:pt x="5105370" y="5401"/>
                </a:cubicBezTo>
                <a:cubicBezTo>
                  <a:pt x="5582478" y="25653"/>
                  <a:pt x="6048296" y="99286"/>
                  <a:pt x="6506079" y="215559"/>
                </a:cubicBezTo>
                <a:lnTo>
                  <a:pt x="6958990" y="344984"/>
                </a:lnTo>
                <a:lnTo>
                  <a:pt x="6958990" y="4204072"/>
                </a:lnTo>
                <a:lnTo>
                  <a:pt x="0" y="4204072"/>
                </a:lnTo>
                <a:cubicBezTo>
                  <a:pt x="176021" y="3241973"/>
                  <a:pt x="497181" y="2444982"/>
                  <a:pt x="946497" y="1813869"/>
                </a:cubicBezTo>
                <a:cubicBezTo>
                  <a:pt x="1808843" y="603337"/>
                  <a:pt x="3144438" y="0"/>
                  <a:pt x="4836706" y="0"/>
                </a:cubicBezTo>
                <a:close/>
              </a:path>
            </a:pathLst>
          </a:custGeom>
        </p:spPr>
      </p:pic>
      <p:pic>
        <p:nvPicPr>
          <p:cNvPr id="6" name="Picture 5" descr="Shape&#10;&#10;Description automatically generated">
            <a:extLst>
              <a:ext uri="{FF2B5EF4-FFF2-40B4-BE49-F238E27FC236}">
                <a16:creationId xmlns:a16="http://schemas.microsoft.com/office/drawing/2014/main" id="{654E4F0A-DD58-EE48-9F46-935B5AFF0AC0}"/>
              </a:ext>
            </a:extLst>
          </p:cNvPr>
          <p:cNvPicPr>
            <a:picLocks noChangeAspect="1"/>
          </p:cNvPicPr>
          <p:nvPr/>
        </p:nvPicPr>
        <p:blipFill>
          <a:blip r:embed="rId3">
            <a:alphaModFix amt="88000"/>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1" y="0"/>
            <a:ext cx="8815948" cy="6858000"/>
          </a:xfrm>
          <a:prstGeom prst="rect">
            <a:avLst/>
          </a:prstGeom>
        </p:spPr>
      </p:pic>
      <p:sp>
        <p:nvSpPr>
          <p:cNvPr id="10" name="Content Placeholder 6">
            <a:extLst>
              <a:ext uri="{FF2B5EF4-FFF2-40B4-BE49-F238E27FC236}">
                <a16:creationId xmlns:a16="http://schemas.microsoft.com/office/drawing/2014/main" id="{191F0443-F0B7-B94A-913E-32B69E83021B}"/>
              </a:ext>
            </a:extLst>
          </p:cNvPr>
          <p:cNvSpPr txBox="1">
            <a:spLocks/>
          </p:cNvSpPr>
          <p:nvPr/>
        </p:nvSpPr>
        <p:spPr>
          <a:xfrm>
            <a:off x="347022" y="339554"/>
            <a:ext cx="7308396" cy="3482068"/>
          </a:xfrm>
          <a:prstGeom prst="rect">
            <a:avLst/>
          </a:prstGeom>
        </p:spPr>
        <p:txBody>
          <a:bodyPr vert="horz" lIns="0" tIns="0" rIns="0" bIns="0" rtlCol="0">
            <a:noAutofit/>
          </a:bodyPr>
          <a:lstStyle>
            <a:lvl1pPr marL="36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1pPr>
            <a:lvl2pPr marL="72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2pPr>
            <a:lvl3pPr marL="108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3pPr>
            <a:lvl4pPr marL="144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4pPr>
            <a:lvl5pPr marL="180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219170">
              <a:spcBef>
                <a:spcPts val="1600"/>
              </a:spcBef>
              <a:buNone/>
            </a:pPr>
            <a:r>
              <a:rPr lang="en-US" sz="3200" b="1" dirty="0">
                <a:solidFill>
                  <a:srgbClr val="FFFFFF"/>
                </a:solidFill>
                <a:latin typeface="Arial" panose="020B0604020202020204" pitchFamily="34" charset="0"/>
                <a:cs typeface="Arial" panose="020B0604020202020204" pitchFamily="34" charset="0"/>
              </a:rPr>
              <a:t>Lowering the environmental impact of infrastructures with efficient design of low carbon footprint steel solutions</a:t>
            </a:r>
            <a:endParaRPr lang="en-US" sz="3200" dirty="0">
              <a:solidFill>
                <a:srgbClr val="FFFFFF"/>
              </a:solidFill>
              <a:latin typeface="Arial" panose="020B0604020202020204" pitchFamily="34" charset="0"/>
              <a:cs typeface="Arial" panose="020B0604020202020204" pitchFamily="34" charset="0"/>
            </a:endParaRPr>
          </a:p>
        </p:txBody>
      </p:sp>
      <p:sp>
        <p:nvSpPr>
          <p:cNvPr id="11" name="Content Placeholder 6">
            <a:extLst>
              <a:ext uri="{FF2B5EF4-FFF2-40B4-BE49-F238E27FC236}">
                <a16:creationId xmlns:a16="http://schemas.microsoft.com/office/drawing/2014/main" id="{E0F59CE3-3812-F948-8F8D-19D345164658}"/>
              </a:ext>
            </a:extLst>
          </p:cNvPr>
          <p:cNvSpPr txBox="1">
            <a:spLocks/>
          </p:cNvSpPr>
          <p:nvPr/>
        </p:nvSpPr>
        <p:spPr>
          <a:xfrm>
            <a:off x="347021" y="2669174"/>
            <a:ext cx="2705563" cy="1545124"/>
          </a:xfrm>
          <a:prstGeom prst="rect">
            <a:avLst/>
          </a:prstGeom>
        </p:spPr>
        <p:txBody>
          <a:bodyPr vert="horz" lIns="0" tIns="0" rIns="0" bIns="0" rtlCol="0">
            <a:noAutofit/>
          </a:bodyPr>
          <a:lstStyle>
            <a:lvl1pPr marL="36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1pPr>
            <a:lvl2pPr marL="72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2pPr>
            <a:lvl3pPr marL="108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3pPr>
            <a:lvl4pPr marL="144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4pPr>
            <a:lvl5pPr marL="180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219170">
              <a:spcBef>
                <a:spcPts val="1600"/>
              </a:spcBef>
              <a:buNone/>
            </a:pPr>
            <a:r>
              <a:rPr lang="en-US" sz="1067" b="1" dirty="0">
                <a:solidFill>
                  <a:srgbClr val="FFFFFF"/>
                </a:solidFill>
                <a:latin typeface="Arial" panose="020B0604020202020204" pitchFamily="34" charset="0"/>
                <a:cs typeface="Arial" panose="020B0604020202020204" pitchFamily="34" charset="0"/>
              </a:rPr>
              <a:t>June 16</a:t>
            </a:r>
            <a:r>
              <a:rPr lang="en-US" sz="1067" b="1" baseline="30000" dirty="0">
                <a:solidFill>
                  <a:srgbClr val="FFFFFF"/>
                </a:solidFill>
                <a:latin typeface="Arial" panose="020B0604020202020204" pitchFamily="34" charset="0"/>
                <a:cs typeface="Arial" panose="020B0604020202020204" pitchFamily="34" charset="0"/>
              </a:rPr>
              <a:t>th</a:t>
            </a:r>
            <a:r>
              <a:rPr lang="en-US" sz="1067" b="1" dirty="0">
                <a:solidFill>
                  <a:srgbClr val="FFFFFF"/>
                </a:solidFill>
                <a:latin typeface="Arial" panose="020B0604020202020204" pitchFamily="34" charset="0"/>
                <a:cs typeface="Arial" panose="020B0604020202020204" pitchFamily="34" charset="0"/>
              </a:rPr>
              <a:t> 2022</a:t>
            </a:r>
          </a:p>
          <a:p>
            <a:pPr marL="0" indent="0" defTabSz="1219170">
              <a:spcBef>
                <a:spcPts val="1600"/>
              </a:spcBef>
              <a:buNone/>
            </a:pPr>
            <a:br>
              <a:rPr lang="en-US" sz="1067" b="1" dirty="0">
                <a:solidFill>
                  <a:srgbClr val="FFFFFF"/>
                </a:solidFill>
                <a:latin typeface="Arial" panose="020B0604020202020204" pitchFamily="34" charset="0"/>
                <a:cs typeface="Arial" panose="020B0604020202020204" pitchFamily="34" charset="0"/>
              </a:rPr>
            </a:br>
            <a:r>
              <a:rPr lang="en-US" sz="1067" b="1" dirty="0">
                <a:solidFill>
                  <a:srgbClr val="FFFFFF"/>
                </a:solidFill>
                <a:latin typeface="Arial" panose="020B0604020202020204" pitchFamily="34" charset="0"/>
                <a:cs typeface="Arial" panose="020B0604020202020204" pitchFamily="34" charset="0"/>
              </a:rPr>
              <a:t>Dr.-Ing Oliver Hechler </a:t>
            </a:r>
          </a:p>
          <a:p>
            <a:pPr marL="0" indent="0" defTabSz="1219170">
              <a:spcBef>
                <a:spcPts val="800"/>
              </a:spcBef>
              <a:buNone/>
            </a:pPr>
            <a:r>
              <a:rPr lang="en-US" sz="1067" b="1" dirty="0">
                <a:solidFill>
                  <a:srgbClr val="FFFFFF"/>
                </a:solidFill>
                <a:latin typeface="Arial" panose="020B0604020202020204" pitchFamily="34" charset="0"/>
                <a:cs typeface="Arial" panose="020B0604020202020204" pitchFamily="34" charset="0"/>
              </a:rPr>
              <a:t>Dipl.-Ing. João Martins</a:t>
            </a:r>
          </a:p>
          <a:p>
            <a:pPr marL="0" indent="0" defTabSz="1219170">
              <a:spcBef>
                <a:spcPts val="800"/>
              </a:spcBef>
              <a:buNone/>
            </a:pPr>
            <a:r>
              <a:rPr lang="en-US" sz="1067" b="1" dirty="0">
                <a:solidFill>
                  <a:srgbClr val="FFFFFF"/>
                </a:solidFill>
                <a:latin typeface="Arial" panose="020B0604020202020204" pitchFamily="34" charset="0"/>
                <a:cs typeface="Arial" panose="020B0604020202020204" pitchFamily="34" charset="0"/>
              </a:rPr>
              <a:t>Dr.-Ing. Mike Tibolt</a:t>
            </a:r>
          </a:p>
          <a:p>
            <a:pPr marL="0" indent="0" defTabSz="1219170">
              <a:spcBef>
                <a:spcPts val="800"/>
              </a:spcBef>
              <a:buNone/>
            </a:pPr>
            <a:r>
              <a:rPr lang="en-US" sz="1067" b="1" dirty="0">
                <a:solidFill>
                  <a:srgbClr val="FFFFFF"/>
                </a:solidFill>
                <a:latin typeface="Arial" panose="020B0604020202020204" pitchFamily="34" charset="0"/>
                <a:cs typeface="Arial" panose="020B0604020202020204" pitchFamily="34" charset="0"/>
              </a:rPr>
              <a:t>Dr.-Ing. Dennis Rademacher</a:t>
            </a:r>
          </a:p>
          <a:p>
            <a:pPr marL="0" indent="0" defTabSz="1219170">
              <a:spcBef>
                <a:spcPts val="1600"/>
              </a:spcBef>
              <a:buNone/>
            </a:pPr>
            <a:endParaRPr lang="en-US" sz="1067" b="1" dirty="0">
              <a:solidFill>
                <a:srgbClr val="FFFFFF"/>
              </a:solidFill>
              <a:latin typeface="Arial" panose="020B0604020202020204" pitchFamily="34" charset="0"/>
              <a:cs typeface="Arial" panose="020B0604020202020204" pitchFamily="34" charset="0"/>
            </a:endParaRPr>
          </a:p>
        </p:txBody>
      </p:sp>
      <p:pic>
        <p:nvPicPr>
          <p:cNvPr id="18" name="Graphic 17">
            <a:extLst>
              <a:ext uri="{FF2B5EF4-FFF2-40B4-BE49-F238E27FC236}">
                <a16:creationId xmlns:a16="http://schemas.microsoft.com/office/drawing/2014/main" id="{B6E58581-E31D-C344-AB56-6054CDAA9D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38236" y="-2638"/>
            <a:ext cx="2209021" cy="1150260"/>
          </a:xfrm>
          <a:prstGeom prst="rect">
            <a:avLst/>
          </a:prstGeom>
        </p:spPr>
      </p:pic>
      <p:sp>
        <p:nvSpPr>
          <p:cNvPr id="7" name="Content Placeholder 6">
            <a:extLst>
              <a:ext uri="{FF2B5EF4-FFF2-40B4-BE49-F238E27FC236}">
                <a16:creationId xmlns:a16="http://schemas.microsoft.com/office/drawing/2014/main" id="{561B1085-E558-FC4E-A5E4-43E22946818D}"/>
              </a:ext>
            </a:extLst>
          </p:cNvPr>
          <p:cNvSpPr txBox="1">
            <a:spLocks/>
          </p:cNvSpPr>
          <p:nvPr/>
        </p:nvSpPr>
        <p:spPr>
          <a:xfrm>
            <a:off x="1" y="7030976"/>
            <a:ext cx="5134652" cy="1003985"/>
          </a:xfrm>
          <a:prstGeom prst="rect">
            <a:avLst/>
          </a:prstGeom>
        </p:spPr>
        <p:txBody>
          <a:bodyPr vert="horz" lIns="0" tIns="0" rIns="0" bIns="0" rtlCol="0">
            <a:noAutofit/>
          </a:bodyPr>
          <a:lstStyle>
            <a:lvl1pPr marL="36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1pPr>
            <a:lvl2pPr marL="72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2pPr>
            <a:lvl3pPr marL="108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3pPr>
            <a:lvl4pPr marL="144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4pPr>
            <a:lvl5pPr marL="1800000" indent="-360000" algn="l" defTabSz="914400" rtl="0" eaLnBrk="1" latinLnBrk="0" hangingPunct="1">
              <a:lnSpc>
                <a:spcPct val="100000"/>
              </a:lnSpc>
              <a:spcBef>
                <a:spcPts val="1200"/>
              </a:spcBef>
              <a:buFont typeface="Arial"/>
              <a:buChar char="•"/>
              <a:defRPr sz="3500" b="0" i="0" kern="1200">
                <a:solidFill>
                  <a:schemeClr val="bg1"/>
                </a:solidFill>
                <a:latin typeface="FS Elliot Light" charset="0"/>
                <a:ea typeface="FS Elliot Light" charset="0"/>
                <a:cs typeface="FS Elliot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219170">
              <a:lnSpc>
                <a:spcPct val="150000"/>
              </a:lnSpc>
              <a:spcBef>
                <a:spcPts val="1600"/>
              </a:spcBef>
              <a:buNone/>
            </a:pPr>
            <a:r>
              <a:rPr lang="en-US" sz="1467" b="1" dirty="0">
                <a:solidFill>
                  <a:srgbClr val="FFFFFF"/>
                </a:solidFill>
                <a:latin typeface="Arial" panose="020B0604020202020204" pitchFamily="34" charset="0"/>
                <a:cs typeface="Arial" panose="020B0604020202020204" pitchFamily="34" charset="0"/>
              </a:rPr>
              <a:t>***Changing imagery***</a:t>
            </a:r>
            <a:br>
              <a:rPr lang="en-US" sz="1467" b="1" dirty="0">
                <a:solidFill>
                  <a:srgbClr val="FFFFFF"/>
                </a:solidFill>
                <a:latin typeface="Arial" panose="020B0604020202020204" pitchFamily="34" charset="0"/>
                <a:cs typeface="Arial" panose="020B0604020202020204" pitchFamily="34" charset="0"/>
              </a:rPr>
            </a:br>
            <a:r>
              <a:rPr lang="en-US" sz="1467" dirty="0">
                <a:solidFill>
                  <a:srgbClr val="FFFFFF"/>
                </a:solidFill>
                <a:latin typeface="Arial" panose="020B0604020202020204" pitchFamily="34" charset="0"/>
                <a:cs typeface="Arial" panose="020B0604020202020204" pitchFamily="34" charset="0"/>
              </a:rPr>
              <a:t>1   Right click on the image and select ‘Change picture’</a:t>
            </a:r>
            <a:br>
              <a:rPr lang="en-US" sz="1467" dirty="0">
                <a:solidFill>
                  <a:srgbClr val="FFFFFF"/>
                </a:solidFill>
                <a:latin typeface="Arial" panose="020B0604020202020204" pitchFamily="34" charset="0"/>
                <a:cs typeface="Arial" panose="020B0604020202020204" pitchFamily="34" charset="0"/>
              </a:rPr>
            </a:br>
            <a:r>
              <a:rPr lang="en-US" sz="1467" dirty="0">
                <a:solidFill>
                  <a:srgbClr val="FFFFFF"/>
                </a:solidFill>
                <a:latin typeface="Arial" panose="020B0604020202020204" pitchFamily="34" charset="0"/>
                <a:cs typeface="Arial" panose="020B0604020202020204" pitchFamily="34" charset="0"/>
              </a:rPr>
              <a:t>2   Choose your replacement</a:t>
            </a:r>
            <a:br>
              <a:rPr lang="en-US" sz="1467" dirty="0">
                <a:solidFill>
                  <a:srgbClr val="FFFFFF"/>
                </a:solidFill>
                <a:latin typeface="Arial" panose="020B0604020202020204" pitchFamily="34" charset="0"/>
                <a:cs typeface="Arial" panose="020B0604020202020204" pitchFamily="34" charset="0"/>
              </a:rPr>
            </a:br>
            <a:r>
              <a:rPr lang="en-US" sz="1467" dirty="0">
                <a:solidFill>
                  <a:srgbClr val="FFFFFF"/>
                </a:solidFill>
                <a:latin typeface="Arial" panose="020B0604020202020204" pitchFamily="34" charset="0"/>
                <a:cs typeface="Arial" panose="020B0604020202020204" pitchFamily="34" charset="0"/>
              </a:rPr>
              <a:t>3   Use the crop tool to scale and position within the shape</a:t>
            </a:r>
          </a:p>
        </p:txBody>
      </p:sp>
    </p:spTree>
    <p:extLst>
      <p:ext uri="{BB962C8B-B14F-4D97-AF65-F5344CB8AC3E}">
        <p14:creationId xmlns:p14="http://schemas.microsoft.com/office/powerpoint/2010/main" val="3017152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go&#10;&#10;Description automatically generated">
            <a:extLst>
              <a:ext uri="{FF2B5EF4-FFF2-40B4-BE49-F238E27FC236}">
                <a16:creationId xmlns:a16="http://schemas.microsoft.com/office/drawing/2014/main" id="{EBCA04AE-FE63-458F-8AF3-4A016888A4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7234" y="59899"/>
            <a:ext cx="1713167" cy="1048284"/>
          </a:xfrm>
          <a:prstGeom prst="rect">
            <a:avLst/>
          </a:prstGeom>
        </p:spPr>
      </p:pic>
      <p:pic>
        <p:nvPicPr>
          <p:cNvPr id="19" name="Content Placeholder 4" descr="Shape, arrow&#10;&#10;Description automatically generated">
            <a:extLst>
              <a:ext uri="{FF2B5EF4-FFF2-40B4-BE49-F238E27FC236}">
                <a16:creationId xmlns:a16="http://schemas.microsoft.com/office/drawing/2014/main" id="{605F3087-120B-40B6-8791-4E795909D355}"/>
              </a:ext>
            </a:extLst>
          </p:cNvPr>
          <p:cNvPicPr>
            <a:picLocks noChangeAspect="1"/>
          </p:cNvPicPr>
          <p:nvPr/>
        </p:nvPicPr>
        <p:blipFill rotWithShape="1">
          <a:blip r:embed="rId4" cstate="email">
            <a:duotone>
              <a:schemeClr val="accent6">
                <a:shade val="45000"/>
                <a:satMod val="135000"/>
              </a:schemeClr>
              <a:prstClr val="white"/>
            </a:duotone>
            <a:extLst>
              <a:ext uri="{28A0092B-C50C-407E-A947-70E740481C1C}">
                <a14:useLocalDpi xmlns:a14="http://schemas.microsoft.com/office/drawing/2010/main"/>
              </a:ext>
            </a:extLst>
          </a:blip>
          <a:srcRect r="-4" b="-4"/>
          <a:stretch/>
        </p:blipFill>
        <p:spPr>
          <a:xfrm>
            <a:off x="8461717" y="1829524"/>
            <a:ext cx="3628684" cy="358424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ln w="152400">
            <a:solidFill>
              <a:srgbClr val="96D355"/>
            </a:solidFill>
          </a:ln>
        </p:spPr>
      </p:pic>
      <p:pic>
        <p:nvPicPr>
          <p:cNvPr id="28" name="Content Placeholder 4" descr="Shape, arrow&#10;&#10;Description automatically generated">
            <a:extLst>
              <a:ext uri="{FF2B5EF4-FFF2-40B4-BE49-F238E27FC236}">
                <a16:creationId xmlns:a16="http://schemas.microsoft.com/office/drawing/2014/main" id="{8FA5427B-5C93-475C-A14E-C78110F6B5DF}"/>
              </a:ext>
            </a:extLst>
          </p:cNvPr>
          <p:cNvPicPr>
            <a:picLocks noChangeAspect="1"/>
          </p:cNvPicPr>
          <p:nvPr/>
        </p:nvPicPr>
        <p:blipFill rotWithShape="1">
          <a:blip r:embed="rId4" cstate="email">
            <a:duotone>
              <a:schemeClr val="accent6">
                <a:shade val="45000"/>
                <a:satMod val="135000"/>
              </a:schemeClr>
              <a:prstClr val="white"/>
            </a:duotone>
            <a:extLst>
              <a:ext uri="{28A0092B-C50C-407E-A947-70E740481C1C}">
                <a14:useLocalDpi xmlns:a14="http://schemas.microsoft.com/office/drawing/2010/main"/>
              </a:ext>
            </a:extLst>
          </a:blip>
          <a:srcRect r="-4" b="-4"/>
          <a:stretch/>
        </p:blipFill>
        <p:spPr>
          <a:xfrm>
            <a:off x="6504065" y="-659129"/>
            <a:ext cx="3628684" cy="358424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ln w="152400">
            <a:solidFill>
              <a:srgbClr val="D9D9D9"/>
            </a:solidFill>
          </a:ln>
        </p:spPr>
      </p:pic>
      <p:pic>
        <p:nvPicPr>
          <p:cNvPr id="23" name="Picture 22">
            <a:extLst>
              <a:ext uri="{FF2B5EF4-FFF2-40B4-BE49-F238E27FC236}">
                <a16:creationId xmlns:a16="http://schemas.microsoft.com/office/drawing/2014/main" id="{71AFC6D4-B695-4945-9929-DB98B7F92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39812"/>
            <a:ext cx="2987691" cy="1493123"/>
          </a:xfrm>
          <a:prstGeom prst="rect">
            <a:avLst/>
          </a:prstGeom>
        </p:spPr>
      </p:pic>
      <p:pic>
        <p:nvPicPr>
          <p:cNvPr id="32" name="Picture 31" descr="A body of water with land around it and buildings around it&#10;&#10;Description automatically generated with low confidence">
            <a:extLst>
              <a:ext uri="{FF2B5EF4-FFF2-40B4-BE49-F238E27FC236}">
                <a16:creationId xmlns:a16="http://schemas.microsoft.com/office/drawing/2014/main" id="{5FAF82B3-71EB-4760-8515-19577E7C598B}"/>
              </a:ext>
            </a:extLst>
          </p:cNvPr>
          <p:cNvPicPr/>
          <p:nvPr/>
        </p:nvPicPr>
        <p:blipFill>
          <a:blip r:embed="rId6" cstate="print">
            <a:extLst>
              <a:ext uri="{28A0092B-C50C-407E-A947-70E740481C1C}">
                <a14:useLocalDpi xmlns:a14="http://schemas.microsoft.com/office/drawing/2010/main" val="0"/>
              </a:ext>
            </a:extLst>
          </a:blip>
          <a:srcRect l="27451" r="25485" b="3564"/>
          <a:stretch>
            <a:fillRect/>
          </a:stretch>
        </p:blipFill>
        <p:spPr>
          <a:xfrm>
            <a:off x="2407968" y="3885067"/>
            <a:ext cx="3621360" cy="3548529"/>
          </a:xfrm>
          <a:custGeom>
            <a:avLst/>
            <a:gdLst>
              <a:gd name="connsiteX0" fmla="*/ 1424109 w 3309862"/>
              <a:gd name="connsiteY0" fmla="*/ 0 h 3223710"/>
              <a:gd name="connsiteX1" fmla="*/ 1885754 w 3309862"/>
              <a:gd name="connsiteY1" fmla="*/ 0 h 3223710"/>
              <a:gd name="connsiteX2" fmla="*/ 1988458 w 3309862"/>
              <a:gd name="connsiteY2" fmla="*/ 15350 h 3223710"/>
              <a:gd name="connsiteX3" fmla="*/ 3309862 w 3309862"/>
              <a:gd name="connsiteY3" fmla="*/ 1603067 h 3223710"/>
              <a:gd name="connsiteX4" fmla="*/ 1654931 w 3309862"/>
              <a:gd name="connsiteY4" fmla="*/ 3223710 h 3223710"/>
              <a:gd name="connsiteX5" fmla="*/ 0 w 3309862"/>
              <a:gd name="connsiteY5" fmla="*/ 1603067 h 3223710"/>
              <a:gd name="connsiteX6" fmla="*/ 1321405 w 3309862"/>
              <a:gd name="connsiteY6" fmla="*/ 15350 h 322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9862" h="3223710">
                <a:moveTo>
                  <a:pt x="1424109" y="0"/>
                </a:moveTo>
                <a:lnTo>
                  <a:pt x="1885754" y="0"/>
                </a:lnTo>
                <a:lnTo>
                  <a:pt x="1988458" y="15350"/>
                </a:lnTo>
                <a:cubicBezTo>
                  <a:pt x="2742582" y="166469"/>
                  <a:pt x="3309862" y="819893"/>
                  <a:pt x="3309862" y="1603067"/>
                </a:cubicBezTo>
                <a:cubicBezTo>
                  <a:pt x="3309862" y="2498123"/>
                  <a:pt x="2568924" y="3223710"/>
                  <a:pt x="1654931" y="3223710"/>
                </a:cubicBezTo>
                <a:cubicBezTo>
                  <a:pt x="740938" y="3223710"/>
                  <a:pt x="0" y="2498123"/>
                  <a:pt x="0" y="1603067"/>
                </a:cubicBezTo>
                <a:cubicBezTo>
                  <a:pt x="0" y="819893"/>
                  <a:pt x="567281" y="166469"/>
                  <a:pt x="1321405" y="15350"/>
                </a:cubicBezTo>
                <a:close/>
              </a:path>
            </a:pathLst>
          </a:custGeom>
        </p:spPr>
      </p:pic>
      <p:pic>
        <p:nvPicPr>
          <p:cNvPr id="34" name="Picture 33" descr="A picture containing train, tree, track, grass&#10;&#10;Description automatically generated">
            <a:extLst>
              <a:ext uri="{FF2B5EF4-FFF2-40B4-BE49-F238E27FC236}">
                <a16:creationId xmlns:a16="http://schemas.microsoft.com/office/drawing/2014/main" id="{73ABC983-C312-43B9-B7D1-5356B882D416}"/>
              </a:ext>
            </a:extLst>
          </p:cNvPr>
          <p:cNvPicPr>
            <a:picLocks noChangeAspect="1"/>
          </p:cNvPicPr>
          <p:nvPr/>
        </p:nvPicPr>
        <p:blipFill rotWithShape="1">
          <a:blip r:embed="rId7">
            <a:extLst>
              <a:ext uri="{28A0092B-C50C-407E-A947-70E740481C1C}">
                <a14:useLocalDpi xmlns:a14="http://schemas.microsoft.com/office/drawing/2010/main" val="0"/>
              </a:ext>
            </a:extLst>
          </a:blip>
          <a:srcRect l="15832" t="20046" r="31413" b="2850"/>
          <a:stretch/>
        </p:blipFill>
        <p:spPr>
          <a:xfrm>
            <a:off x="6514331" y="-629749"/>
            <a:ext cx="3642925" cy="3548104"/>
          </a:xfrm>
          <a:custGeom>
            <a:avLst/>
            <a:gdLst>
              <a:gd name="connsiteX0" fmla="*/ 1424109 w 3309862"/>
              <a:gd name="connsiteY0" fmla="*/ 0 h 3223710"/>
              <a:gd name="connsiteX1" fmla="*/ 1885754 w 3309862"/>
              <a:gd name="connsiteY1" fmla="*/ 0 h 3223710"/>
              <a:gd name="connsiteX2" fmla="*/ 1988458 w 3309862"/>
              <a:gd name="connsiteY2" fmla="*/ 15350 h 3223710"/>
              <a:gd name="connsiteX3" fmla="*/ 3309862 w 3309862"/>
              <a:gd name="connsiteY3" fmla="*/ 1603067 h 3223710"/>
              <a:gd name="connsiteX4" fmla="*/ 1654931 w 3309862"/>
              <a:gd name="connsiteY4" fmla="*/ 3223710 h 3223710"/>
              <a:gd name="connsiteX5" fmla="*/ 0 w 3309862"/>
              <a:gd name="connsiteY5" fmla="*/ 1603067 h 3223710"/>
              <a:gd name="connsiteX6" fmla="*/ 1321405 w 3309862"/>
              <a:gd name="connsiteY6" fmla="*/ 15350 h 322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9862" h="3223710">
                <a:moveTo>
                  <a:pt x="1424109" y="0"/>
                </a:moveTo>
                <a:lnTo>
                  <a:pt x="1885754" y="0"/>
                </a:lnTo>
                <a:lnTo>
                  <a:pt x="1988458" y="15350"/>
                </a:lnTo>
                <a:cubicBezTo>
                  <a:pt x="2742582" y="166469"/>
                  <a:pt x="3309862" y="819893"/>
                  <a:pt x="3309862" y="1603067"/>
                </a:cubicBezTo>
                <a:cubicBezTo>
                  <a:pt x="3309862" y="2498123"/>
                  <a:pt x="2568924" y="3223710"/>
                  <a:pt x="1654931" y="3223710"/>
                </a:cubicBezTo>
                <a:cubicBezTo>
                  <a:pt x="740938" y="3223710"/>
                  <a:pt x="0" y="2498123"/>
                  <a:pt x="0" y="1603067"/>
                </a:cubicBezTo>
                <a:cubicBezTo>
                  <a:pt x="0" y="819893"/>
                  <a:pt x="567281" y="166469"/>
                  <a:pt x="1321405" y="15350"/>
                </a:cubicBezTo>
                <a:close/>
              </a:path>
            </a:pathLst>
          </a:custGeom>
        </p:spPr>
      </p:pic>
      <p:sp>
        <p:nvSpPr>
          <p:cNvPr id="40" name="Oval 39">
            <a:extLst>
              <a:ext uri="{FF2B5EF4-FFF2-40B4-BE49-F238E27FC236}">
                <a16:creationId xmlns:a16="http://schemas.microsoft.com/office/drawing/2014/main" id="{9FE98010-052A-4C4B-9624-733A1123932F}"/>
              </a:ext>
            </a:extLst>
          </p:cNvPr>
          <p:cNvSpPr/>
          <p:nvPr/>
        </p:nvSpPr>
        <p:spPr>
          <a:xfrm>
            <a:off x="4824685" y="2673917"/>
            <a:ext cx="3049643" cy="2964325"/>
          </a:xfrm>
          <a:prstGeom prst="ellipse">
            <a:avLst/>
          </a:prstGeom>
          <a:solidFill>
            <a:srgbClr val="D9D9D9"/>
          </a:solidFill>
          <a:ln w="152400">
            <a:solidFill>
              <a:srgbClr val="ABC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20" name="Oval 19">
            <a:extLst>
              <a:ext uri="{FF2B5EF4-FFF2-40B4-BE49-F238E27FC236}">
                <a16:creationId xmlns:a16="http://schemas.microsoft.com/office/drawing/2014/main" id="{EEF4062A-CBC6-44A8-B3E4-415E7C539A12}"/>
              </a:ext>
            </a:extLst>
          </p:cNvPr>
          <p:cNvSpPr/>
          <p:nvPr/>
        </p:nvSpPr>
        <p:spPr>
          <a:xfrm flipH="1">
            <a:off x="5712837" y="4461642"/>
            <a:ext cx="2522583" cy="2354665"/>
          </a:xfrm>
          <a:prstGeom prst="ellipse">
            <a:avLst/>
          </a:prstGeom>
          <a:solidFill>
            <a:srgbClr val="96D355"/>
          </a:solidFill>
          <a:ln w="136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BE">
              <a:solidFill>
                <a:prstClr val="white"/>
              </a:solidFill>
              <a:latin typeface="Calibri" panose="020F0502020204030204"/>
            </a:endParaRPr>
          </a:p>
        </p:txBody>
      </p:sp>
      <p:sp>
        <p:nvSpPr>
          <p:cNvPr id="7" name="Rectangle 6">
            <a:extLst>
              <a:ext uri="{FF2B5EF4-FFF2-40B4-BE49-F238E27FC236}">
                <a16:creationId xmlns:a16="http://schemas.microsoft.com/office/drawing/2014/main" id="{717F3F0D-5C69-4D3E-A353-A43EE2740EA4}"/>
              </a:ext>
            </a:extLst>
          </p:cNvPr>
          <p:cNvSpPr/>
          <p:nvPr/>
        </p:nvSpPr>
        <p:spPr>
          <a:xfrm>
            <a:off x="6293317" y="4982104"/>
            <a:ext cx="1385165" cy="1036309"/>
          </a:xfrm>
          <a:prstGeom prst="rect">
            <a:avLst/>
          </a:prstGeom>
        </p:spPr>
        <p:txBody>
          <a:bodyPr wrap="square">
            <a:spAutoFit/>
          </a:bodyPr>
          <a:lstStyle/>
          <a:p>
            <a:pPr marL="751" defTabSz="914377">
              <a:buClr>
                <a:srgbClr val="1F497D"/>
              </a:buClr>
              <a:defRPr/>
            </a:pPr>
            <a:r>
              <a:rPr lang="en-GB" sz="1867" kern="0" dirty="0">
                <a:solidFill>
                  <a:schemeClr val="bg1"/>
                </a:solidFill>
                <a:latin typeface="Arial" panose="020B0604020202020204" pitchFamily="34" charset="0"/>
                <a:cs typeface="Arial" panose="020B0604020202020204" pitchFamily="34" charset="0"/>
              </a:rPr>
              <a:t>GWP* at:  </a:t>
            </a:r>
            <a:r>
              <a:rPr lang="en-GB" sz="2400" b="1" kern="0" dirty="0">
                <a:solidFill>
                  <a:schemeClr val="bg1"/>
                </a:solidFill>
                <a:latin typeface="Arial" panose="020B0604020202020204" pitchFamily="34" charset="0"/>
                <a:cs typeface="Arial" panose="020B0604020202020204" pitchFamily="34" charset="0"/>
              </a:rPr>
              <a:t>370 kg </a:t>
            </a:r>
            <a:r>
              <a:rPr lang="en-GB" sz="1867" kern="0" dirty="0">
                <a:solidFill>
                  <a:schemeClr val="bg1"/>
                </a:solidFill>
                <a:latin typeface="Arial" panose="020B0604020202020204" pitchFamily="34" charset="0"/>
                <a:cs typeface="Arial" panose="020B0604020202020204" pitchFamily="34" charset="0"/>
              </a:rPr>
              <a:t>CO</a:t>
            </a:r>
            <a:r>
              <a:rPr lang="en-GB" sz="1867" kern="0" baseline="-25000" dirty="0">
                <a:solidFill>
                  <a:schemeClr val="bg1"/>
                </a:solidFill>
                <a:latin typeface="Arial" panose="020B0604020202020204" pitchFamily="34" charset="0"/>
                <a:cs typeface="Arial" panose="020B0604020202020204" pitchFamily="34" charset="0"/>
              </a:rPr>
              <a:t>2</a:t>
            </a:r>
            <a:r>
              <a:rPr lang="en-GB" sz="1867" kern="0" dirty="0">
                <a:solidFill>
                  <a:schemeClr val="bg1"/>
                </a:solidFill>
                <a:latin typeface="Arial" panose="020B0604020202020204" pitchFamily="34" charset="0"/>
                <a:cs typeface="Arial" panose="020B0604020202020204" pitchFamily="34" charset="0"/>
              </a:rPr>
              <a:t>/t steel</a:t>
            </a:r>
          </a:p>
        </p:txBody>
      </p:sp>
      <p:sp>
        <p:nvSpPr>
          <p:cNvPr id="8" name="Rectangle 7">
            <a:extLst>
              <a:ext uri="{FF2B5EF4-FFF2-40B4-BE49-F238E27FC236}">
                <a16:creationId xmlns:a16="http://schemas.microsoft.com/office/drawing/2014/main" id="{65B6708D-2DF8-48D4-8A4E-56AD2967CB01}"/>
              </a:ext>
            </a:extLst>
          </p:cNvPr>
          <p:cNvSpPr/>
          <p:nvPr/>
        </p:nvSpPr>
        <p:spPr>
          <a:xfrm>
            <a:off x="5046920" y="3880929"/>
            <a:ext cx="1931405" cy="830997"/>
          </a:xfrm>
          <a:prstGeom prst="rect">
            <a:avLst/>
          </a:prstGeom>
        </p:spPr>
        <p:txBody>
          <a:bodyPr wrap="square">
            <a:spAutoFit/>
          </a:bodyPr>
          <a:lstStyle/>
          <a:p>
            <a:pPr>
              <a:buClr>
                <a:srgbClr val="FF3700"/>
              </a:buClr>
            </a:pPr>
            <a:r>
              <a:rPr lang="en-GB" sz="1600" dirty="0">
                <a:solidFill>
                  <a:schemeClr val="bg1"/>
                </a:solidFill>
                <a:latin typeface="Arial" panose="020B0604020202020204" pitchFamily="34" charset="0"/>
                <a:cs typeface="Arial" panose="020B0604020202020204" pitchFamily="34" charset="0"/>
              </a:rPr>
              <a:t>Fishing terminal in the </a:t>
            </a:r>
            <a:r>
              <a:rPr lang="en-GB" sz="1600" dirty="0" err="1">
                <a:solidFill>
                  <a:schemeClr val="bg1"/>
                </a:solidFill>
                <a:latin typeface="Arial" panose="020B0604020202020204" pitchFamily="34" charset="0"/>
                <a:cs typeface="Arial" panose="020B0604020202020204" pitchFamily="34" charset="0"/>
              </a:rPr>
              <a:t>Egersund</a:t>
            </a:r>
            <a:r>
              <a:rPr lang="en-GB" sz="1600" dirty="0">
                <a:solidFill>
                  <a:schemeClr val="bg1"/>
                </a:solidFill>
                <a:latin typeface="Arial" panose="020B0604020202020204" pitchFamily="34" charset="0"/>
                <a:cs typeface="Arial" panose="020B0604020202020204" pitchFamily="34" charset="0"/>
              </a:rPr>
              <a:t> port in Norway</a:t>
            </a:r>
          </a:p>
        </p:txBody>
      </p:sp>
      <p:sp>
        <p:nvSpPr>
          <p:cNvPr id="37" name="Rectangle 36">
            <a:extLst>
              <a:ext uri="{FF2B5EF4-FFF2-40B4-BE49-F238E27FC236}">
                <a16:creationId xmlns:a16="http://schemas.microsoft.com/office/drawing/2014/main" id="{B75171F6-6178-4389-AF65-BEE7818809D1}"/>
              </a:ext>
            </a:extLst>
          </p:cNvPr>
          <p:cNvSpPr/>
          <p:nvPr/>
        </p:nvSpPr>
        <p:spPr>
          <a:xfrm>
            <a:off x="5046920" y="3409325"/>
            <a:ext cx="3251383" cy="461665"/>
          </a:xfrm>
          <a:prstGeom prst="rect">
            <a:avLst/>
          </a:prstGeom>
        </p:spPr>
        <p:txBody>
          <a:bodyPr wrap="square">
            <a:spAutoFit/>
          </a:bodyPr>
          <a:lstStyle/>
          <a:p>
            <a:pPr>
              <a:buClr>
                <a:srgbClr val="FF3700"/>
              </a:buClr>
            </a:pPr>
            <a:r>
              <a:rPr lang="en-GB" sz="2400" b="1" dirty="0">
                <a:solidFill>
                  <a:srgbClr val="FF3700"/>
                </a:solidFill>
                <a:latin typeface="Arial" panose="020B0604020202020204" pitchFamily="34" charset="0"/>
                <a:cs typeface="Arial" panose="020B0604020202020204" pitchFamily="34" charset="0"/>
              </a:rPr>
              <a:t>EcoSheetPile™ Plus </a:t>
            </a:r>
          </a:p>
        </p:txBody>
      </p:sp>
      <p:sp>
        <p:nvSpPr>
          <p:cNvPr id="25" name="Oval 24">
            <a:extLst>
              <a:ext uri="{FF2B5EF4-FFF2-40B4-BE49-F238E27FC236}">
                <a16:creationId xmlns:a16="http://schemas.microsoft.com/office/drawing/2014/main" id="{47D089EB-D889-4277-8F55-B81521FF8874}"/>
              </a:ext>
            </a:extLst>
          </p:cNvPr>
          <p:cNvSpPr/>
          <p:nvPr/>
        </p:nvSpPr>
        <p:spPr>
          <a:xfrm>
            <a:off x="8375801" y="1750665"/>
            <a:ext cx="3816200" cy="3819313"/>
          </a:xfrm>
          <a:prstGeom prst="ellipse">
            <a:avLst/>
          </a:prstGeom>
          <a:solidFill>
            <a:srgbClr val="D9D9D9"/>
          </a:solidFill>
          <a:ln w="152400">
            <a:solidFill>
              <a:srgbClr val="ABC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13BD6551-80AD-4E9B-866A-6497D7C2D053}"/>
              </a:ext>
            </a:extLst>
          </p:cNvPr>
          <p:cNvSpPr/>
          <p:nvPr/>
        </p:nvSpPr>
        <p:spPr>
          <a:xfrm>
            <a:off x="9078279" y="2321377"/>
            <a:ext cx="2814168" cy="1795428"/>
          </a:xfrm>
          <a:prstGeom prst="rect">
            <a:avLst/>
          </a:prstGeom>
        </p:spPr>
        <p:txBody>
          <a:bodyPr wrap="square">
            <a:spAutoFit/>
          </a:bodyPr>
          <a:lstStyle/>
          <a:p>
            <a:pPr algn="ctr" defTabSz="914377">
              <a:defRPr/>
            </a:pPr>
            <a:endParaRPr lang="fr-FR" sz="1400" dirty="0">
              <a:solidFill>
                <a:schemeClr val="bg1"/>
              </a:solidFill>
              <a:latin typeface="Arial" panose="020B0604020202020204" pitchFamily="34" charset="0"/>
            </a:endParaRPr>
          </a:p>
          <a:p>
            <a:pPr>
              <a:buClr>
                <a:srgbClr val="FF3700"/>
              </a:buClr>
            </a:pPr>
            <a:r>
              <a:rPr lang="en-GB" sz="1867" b="1" dirty="0">
                <a:solidFill>
                  <a:srgbClr val="FF3700"/>
                </a:solidFill>
                <a:latin typeface="Arial" panose="020B0604020202020204" pitchFamily="34" charset="0"/>
                <a:cs typeface="Arial" panose="020B0604020202020204" pitchFamily="34" charset="0"/>
              </a:rPr>
              <a:t>Sections</a:t>
            </a:r>
          </a:p>
          <a:p>
            <a:pPr>
              <a:buClr>
                <a:srgbClr val="FF3700"/>
              </a:buClr>
            </a:pPr>
            <a:endParaRPr lang="en-GB" sz="1400" b="1" dirty="0">
              <a:solidFill>
                <a:schemeClr val="bg1"/>
              </a:solidFill>
              <a:latin typeface="Arial" panose="020B0604020202020204" pitchFamily="34" charset="0"/>
              <a:cs typeface="Arial" panose="020B0604020202020204" pitchFamily="34" charset="0"/>
            </a:endParaRPr>
          </a:p>
          <a:p>
            <a:pPr>
              <a:buClr>
                <a:srgbClr val="FF3700"/>
              </a:buClr>
            </a:pPr>
            <a:r>
              <a:rPr lang="en-US" sz="1600" dirty="0">
                <a:solidFill>
                  <a:schemeClr val="bg1"/>
                </a:solidFill>
                <a:latin typeface="Arial" panose="020B0604020202020204" pitchFamily="34" charset="0"/>
                <a:ea typeface="MS PGothic"/>
                <a:cs typeface="Arial" panose="020B0604020202020204" pitchFamily="34" charset="0"/>
              </a:rPr>
              <a:t>The longest pedestrian bridge in Europe between </a:t>
            </a:r>
            <a:r>
              <a:rPr lang="en-US" sz="1600" dirty="0" err="1">
                <a:solidFill>
                  <a:schemeClr val="bg1"/>
                </a:solidFill>
                <a:latin typeface="Arial" panose="020B0604020202020204" pitchFamily="34" charset="0"/>
                <a:ea typeface="MS PGothic"/>
                <a:cs typeface="Arial" panose="020B0604020202020204" pitchFamily="34" charset="0"/>
              </a:rPr>
              <a:t>Esch</a:t>
            </a:r>
            <a:r>
              <a:rPr lang="en-US" sz="1600" dirty="0">
                <a:solidFill>
                  <a:schemeClr val="bg1"/>
                </a:solidFill>
                <a:latin typeface="Arial" panose="020B0604020202020204" pitchFamily="34" charset="0"/>
                <a:ea typeface="MS PGothic"/>
                <a:cs typeface="Arial" panose="020B0604020202020204" pitchFamily="34" charset="0"/>
              </a:rPr>
              <a:t> and </a:t>
            </a:r>
            <a:r>
              <a:rPr lang="en-US" sz="1600" dirty="0" err="1">
                <a:solidFill>
                  <a:schemeClr val="bg1"/>
                </a:solidFill>
                <a:latin typeface="Arial" panose="020B0604020202020204" pitchFamily="34" charset="0"/>
                <a:ea typeface="MS PGothic"/>
                <a:cs typeface="Arial" panose="020B0604020202020204" pitchFamily="34" charset="0"/>
              </a:rPr>
              <a:t>Belval</a:t>
            </a:r>
            <a:r>
              <a:rPr lang="en-US" sz="1600" dirty="0">
                <a:solidFill>
                  <a:schemeClr val="bg1"/>
                </a:solidFill>
                <a:latin typeface="Arial" panose="020B0604020202020204" pitchFamily="34" charset="0"/>
                <a:ea typeface="MS PGothic"/>
                <a:cs typeface="Arial" panose="020B0604020202020204" pitchFamily="34" charset="0"/>
              </a:rPr>
              <a:t>, in Luxembourg </a:t>
            </a:r>
          </a:p>
        </p:txBody>
      </p:sp>
      <p:sp>
        <p:nvSpPr>
          <p:cNvPr id="38" name="Oval 37">
            <a:extLst>
              <a:ext uri="{FF2B5EF4-FFF2-40B4-BE49-F238E27FC236}">
                <a16:creationId xmlns:a16="http://schemas.microsoft.com/office/drawing/2014/main" id="{70EC1B34-AB1C-4060-80C0-D5C21B9FB932}"/>
              </a:ext>
            </a:extLst>
          </p:cNvPr>
          <p:cNvSpPr/>
          <p:nvPr/>
        </p:nvSpPr>
        <p:spPr>
          <a:xfrm flipH="1">
            <a:off x="8560819" y="4236432"/>
            <a:ext cx="2522583" cy="2354665"/>
          </a:xfrm>
          <a:prstGeom prst="ellipse">
            <a:avLst/>
          </a:prstGeom>
          <a:solidFill>
            <a:srgbClr val="96D355"/>
          </a:solidFill>
          <a:ln w="136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BE">
              <a:solidFill>
                <a:prstClr val="white"/>
              </a:solidFill>
              <a:latin typeface="Calibri" panose="020F0502020204030204"/>
            </a:endParaRPr>
          </a:p>
        </p:txBody>
      </p:sp>
      <p:sp>
        <p:nvSpPr>
          <p:cNvPr id="39" name="Rectangle 38">
            <a:extLst>
              <a:ext uri="{FF2B5EF4-FFF2-40B4-BE49-F238E27FC236}">
                <a16:creationId xmlns:a16="http://schemas.microsoft.com/office/drawing/2014/main" id="{ACB4FE8E-47CD-4F6C-968E-9193A70D59AE}"/>
              </a:ext>
            </a:extLst>
          </p:cNvPr>
          <p:cNvSpPr/>
          <p:nvPr/>
        </p:nvSpPr>
        <p:spPr>
          <a:xfrm>
            <a:off x="9248940" y="4781728"/>
            <a:ext cx="1385165" cy="1036309"/>
          </a:xfrm>
          <a:prstGeom prst="rect">
            <a:avLst/>
          </a:prstGeom>
        </p:spPr>
        <p:txBody>
          <a:bodyPr wrap="square">
            <a:spAutoFit/>
          </a:bodyPr>
          <a:lstStyle/>
          <a:p>
            <a:pPr marL="751" defTabSz="914377">
              <a:buClr>
                <a:srgbClr val="1F497D"/>
              </a:buClr>
              <a:defRPr/>
            </a:pPr>
            <a:r>
              <a:rPr lang="en-GB" sz="1867" kern="0" dirty="0">
                <a:solidFill>
                  <a:schemeClr val="bg1"/>
                </a:solidFill>
                <a:latin typeface="Arial" panose="020B0604020202020204" pitchFamily="34" charset="0"/>
                <a:cs typeface="Arial" panose="020B0604020202020204" pitchFamily="34" charset="0"/>
              </a:rPr>
              <a:t>GWP* at:  </a:t>
            </a:r>
            <a:r>
              <a:rPr lang="en-GB" sz="2400" b="1" kern="0" dirty="0">
                <a:solidFill>
                  <a:schemeClr val="bg1"/>
                </a:solidFill>
                <a:latin typeface="Arial" panose="020B0604020202020204" pitchFamily="34" charset="0"/>
                <a:cs typeface="Arial" panose="020B0604020202020204" pitchFamily="34" charset="0"/>
              </a:rPr>
              <a:t>333 kg </a:t>
            </a:r>
            <a:r>
              <a:rPr lang="en-GB" sz="1867" kern="0" dirty="0">
                <a:solidFill>
                  <a:schemeClr val="bg1"/>
                </a:solidFill>
                <a:latin typeface="Arial" panose="020B0604020202020204" pitchFamily="34" charset="0"/>
                <a:cs typeface="Arial" panose="020B0604020202020204" pitchFamily="34" charset="0"/>
              </a:rPr>
              <a:t>CO</a:t>
            </a:r>
            <a:r>
              <a:rPr lang="en-GB" sz="1867" kern="0" baseline="-25000" dirty="0">
                <a:solidFill>
                  <a:schemeClr val="bg1"/>
                </a:solidFill>
                <a:latin typeface="Arial" panose="020B0604020202020204" pitchFamily="34" charset="0"/>
                <a:cs typeface="Arial" panose="020B0604020202020204" pitchFamily="34" charset="0"/>
              </a:rPr>
              <a:t>2</a:t>
            </a:r>
            <a:r>
              <a:rPr lang="en-GB" sz="1867" kern="0" dirty="0">
                <a:solidFill>
                  <a:schemeClr val="bg1"/>
                </a:solidFill>
                <a:latin typeface="Arial" panose="020B0604020202020204" pitchFamily="34" charset="0"/>
                <a:cs typeface="Arial" panose="020B0604020202020204" pitchFamily="34" charset="0"/>
              </a:rPr>
              <a:t>/t steel</a:t>
            </a:r>
          </a:p>
        </p:txBody>
      </p:sp>
      <p:sp>
        <p:nvSpPr>
          <p:cNvPr id="42" name="Oval 41">
            <a:extLst>
              <a:ext uri="{FF2B5EF4-FFF2-40B4-BE49-F238E27FC236}">
                <a16:creationId xmlns:a16="http://schemas.microsoft.com/office/drawing/2014/main" id="{99F74C97-2641-476C-B035-E333B28D37FA}"/>
              </a:ext>
            </a:extLst>
          </p:cNvPr>
          <p:cNvSpPr/>
          <p:nvPr/>
        </p:nvSpPr>
        <p:spPr>
          <a:xfrm>
            <a:off x="-296643" y="-867654"/>
            <a:ext cx="4210283" cy="4149563"/>
          </a:xfrm>
          <a:prstGeom prst="ellipse">
            <a:avLst/>
          </a:prstGeom>
          <a:solidFill>
            <a:srgbClr val="D9D9D9"/>
          </a:solidFill>
          <a:ln w="152400">
            <a:solidFill>
              <a:srgbClr val="ABC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endParaRPr>
          </a:p>
        </p:txBody>
      </p:sp>
      <p:sp>
        <p:nvSpPr>
          <p:cNvPr id="33" name="Oval 32">
            <a:extLst>
              <a:ext uri="{FF2B5EF4-FFF2-40B4-BE49-F238E27FC236}">
                <a16:creationId xmlns:a16="http://schemas.microsoft.com/office/drawing/2014/main" id="{45237545-246F-42C9-AF23-A4E583EB7FA4}"/>
              </a:ext>
            </a:extLst>
          </p:cNvPr>
          <p:cNvSpPr/>
          <p:nvPr/>
        </p:nvSpPr>
        <p:spPr>
          <a:xfrm flipH="1">
            <a:off x="2577213" y="10753"/>
            <a:ext cx="2522583" cy="2354665"/>
          </a:xfrm>
          <a:prstGeom prst="ellipse">
            <a:avLst/>
          </a:prstGeom>
          <a:solidFill>
            <a:srgbClr val="96D355"/>
          </a:solidFill>
          <a:ln w="136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BE">
              <a:solidFill>
                <a:prstClr val="white"/>
              </a:solidFill>
              <a:latin typeface="Calibri" panose="020F0502020204030204"/>
            </a:endParaRPr>
          </a:p>
        </p:txBody>
      </p:sp>
      <p:pic>
        <p:nvPicPr>
          <p:cNvPr id="41" name="Picture 40">
            <a:extLst>
              <a:ext uri="{FF2B5EF4-FFF2-40B4-BE49-F238E27FC236}">
                <a16:creationId xmlns:a16="http://schemas.microsoft.com/office/drawing/2014/main" id="{9E9CAC2D-CE3A-42FC-BBA1-3BD79B4FB78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42958" t="138" r="7054" b="13553"/>
          <a:stretch/>
        </p:blipFill>
        <p:spPr>
          <a:xfrm>
            <a:off x="2913762" y="279779"/>
            <a:ext cx="1921596" cy="1871580"/>
          </a:xfrm>
          <a:custGeom>
            <a:avLst/>
            <a:gdLst>
              <a:gd name="connsiteX0" fmla="*/ 1424109 w 3309862"/>
              <a:gd name="connsiteY0" fmla="*/ 0 h 3223710"/>
              <a:gd name="connsiteX1" fmla="*/ 1885754 w 3309862"/>
              <a:gd name="connsiteY1" fmla="*/ 0 h 3223710"/>
              <a:gd name="connsiteX2" fmla="*/ 1988458 w 3309862"/>
              <a:gd name="connsiteY2" fmla="*/ 15350 h 3223710"/>
              <a:gd name="connsiteX3" fmla="*/ 3309862 w 3309862"/>
              <a:gd name="connsiteY3" fmla="*/ 1603067 h 3223710"/>
              <a:gd name="connsiteX4" fmla="*/ 1654931 w 3309862"/>
              <a:gd name="connsiteY4" fmla="*/ 3223710 h 3223710"/>
              <a:gd name="connsiteX5" fmla="*/ 0 w 3309862"/>
              <a:gd name="connsiteY5" fmla="*/ 1603067 h 3223710"/>
              <a:gd name="connsiteX6" fmla="*/ 1321405 w 3309862"/>
              <a:gd name="connsiteY6" fmla="*/ 15350 h 322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9862" h="3223710">
                <a:moveTo>
                  <a:pt x="1424109" y="0"/>
                </a:moveTo>
                <a:lnTo>
                  <a:pt x="1885754" y="0"/>
                </a:lnTo>
                <a:lnTo>
                  <a:pt x="1988458" y="15350"/>
                </a:lnTo>
                <a:cubicBezTo>
                  <a:pt x="2742582" y="166469"/>
                  <a:pt x="3309862" y="819893"/>
                  <a:pt x="3309862" y="1603067"/>
                </a:cubicBezTo>
                <a:cubicBezTo>
                  <a:pt x="3309862" y="2498123"/>
                  <a:pt x="2568924" y="3223710"/>
                  <a:pt x="1654931" y="3223710"/>
                </a:cubicBezTo>
                <a:cubicBezTo>
                  <a:pt x="740938" y="3223710"/>
                  <a:pt x="0" y="2498123"/>
                  <a:pt x="0" y="1603067"/>
                </a:cubicBezTo>
                <a:cubicBezTo>
                  <a:pt x="0" y="819893"/>
                  <a:pt x="567281" y="166469"/>
                  <a:pt x="1321405" y="15350"/>
                </a:cubicBezTo>
                <a:close/>
              </a:path>
            </a:pathLst>
          </a:custGeom>
        </p:spPr>
      </p:pic>
      <p:sp>
        <p:nvSpPr>
          <p:cNvPr id="9" name="Rectangle 8">
            <a:extLst>
              <a:ext uri="{FF2B5EF4-FFF2-40B4-BE49-F238E27FC236}">
                <a16:creationId xmlns:a16="http://schemas.microsoft.com/office/drawing/2014/main" id="{56CF796D-1D53-4FD8-9341-AD67CF5CA8AF}"/>
              </a:ext>
            </a:extLst>
          </p:cNvPr>
          <p:cNvSpPr/>
          <p:nvPr/>
        </p:nvSpPr>
        <p:spPr>
          <a:xfrm>
            <a:off x="101600" y="111557"/>
            <a:ext cx="2901493" cy="2431435"/>
          </a:xfrm>
          <a:prstGeom prst="rect">
            <a:avLst/>
          </a:prstGeom>
        </p:spPr>
        <p:txBody>
          <a:bodyPr wrap="square">
            <a:spAutoFit/>
          </a:bodyPr>
          <a:lstStyle/>
          <a:p>
            <a:pPr>
              <a:buClr>
                <a:srgbClr val="FF3700"/>
              </a:buClr>
            </a:pPr>
            <a:r>
              <a:rPr lang="en-US" sz="2400" b="1" dirty="0">
                <a:solidFill>
                  <a:srgbClr val="FF3700"/>
                </a:solidFill>
                <a:latin typeface="Arial" panose="020B0604020202020204" pitchFamily="34" charset="0"/>
                <a:cs typeface="Arial" panose="020B0604020202020204" pitchFamily="34" charset="0"/>
              </a:rPr>
              <a:t>Bars and rods</a:t>
            </a:r>
          </a:p>
          <a:p>
            <a:pPr>
              <a:buClr>
                <a:srgbClr val="FF3700"/>
              </a:buClr>
            </a:pPr>
            <a:endParaRPr lang="en-US" sz="1600" dirty="0">
              <a:solidFill>
                <a:schemeClr val="bg1"/>
              </a:solidFill>
              <a:latin typeface="Arial" panose="020B0604020202020204" pitchFamily="34" charset="0"/>
              <a:cs typeface="Arial" panose="020B0604020202020204" pitchFamily="34" charset="0"/>
            </a:endParaRPr>
          </a:p>
          <a:p>
            <a:pPr marL="751">
              <a:buClr>
                <a:srgbClr val="FF3700"/>
              </a:buClr>
            </a:pPr>
            <a:r>
              <a:rPr lang="en-US" sz="1600" dirty="0">
                <a:solidFill>
                  <a:schemeClr val="bg1"/>
                </a:solidFill>
                <a:latin typeface="Arial" panose="020B0604020202020204" pitchFamily="34" charset="0"/>
                <a:cs typeface="Arial" panose="020B0604020202020204" pitchFamily="34" charset="0"/>
              </a:rPr>
              <a:t>First trial order in </a:t>
            </a:r>
            <a:r>
              <a:rPr lang="en-US" sz="1600" dirty="0" err="1">
                <a:solidFill>
                  <a:schemeClr val="bg1"/>
                </a:solidFill>
                <a:latin typeface="Arial" panose="020B0604020202020204" pitchFamily="34" charset="0"/>
                <a:cs typeface="Arial" panose="020B0604020202020204" pitchFamily="34" charset="0"/>
              </a:rPr>
              <a:t>XCarb</a:t>
            </a:r>
            <a:r>
              <a:rPr lang="en-US" sz="1600" baseline="30000" dirty="0">
                <a:solidFill>
                  <a:schemeClr val="bg1"/>
                </a:solidFill>
                <a:latin typeface="Arial" panose="020B0604020202020204" pitchFamily="34" charset="0"/>
                <a:cs typeface="Arial" panose="020B0604020202020204" pitchFamily="34" charset="0"/>
              </a:rPr>
              <a:t>®</a:t>
            </a:r>
          </a:p>
          <a:p>
            <a:pPr marL="751">
              <a:buClr>
                <a:srgbClr val="FF3700"/>
              </a:buClr>
            </a:pPr>
            <a:r>
              <a:rPr lang="en-US" sz="1600" dirty="0">
                <a:solidFill>
                  <a:schemeClr val="bg1"/>
                </a:solidFill>
                <a:latin typeface="Arial" panose="020B0604020202020204" pitchFamily="34" charset="0"/>
                <a:cs typeface="Arial" panose="020B0604020202020204" pitchFamily="34" charset="0"/>
              </a:rPr>
              <a:t> </a:t>
            </a:r>
          </a:p>
          <a:p>
            <a:pPr marL="751">
              <a:buClr>
                <a:srgbClr val="FF3700"/>
              </a:buClr>
            </a:pPr>
            <a:r>
              <a:rPr lang="en-US" sz="1600" dirty="0" err="1">
                <a:solidFill>
                  <a:schemeClr val="bg1"/>
                </a:solidFill>
                <a:latin typeface="Arial" panose="020B0604020202020204" pitchFamily="34" charset="0"/>
                <a:cs typeface="Arial" panose="020B0604020202020204" pitchFamily="34" charset="0"/>
              </a:rPr>
              <a:t>Hjulsbro</a:t>
            </a:r>
            <a:r>
              <a:rPr lang="en-US" sz="1600" dirty="0">
                <a:solidFill>
                  <a:schemeClr val="bg1"/>
                </a:solidFill>
                <a:latin typeface="Arial" panose="020B0604020202020204" pitchFamily="34" charset="0"/>
                <a:cs typeface="Arial" panose="020B0604020202020204" pitchFamily="34" charset="0"/>
              </a:rPr>
              <a:t>, in Sweden. </a:t>
            </a:r>
          </a:p>
          <a:p>
            <a:pPr marL="751">
              <a:buClr>
                <a:srgbClr val="FF3700"/>
              </a:buClr>
            </a:pPr>
            <a:r>
              <a:rPr lang="en-US" sz="1600" dirty="0">
                <a:solidFill>
                  <a:schemeClr val="bg1"/>
                </a:solidFill>
                <a:latin typeface="Arial" panose="020B0604020202020204" pitchFamily="34" charset="0"/>
                <a:cs typeface="Arial" panose="020B0604020202020204" pitchFamily="34" charset="0"/>
              </a:rPr>
              <a:t>Pre-Constrained strands producer. </a:t>
            </a:r>
          </a:p>
          <a:p>
            <a:pPr marL="751">
              <a:buClr>
                <a:srgbClr val="FF3700"/>
              </a:buClr>
            </a:pPr>
            <a:r>
              <a:rPr lang="en-US" sz="1600" dirty="0">
                <a:solidFill>
                  <a:schemeClr val="bg1"/>
                </a:solidFill>
                <a:latin typeface="Arial" panose="020B0604020202020204" pitchFamily="34" charset="0"/>
                <a:cs typeface="Arial" panose="020B0604020202020204" pitchFamily="34" charset="0"/>
              </a:rPr>
              <a:t>Final application: railway sleepers</a:t>
            </a:r>
          </a:p>
        </p:txBody>
      </p:sp>
      <p:sp>
        <p:nvSpPr>
          <p:cNvPr id="21" name="Oval 20">
            <a:extLst>
              <a:ext uri="{FF2B5EF4-FFF2-40B4-BE49-F238E27FC236}">
                <a16:creationId xmlns:a16="http://schemas.microsoft.com/office/drawing/2014/main" id="{6E113925-15D7-45E4-84B4-841494ABC2C5}"/>
              </a:ext>
            </a:extLst>
          </p:cNvPr>
          <p:cNvSpPr/>
          <p:nvPr/>
        </p:nvSpPr>
        <p:spPr>
          <a:xfrm flipH="1">
            <a:off x="651869" y="2208071"/>
            <a:ext cx="2522583" cy="2354665"/>
          </a:xfrm>
          <a:prstGeom prst="ellipse">
            <a:avLst/>
          </a:prstGeom>
          <a:solidFill>
            <a:srgbClr val="96D355"/>
          </a:solidFill>
          <a:ln w="13652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nl-BE">
              <a:solidFill>
                <a:prstClr val="white"/>
              </a:solidFill>
              <a:latin typeface="Calibri" panose="020F0502020204030204"/>
            </a:endParaRPr>
          </a:p>
        </p:txBody>
      </p:sp>
      <p:sp>
        <p:nvSpPr>
          <p:cNvPr id="22" name="Rectangle 21">
            <a:extLst>
              <a:ext uri="{FF2B5EF4-FFF2-40B4-BE49-F238E27FC236}">
                <a16:creationId xmlns:a16="http://schemas.microsoft.com/office/drawing/2014/main" id="{750B4F78-DCC1-48A9-B376-342941B625DC}"/>
              </a:ext>
            </a:extLst>
          </p:cNvPr>
          <p:cNvSpPr/>
          <p:nvPr/>
        </p:nvSpPr>
        <p:spPr>
          <a:xfrm>
            <a:off x="1188429" y="2820466"/>
            <a:ext cx="1385165" cy="1036309"/>
          </a:xfrm>
          <a:prstGeom prst="rect">
            <a:avLst/>
          </a:prstGeom>
        </p:spPr>
        <p:txBody>
          <a:bodyPr wrap="square">
            <a:spAutoFit/>
          </a:bodyPr>
          <a:lstStyle/>
          <a:p>
            <a:pPr marL="751" defTabSz="914377">
              <a:buClr>
                <a:srgbClr val="1F497D"/>
              </a:buClr>
              <a:defRPr/>
            </a:pPr>
            <a:r>
              <a:rPr lang="en-GB" sz="1867" kern="0" dirty="0">
                <a:solidFill>
                  <a:schemeClr val="bg1"/>
                </a:solidFill>
                <a:latin typeface="Arial" panose="020B0604020202020204" pitchFamily="34" charset="0"/>
                <a:cs typeface="Arial" panose="020B0604020202020204" pitchFamily="34" charset="0"/>
              </a:rPr>
              <a:t>GWP* at:  </a:t>
            </a:r>
            <a:r>
              <a:rPr lang="en-GB" sz="2400" b="1" kern="0" dirty="0">
                <a:solidFill>
                  <a:schemeClr val="bg1"/>
                </a:solidFill>
                <a:latin typeface="Arial" panose="020B0604020202020204" pitchFamily="34" charset="0"/>
                <a:cs typeface="Arial" panose="020B0604020202020204" pitchFamily="34" charset="0"/>
              </a:rPr>
              <a:t>300 kg </a:t>
            </a:r>
            <a:r>
              <a:rPr lang="en-GB" sz="1867" kern="0" dirty="0">
                <a:solidFill>
                  <a:schemeClr val="bg1"/>
                </a:solidFill>
                <a:latin typeface="Arial" panose="020B0604020202020204" pitchFamily="34" charset="0"/>
                <a:cs typeface="Arial" panose="020B0604020202020204" pitchFamily="34" charset="0"/>
              </a:rPr>
              <a:t>CO</a:t>
            </a:r>
            <a:r>
              <a:rPr lang="en-GB" sz="1867" kern="0" baseline="-25000" dirty="0">
                <a:solidFill>
                  <a:schemeClr val="bg1"/>
                </a:solidFill>
                <a:latin typeface="Arial" panose="020B0604020202020204" pitchFamily="34" charset="0"/>
                <a:cs typeface="Arial" panose="020B0604020202020204" pitchFamily="34" charset="0"/>
              </a:rPr>
              <a:t>2</a:t>
            </a:r>
            <a:r>
              <a:rPr lang="en-GB" sz="1867" kern="0" dirty="0">
                <a:solidFill>
                  <a:schemeClr val="bg1"/>
                </a:solidFill>
                <a:latin typeface="Arial" panose="020B0604020202020204" pitchFamily="34" charset="0"/>
                <a:cs typeface="Arial" panose="020B0604020202020204" pitchFamily="34" charset="0"/>
              </a:rPr>
              <a:t>/t steel</a:t>
            </a:r>
          </a:p>
        </p:txBody>
      </p:sp>
    </p:spTree>
    <p:extLst>
      <p:ext uri="{BB962C8B-B14F-4D97-AF65-F5344CB8AC3E}">
        <p14:creationId xmlns:p14="http://schemas.microsoft.com/office/powerpoint/2010/main" val="2665695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EC91-086A-4FF6-A5DB-4020F4E13E89}"/>
              </a:ext>
            </a:extLst>
          </p:cNvPr>
          <p:cNvSpPr>
            <a:spLocks noGrp="1"/>
          </p:cNvSpPr>
          <p:nvPr>
            <p:ph type="title"/>
          </p:nvPr>
        </p:nvSpPr>
        <p:spPr>
          <a:xfrm>
            <a:off x="614712" y="5076017"/>
            <a:ext cx="10439343" cy="615553"/>
          </a:xfrm>
        </p:spPr>
        <p:txBody>
          <a:bodyPr/>
          <a:lstStyle/>
          <a:p>
            <a:r>
              <a:rPr lang="en-US" b="1" dirty="0"/>
              <a:t>The structural engineer has more opportunity to reduce carbon emissions </a:t>
            </a:r>
            <a:r>
              <a:rPr lang="en-GB" b="1" dirty="0"/>
              <a:t>than most other people</a:t>
            </a:r>
            <a:endParaRPr lang="en-US" b="1" dirty="0"/>
          </a:p>
        </p:txBody>
      </p:sp>
      <p:pic>
        <p:nvPicPr>
          <p:cNvPr id="19" name="Content Placeholder 18" descr="Taxi">
            <a:extLst>
              <a:ext uri="{FF2B5EF4-FFF2-40B4-BE49-F238E27FC236}">
                <a16:creationId xmlns:a16="http://schemas.microsoft.com/office/drawing/2014/main" id="{8114D570-7441-48BE-8258-88BCC6FC067B}"/>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22228" y="2969726"/>
            <a:ext cx="914400" cy="914400"/>
          </a:xfrm>
        </p:spPr>
      </p:pic>
      <p:sp>
        <p:nvSpPr>
          <p:cNvPr id="4" name="Text Placeholder 3">
            <a:extLst>
              <a:ext uri="{FF2B5EF4-FFF2-40B4-BE49-F238E27FC236}">
                <a16:creationId xmlns:a16="http://schemas.microsoft.com/office/drawing/2014/main" id="{F8A3239D-B1AE-4CB9-8171-4C413AB9F572}"/>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F08D2616-0085-40CA-B204-0BDF00AED691}"/>
              </a:ext>
            </a:extLst>
          </p:cNvPr>
          <p:cNvPicPr>
            <a:picLocks noChangeAspect="1"/>
          </p:cNvPicPr>
          <p:nvPr/>
        </p:nvPicPr>
        <p:blipFill>
          <a:blip r:embed="rId5"/>
          <a:stretch>
            <a:fillRect/>
          </a:stretch>
        </p:blipFill>
        <p:spPr>
          <a:xfrm>
            <a:off x="2493675" y="1991720"/>
            <a:ext cx="7076893" cy="2870073"/>
          </a:xfrm>
          <a:prstGeom prst="rect">
            <a:avLst/>
          </a:prstGeom>
        </p:spPr>
      </p:pic>
      <p:sp>
        <p:nvSpPr>
          <p:cNvPr id="6" name="Rectangle 5">
            <a:extLst>
              <a:ext uri="{FF2B5EF4-FFF2-40B4-BE49-F238E27FC236}">
                <a16:creationId xmlns:a16="http://schemas.microsoft.com/office/drawing/2014/main" id="{161998B5-BB9F-4358-9FC9-06E2FC95EC7D}"/>
              </a:ext>
            </a:extLst>
          </p:cNvPr>
          <p:cNvSpPr/>
          <p:nvPr/>
        </p:nvSpPr>
        <p:spPr>
          <a:xfrm>
            <a:off x="1261937" y="1991720"/>
            <a:ext cx="2860819" cy="523220"/>
          </a:xfrm>
          <a:prstGeom prst="rect">
            <a:avLst/>
          </a:prstGeom>
          <a:solidFill>
            <a:schemeClr val="bg1"/>
          </a:solidFill>
        </p:spPr>
        <p:txBody>
          <a:bodyPr wrap="square" anchor="ctr" anchorCtr="0">
            <a:spAutoFit/>
          </a:bodyPr>
          <a:lstStyle/>
          <a:p>
            <a:pPr lvl="0">
              <a:spcBef>
                <a:spcPts val="600"/>
              </a:spcBef>
              <a:buClr>
                <a:srgbClr val="FF3700"/>
              </a:buClr>
              <a:defRPr/>
            </a:pPr>
            <a:r>
              <a:rPr lang="en-GB" sz="1400">
                <a:solidFill>
                  <a:srgbClr val="696969"/>
                </a:solidFill>
                <a:latin typeface="Arial" panose="020B0604020202020204" pitchFamily="34" charset="0"/>
                <a:cs typeface="Arial" panose="020B0604020202020204" pitchFamily="34" charset="0"/>
              </a:rPr>
              <a:t>Cut one return flight to New York in economy</a:t>
            </a:r>
            <a:endParaRPr kumimoji="0" lang="en-GB" sz="1400" b="0" i="0" u="none" strike="noStrike" kern="1200" cap="none" spc="0" normalizeH="0" baseline="0" noProof="0">
              <a:ln>
                <a:noFill/>
              </a:ln>
              <a:solidFill>
                <a:srgbClr val="696969"/>
              </a:solidFill>
              <a:effectLst/>
              <a:uLnTx/>
              <a:uFillTx/>
              <a:latin typeface="Arial" panose="020B0604020202020204" pitchFamily="34" charset="0"/>
              <a:ea typeface="MS PGothic"/>
              <a:cs typeface="Arial" panose="020B0604020202020204" pitchFamily="34" charset="0"/>
            </a:endParaRPr>
          </a:p>
        </p:txBody>
      </p:sp>
      <p:sp>
        <p:nvSpPr>
          <p:cNvPr id="7" name="Rectangle 6">
            <a:extLst>
              <a:ext uri="{FF2B5EF4-FFF2-40B4-BE49-F238E27FC236}">
                <a16:creationId xmlns:a16="http://schemas.microsoft.com/office/drawing/2014/main" id="{7EB67677-898F-468E-984E-ABAA3595531B}"/>
              </a:ext>
            </a:extLst>
          </p:cNvPr>
          <p:cNvSpPr/>
          <p:nvPr/>
        </p:nvSpPr>
        <p:spPr>
          <a:xfrm>
            <a:off x="1261937" y="2778261"/>
            <a:ext cx="2860819" cy="523220"/>
          </a:xfrm>
          <a:prstGeom prst="rect">
            <a:avLst/>
          </a:prstGeom>
          <a:solidFill>
            <a:schemeClr val="bg1"/>
          </a:solidFill>
        </p:spPr>
        <p:txBody>
          <a:bodyPr wrap="square" anchor="ctr" anchorCtr="0">
            <a:spAutoFit/>
          </a:bodyPr>
          <a:lstStyle/>
          <a:p>
            <a:pPr lvl="0">
              <a:spcBef>
                <a:spcPts val="600"/>
              </a:spcBef>
              <a:buClr>
                <a:srgbClr val="FF3700"/>
              </a:buClr>
              <a:defRPr/>
            </a:pPr>
            <a:r>
              <a:rPr lang="en-GB" sz="1400">
                <a:solidFill>
                  <a:srgbClr val="696969"/>
                </a:solidFill>
                <a:latin typeface="Arial" panose="020B0604020202020204" pitchFamily="34" charset="0"/>
                <a:cs typeface="Arial" panose="020B0604020202020204" pitchFamily="34" charset="0"/>
              </a:rPr>
              <a:t>Cut meat, dairy and beer from your diet</a:t>
            </a:r>
            <a:endParaRPr kumimoji="0" lang="en-GB" sz="1400" b="0" i="0" u="none" strike="noStrike" kern="1200" cap="none" spc="0" normalizeH="0" baseline="0" noProof="0">
              <a:ln>
                <a:noFill/>
              </a:ln>
              <a:solidFill>
                <a:srgbClr val="696969"/>
              </a:solidFill>
              <a:effectLst/>
              <a:uLnTx/>
              <a:uFillTx/>
              <a:latin typeface="Arial" panose="020B0604020202020204" pitchFamily="34" charset="0"/>
              <a:ea typeface="MS PGothic"/>
              <a:cs typeface="Arial" panose="020B0604020202020204" pitchFamily="34" charset="0"/>
            </a:endParaRPr>
          </a:p>
        </p:txBody>
      </p:sp>
      <p:sp>
        <p:nvSpPr>
          <p:cNvPr id="8" name="Rectangle 7">
            <a:extLst>
              <a:ext uri="{FF2B5EF4-FFF2-40B4-BE49-F238E27FC236}">
                <a16:creationId xmlns:a16="http://schemas.microsoft.com/office/drawing/2014/main" id="{FFE43141-C8C3-4B1A-819B-41C360ED1B6E}"/>
              </a:ext>
            </a:extLst>
          </p:cNvPr>
          <p:cNvSpPr/>
          <p:nvPr/>
        </p:nvSpPr>
        <p:spPr>
          <a:xfrm>
            <a:off x="1261936" y="3556952"/>
            <a:ext cx="2860819" cy="307777"/>
          </a:xfrm>
          <a:prstGeom prst="rect">
            <a:avLst/>
          </a:prstGeom>
          <a:solidFill>
            <a:schemeClr val="bg1"/>
          </a:solidFill>
        </p:spPr>
        <p:txBody>
          <a:bodyPr wrap="square" anchor="ctr" anchorCtr="0">
            <a:spAutoFit/>
          </a:bodyPr>
          <a:lstStyle/>
          <a:p>
            <a:pPr lvl="0">
              <a:spcBef>
                <a:spcPts val="600"/>
              </a:spcBef>
              <a:buClr>
                <a:srgbClr val="FF3700"/>
              </a:buClr>
              <a:defRPr/>
            </a:pPr>
            <a:r>
              <a:rPr lang="en-GB" sz="1400">
                <a:solidFill>
                  <a:srgbClr val="696969"/>
                </a:solidFill>
                <a:latin typeface="Arial" panose="020B0604020202020204" pitchFamily="34" charset="0"/>
                <a:cs typeface="Arial" panose="020B0604020202020204" pitchFamily="34" charset="0"/>
              </a:rPr>
              <a:t>Stop driving your car</a:t>
            </a:r>
            <a:endParaRPr kumimoji="0" lang="en-GB" sz="1400" b="0" i="0" u="none" strike="noStrike" kern="1200" cap="none" spc="0" normalizeH="0" baseline="0" noProof="0">
              <a:ln>
                <a:noFill/>
              </a:ln>
              <a:solidFill>
                <a:srgbClr val="696969"/>
              </a:solidFill>
              <a:effectLst/>
              <a:uLnTx/>
              <a:uFillTx/>
              <a:latin typeface="Arial" panose="020B0604020202020204" pitchFamily="34" charset="0"/>
              <a:ea typeface="MS PGothic"/>
              <a:cs typeface="Arial" panose="020B0604020202020204" pitchFamily="34" charset="0"/>
            </a:endParaRPr>
          </a:p>
        </p:txBody>
      </p:sp>
      <p:sp>
        <p:nvSpPr>
          <p:cNvPr id="9" name="Rectangle 8">
            <a:extLst>
              <a:ext uri="{FF2B5EF4-FFF2-40B4-BE49-F238E27FC236}">
                <a16:creationId xmlns:a16="http://schemas.microsoft.com/office/drawing/2014/main" id="{D183C879-2C26-464D-8D5B-A3E6B93446F7}"/>
              </a:ext>
            </a:extLst>
          </p:cNvPr>
          <p:cNvSpPr/>
          <p:nvPr/>
        </p:nvSpPr>
        <p:spPr>
          <a:xfrm>
            <a:off x="1275322" y="4128366"/>
            <a:ext cx="2860819" cy="523220"/>
          </a:xfrm>
          <a:prstGeom prst="rect">
            <a:avLst/>
          </a:prstGeom>
          <a:solidFill>
            <a:schemeClr val="bg1"/>
          </a:solidFill>
        </p:spPr>
        <p:txBody>
          <a:bodyPr wrap="square" anchor="ctr" anchorCtr="0">
            <a:spAutoFit/>
          </a:bodyPr>
          <a:lstStyle/>
          <a:p>
            <a:pPr lvl="0">
              <a:spcBef>
                <a:spcPts val="600"/>
              </a:spcBef>
              <a:buClr>
                <a:srgbClr val="FF3700"/>
              </a:buClr>
              <a:defRPr/>
            </a:pPr>
            <a:r>
              <a:rPr lang="en-GB" sz="1400">
                <a:solidFill>
                  <a:srgbClr val="696969"/>
                </a:solidFill>
                <a:latin typeface="Arial" panose="020B0604020202020204" pitchFamily="34" charset="0"/>
                <a:cs typeface="Arial" panose="020B0604020202020204" pitchFamily="34" charset="0"/>
              </a:rPr>
              <a:t>20% structural embodied carbon reduction achieved (*)</a:t>
            </a:r>
            <a:endParaRPr kumimoji="0" lang="en-GB" sz="1400" b="0" i="0" u="none" strike="noStrike" kern="1200" cap="none" spc="0" normalizeH="0" baseline="0" noProof="0">
              <a:ln>
                <a:noFill/>
              </a:ln>
              <a:solidFill>
                <a:srgbClr val="696969"/>
              </a:solidFill>
              <a:effectLst/>
              <a:uLnTx/>
              <a:uFillTx/>
              <a:latin typeface="Arial" panose="020B0604020202020204" pitchFamily="34" charset="0"/>
              <a:ea typeface="MS PGothic"/>
              <a:cs typeface="Arial" panose="020B0604020202020204" pitchFamily="34" charset="0"/>
            </a:endParaRPr>
          </a:p>
        </p:txBody>
      </p:sp>
      <p:sp>
        <p:nvSpPr>
          <p:cNvPr id="10" name="Rectangle 9">
            <a:extLst>
              <a:ext uri="{FF2B5EF4-FFF2-40B4-BE49-F238E27FC236}">
                <a16:creationId xmlns:a16="http://schemas.microsoft.com/office/drawing/2014/main" id="{BAEA5F01-1F2C-4578-8C66-501A285FD13E}"/>
              </a:ext>
            </a:extLst>
          </p:cNvPr>
          <p:cNvSpPr/>
          <p:nvPr/>
        </p:nvSpPr>
        <p:spPr>
          <a:xfrm>
            <a:off x="4848918" y="2088539"/>
            <a:ext cx="2860819" cy="307777"/>
          </a:xfrm>
          <a:prstGeom prst="rect">
            <a:avLst/>
          </a:prstGeom>
          <a:solidFill>
            <a:schemeClr val="bg1"/>
          </a:solidFill>
        </p:spPr>
        <p:txBody>
          <a:bodyPr wrap="square" anchor="ctr" anchorCtr="0">
            <a:spAutoFit/>
          </a:bodyPr>
          <a:lstStyle/>
          <a:p>
            <a:pPr lvl="0">
              <a:spcBef>
                <a:spcPts val="600"/>
              </a:spcBef>
              <a:buClr>
                <a:srgbClr val="FF3700"/>
              </a:buClr>
              <a:defRPr/>
            </a:pPr>
            <a:r>
              <a:rPr lang="en-GB" sz="1400">
                <a:solidFill>
                  <a:srgbClr val="696969"/>
                </a:solidFill>
                <a:latin typeface="Arial" panose="020B0604020202020204" pitchFamily="34" charset="0"/>
                <a:cs typeface="Arial" panose="020B0604020202020204" pitchFamily="34" charset="0"/>
              </a:rPr>
              <a:t>Save 1,000 kgCO</a:t>
            </a:r>
            <a:r>
              <a:rPr lang="en-GB" sz="1400" baseline="-25000">
                <a:solidFill>
                  <a:srgbClr val="696969"/>
                </a:solidFill>
                <a:latin typeface="Arial" panose="020B0604020202020204" pitchFamily="34" charset="0"/>
                <a:cs typeface="Arial" panose="020B0604020202020204" pitchFamily="34" charset="0"/>
              </a:rPr>
              <a:t>2</a:t>
            </a:r>
            <a:r>
              <a:rPr lang="en-GB" sz="1400">
                <a:solidFill>
                  <a:srgbClr val="696969"/>
                </a:solidFill>
                <a:latin typeface="Arial" panose="020B0604020202020204" pitchFamily="34" charset="0"/>
                <a:cs typeface="Arial" panose="020B0604020202020204" pitchFamily="34" charset="0"/>
              </a:rPr>
              <a:t>e</a:t>
            </a:r>
            <a:endParaRPr kumimoji="0" lang="en-GB" sz="1400" b="0" i="0" u="none" strike="noStrike" kern="1200" cap="none" spc="0" normalizeH="0" baseline="0" noProof="0">
              <a:ln>
                <a:noFill/>
              </a:ln>
              <a:solidFill>
                <a:srgbClr val="696969"/>
              </a:solidFill>
              <a:effectLst/>
              <a:uLnTx/>
              <a:uFillTx/>
              <a:latin typeface="Arial" panose="020B0604020202020204" pitchFamily="34" charset="0"/>
              <a:ea typeface="MS PGothic"/>
              <a:cs typeface="Arial" panose="020B0604020202020204" pitchFamily="34" charset="0"/>
            </a:endParaRPr>
          </a:p>
        </p:txBody>
      </p:sp>
      <p:sp>
        <p:nvSpPr>
          <p:cNvPr id="11" name="Rectangle 10">
            <a:extLst>
              <a:ext uri="{FF2B5EF4-FFF2-40B4-BE49-F238E27FC236}">
                <a16:creationId xmlns:a16="http://schemas.microsoft.com/office/drawing/2014/main" id="{5F727D93-2140-401B-8314-3B890EDE9350}"/>
              </a:ext>
            </a:extLst>
          </p:cNvPr>
          <p:cNvSpPr/>
          <p:nvPr/>
        </p:nvSpPr>
        <p:spPr>
          <a:xfrm>
            <a:off x="4860923" y="2836017"/>
            <a:ext cx="2860819" cy="307777"/>
          </a:xfrm>
          <a:prstGeom prst="rect">
            <a:avLst/>
          </a:prstGeom>
          <a:solidFill>
            <a:schemeClr val="bg1"/>
          </a:solidFill>
        </p:spPr>
        <p:txBody>
          <a:bodyPr wrap="square" anchor="ctr" anchorCtr="0">
            <a:spAutoFit/>
          </a:bodyPr>
          <a:lstStyle/>
          <a:p>
            <a:pPr lvl="0">
              <a:spcBef>
                <a:spcPts val="600"/>
              </a:spcBef>
              <a:buClr>
                <a:srgbClr val="FF3700"/>
              </a:buClr>
              <a:defRPr/>
            </a:pPr>
            <a:r>
              <a:rPr lang="en-GB" sz="1400">
                <a:solidFill>
                  <a:srgbClr val="696969"/>
                </a:solidFill>
                <a:latin typeface="Arial" panose="020B0604020202020204" pitchFamily="34" charset="0"/>
                <a:cs typeface="Arial" panose="020B0604020202020204" pitchFamily="34" charset="0"/>
              </a:rPr>
              <a:t>Save 2,000 kgCO</a:t>
            </a:r>
            <a:r>
              <a:rPr lang="en-GB" sz="1400" baseline="-25000">
                <a:solidFill>
                  <a:srgbClr val="696969"/>
                </a:solidFill>
                <a:latin typeface="Arial" panose="020B0604020202020204" pitchFamily="34" charset="0"/>
                <a:cs typeface="Arial" panose="020B0604020202020204" pitchFamily="34" charset="0"/>
              </a:rPr>
              <a:t>2</a:t>
            </a:r>
            <a:r>
              <a:rPr lang="en-GB" sz="1400">
                <a:solidFill>
                  <a:srgbClr val="696969"/>
                </a:solidFill>
                <a:latin typeface="Arial" panose="020B0604020202020204" pitchFamily="34" charset="0"/>
                <a:cs typeface="Arial" panose="020B0604020202020204" pitchFamily="34" charset="0"/>
              </a:rPr>
              <a:t>e</a:t>
            </a:r>
            <a:endParaRPr kumimoji="0" lang="en-GB" sz="1400" b="0" i="0" u="none" strike="noStrike" kern="1200" cap="none" spc="0" normalizeH="0" baseline="0" noProof="0">
              <a:ln>
                <a:noFill/>
              </a:ln>
              <a:solidFill>
                <a:srgbClr val="696969"/>
              </a:solidFill>
              <a:effectLst/>
              <a:uLnTx/>
              <a:uFillTx/>
              <a:latin typeface="Arial" panose="020B0604020202020204" pitchFamily="34" charset="0"/>
              <a:ea typeface="MS PGothic"/>
              <a:cs typeface="Arial" panose="020B0604020202020204" pitchFamily="34" charset="0"/>
            </a:endParaRPr>
          </a:p>
        </p:txBody>
      </p:sp>
      <p:sp>
        <p:nvSpPr>
          <p:cNvPr id="12" name="Rectangle 11">
            <a:extLst>
              <a:ext uri="{FF2B5EF4-FFF2-40B4-BE49-F238E27FC236}">
                <a16:creationId xmlns:a16="http://schemas.microsoft.com/office/drawing/2014/main" id="{6401ED13-C88C-4550-96A9-0E0E19B6171F}"/>
              </a:ext>
            </a:extLst>
          </p:cNvPr>
          <p:cNvSpPr/>
          <p:nvPr/>
        </p:nvSpPr>
        <p:spPr>
          <a:xfrm>
            <a:off x="4860923" y="3534938"/>
            <a:ext cx="2860819" cy="307777"/>
          </a:xfrm>
          <a:prstGeom prst="rect">
            <a:avLst/>
          </a:prstGeom>
          <a:solidFill>
            <a:schemeClr val="bg1"/>
          </a:solidFill>
        </p:spPr>
        <p:txBody>
          <a:bodyPr wrap="square" anchor="ctr" anchorCtr="0">
            <a:spAutoFit/>
          </a:bodyPr>
          <a:lstStyle/>
          <a:p>
            <a:pPr lvl="0">
              <a:spcBef>
                <a:spcPts val="600"/>
              </a:spcBef>
              <a:buClr>
                <a:srgbClr val="FF3700"/>
              </a:buClr>
              <a:defRPr/>
            </a:pPr>
            <a:r>
              <a:rPr lang="en-GB" sz="1400">
                <a:solidFill>
                  <a:srgbClr val="696969"/>
                </a:solidFill>
                <a:latin typeface="Arial" panose="020B0604020202020204" pitchFamily="34" charset="0"/>
                <a:cs typeface="Arial" panose="020B0604020202020204" pitchFamily="34" charset="0"/>
              </a:rPr>
              <a:t>Save 3,000 kgCO</a:t>
            </a:r>
            <a:r>
              <a:rPr lang="en-GB" sz="1400" baseline="-25000">
                <a:solidFill>
                  <a:srgbClr val="696969"/>
                </a:solidFill>
                <a:latin typeface="Arial" panose="020B0604020202020204" pitchFamily="34" charset="0"/>
                <a:cs typeface="Arial" panose="020B0604020202020204" pitchFamily="34" charset="0"/>
              </a:rPr>
              <a:t>2</a:t>
            </a:r>
            <a:r>
              <a:rPr lang="en-GB" sz="1400">
                <a:solidFill>
                  <a:srgbClr val="696969"/>
                </a:solidFill>
                <a:latin typeface="Arial" panose="020B0604020202020204" pitchFamily="34" charset="0"/>
                <a:cs typeface="Arial" panose="020B0604020202020204" pitchFamily="34" charset="0"/>
              </a:rPr>
              <a:t>e</a:t>
            </a:r>
            <a:endParaRPr kumimoji="0" lang="en-GB" sz="1400" b="0" i="0" u="none" strike="noStrike" kern="1200" cap="none" spc="0" normalizeH="0" baseline="0" noProof="0">
              <a:ln>
                <a:noFill/>
              </a:ln>
              <a:solidFill>
                <a:srgbClr val="696969"/>
              </a:solidFill>
              <a:effectLst/>
              <a:uLnTx/>
              <a:uFillTx/>
              <a:latin typeface="Arial" panose="020B0604020202020204" pitchFamily="34" charset="0"/>
              <a:ea typeface="MS PGothic"/>
              <a:cs typeface="Arial" panose="020B0604020202020204" pitchFamily="34" charset="0"/>
            </a:endParaRPr>
          </a:p>
        </p:txBody>
      </p:sp>
      <p:sp>
        <p:nvSpPr>
          <p:cNvPr id="13" name="Rectangle 12">
            <a:extLst>
              <a:ext uri="{FF2B5EF4-FFF2-40B4-BE49-F238E27FC236}">
                <a16:creationId xmlns:a16="http://schemas.microsoft.com/office/drawing/2014/main" id="{9E8AD32C-C061-451B-89F4-6A37A2DE10DC}"/>
              </a:ext>
            </a:extLst>
          </p:cNvPr>
          <p:cNvSpPr/>
          <p:nvPr/>
        </p:nvSpPr>
        <p:spPr>
          <a:xfrm>
            <a:off x="4748988" y="4301071"/>
            <a:ext cx="4789199" cy="307777"/>
          </a:xfrm>
          <a:prstGeom prst="rect">
            <a:avLst/>
          </a:prstGeom>
          <a:solidFill>
            <a:srgbClr val="FF0000"/>
          </a:solidFill>
        </p:spPr>
        <p:txBody>
          <a:bodyPr wrap="square" anchor="ctr" anchorCtr="0">
            <a:spAutoFit/>
          </a:bodyPr>
          <a:lstStyle/>
          <a:p>
            <a:pPr lvl="0">
              <a:spcBef>
                <a:spcPts val="600"/>
              </a:spcBef>
              <a:buClr>
                <a:srgbClr val="FF3700"/>
              </a:buClr>
              <a:defRPr/>
            </a:pPr>
            <a:r>
              <a:rPr lang="en-GB" sz="1400">
                <a:solidFill>
                  <a:schemeClr val="bg1"/>
                </a:solidFill>
                <a:latin typeface="Arial" panose="020B0604020202020204" pitchFamily="34" charset="0"/>
                <a:cs typeface="Arial" panose="020B0604020202020204" pitchFamily="34" charset="0"/>
              </a:rPr>
              <a:t>Save 200,000 kgCO</a:t>
            </a:r>
            <a:r>
              <a:rPr lang="en-GB" sz="1400" baseline="-25000">
                <a:solidFill>
                  <a:schemeClr val="bg1"/>
                </a:solidFill>
                <a:latin typeface="Arial" panose="020B0604020202020204" pitchFamily="34" charset="0"/>
                <a:cs typeface="Arial" panose="020B0604020202020204" pitchFamily="34" charset="0"/>
              </a:rPr>
              <a:t>2</a:t>
            </a:r>
            <a:r>
              <a:rPr lang="en-GB" sz="1400">
                <a:solidFill>
                  <a:schemeClr val="bg1"/>
                </a:solidFill>
                <a:latin typeface="Arial" panose="020B0604020202020204" pitchFamily="34" charset="0"/>
                <a:cs typeface="Arial" panose="020B0604020202020204" pitchFamily="34" charset="0"/>
              </a:rPr>
              <a:t>e</a:t>
            </a:r>
            <a:endParaRPr kumimoji="0" lang="en-GB" sz="1400" b="0" i="0" u="none" strike="noStrike" kern="1200" cap="none" spc="0" normalizeH="0" baseline="0" noProof="0">
              <a:ln>
                <a:noFill/>
              </a:ln>
              <a:solidFill>
                <a:schemeClr val="bg1"/>
              </a:solidFill>
              <a:effectLst/>
              <a:uLnTx/>
              <a:uFillTx/>
              <a:latin typeface="Arial" panose="020B0604020202020204" pitchFamily="34" charset="0"/>
              <a:ea typeface="MS PGothic"/>
              <a:cs typeface="Arial" panose="020B0604020202020204" pitchFamily="34" charset="0"/>
            </a:endParaRPr>
          </a:p>
        </p:txBody>
      </p:sp>
      <p:pic>
        <p:nvPicPr>
          <p:cNvPr id="34" name="Picture 33">
            <a:extLst>
              <a:ext uri="{FF2B5EF4-FFF2-40B4-BE49-F238E27FC236}">
                <a16:creationId xmlns:a16="http://schemas.microsoft.com/office/drawing/2014/main" id="{2B48BC97-1B20-4ABC-89AE-00BADF805E08}"/>
              </a:ext>
            </a:extLst>
          </p:cNvPr>
          <p:cNvPicPr>
            <a:picLocks noChangeAspect="1"/>
          </p:cNvPicPr>
          <p:nvPr/>
        </p:nvPicPr>
        <p:blipFill>
          <a:blip r:embed="rId6"/>
          <a:stretch>
            <a:fillRect/>
          </a:stretch>
        </p:blipFill>
        <p:spPr>
          <a:xfrm>
            <a:off x="4106908" y="3536151"/>
            <a:ext cx="474422" cy="420714"/>
          </a:xfrm>
          <a:prstGeom prst="rect">
            <a:avLst/>
          </a:prstGeom>
        </p:spPr>
      </p:pic>
      <p:pic>
        <p:nvPicPr>
          <p:cNvPr id="37" name="Picture 36">
            <a:extLst>
              <a:ext uri="{FF2B5EF4-FFF2-40B4-BE49-F238E27FC236}">
                <a16:creationId xmlns:a16="http://schemas.microsoft.com/office/drawing/2014/main" id="{7B2D98ED-7B90-4D85-89DB-408781772721}"/>
              </a:ext>
            </a:extLst>
          </p:cNvPr>
          <p:cNvPicPr>
            <a:picLocks noChangeAspect="1"/>
          </p:cNvPicPr>
          <p:nvPr/>
        </p:nvPicPr>
        <p:blipFill>
          <a:blip r:embed="rId7"/>
          <a:stretch>
            <a:fillRect/>
          </a:stretch>
        </p:blipFill>
        <p:spPr>
          <a:xfrm>
            <a:off x="4132638" y="2056323"/>
            <a:ext cx="429665" cy="429665"/>
          </a:xfrm>
          <a:prstGeom prst="rect">
            <a:avLst/>
          </a:prstGeom>
        </p:spPr>
      </p:pic>
      <p:pic>
        <p:nvPicPr>
          <p:cNvPr id="38" name="Picture 37">
            <a:extLst>
              <a:ext uri="{FF2B5EF4-FFF2-40B4-BE49-F238E27FC236}">
                <a16:creationId xmlns:a16="http://schemas.microsoft.com/office/drawing/2014/main" id="{A63183AD-F67B-4864-B78D-B7E9FDD601E8}"/>
              </a:ext>
            </a:extLst>
          </p:cNvPr>
          <p:cNvPicPr>
            <a:picLocks noChangeAspect="1"/>
          </p:cNvPicPr>
          <p:nvPr/>
        </p:nvPicPr>
        <p:blipFill>
          <a:blip r:embed="rId8"/>
          <a:stretch>
            <a:fillRect/>
          </a:stretch>
        </p:blipFill>
        <p:spPr>
          <a:xfrm>
            <a:off x="4146065" y="2759369"/>
            <a:ext cx="416238" cy="420714"/>
          </a:xfrm>
          <a:prstGeom prst="rect">
            <a:avLst/>
          </a:prstGeom>
        </p:spPr>
      </p:pic>
      <p:pic>
        <p:nvPicPr>
          <p:cNvPr id="39" name="Picture 38">
            <a:extLst>
              <a:ext uri="{FF2B5EF4-FFF2-40B4-BE49-F238E27FC236}">
                <a16:creationId xmlns:a16="http://schemas.microsoft.com/office/drawing/2014/main" id="{3B278899-FAD9-4951-A8A5-3D25B13ED9B0}"/>
              </a:ext>
            </a:extLst>
          </p:cNvPr>
          <p:cNvPicPr>
            <a:picLocks noChangeAspect="1"/>
          </p:cNvPicPr>
          <p:nvPr/>
        </p:nvPicPr>
        <p:blipFill>
          <a:blip r:embed="rId9"/>
          <a:stretch>
            <a:fillRect/>
          </a:stretch>
        </p:blipFill>
        <p:spPr>
          <a:xfrm>
            <a:off x="4153805" y="4227257"/>
            <a:ext cx="402811" cy="434141"/>
          </a:xfrm>
          <a:prstGeom prst="rect">
            <a:avLst/>
          </a:prstGeom>
        </p:spPr>
      </p:pic>
      <p:sp>
        <p:nvSpPr>
          <p:cNvPr id="21" name="Title 19">
            <a:extLst>
              <a:ext uri="{FF2B5EF4-FFF2-40B4-BE49-F238E27FC236}">
                <a16:creationId xmlns:a16="http://schemas.microsoft.com/office/drawing/2014/main" id="{46F99A8E-EC13-4C9B-BB2F-EC02F56E6A27}"/>
              </a:ext>
            </a:extLst>
          </p:cNvPr>
          <p:cNvSpPr txBox="1">
            <a:spLocks/>
          </p:cNvSpPr>
          <p:nvPr/>
        </p:nvSpPr>
        <p:spPr>
          <a:xfrm>
            <a:off x="409378" y="310726"/>
            <a:ext cx="10644677" cy="307777"/>
          </a:xfrm>
          <a:prstGeom prst="rect">
            <a:avLst/>
          </a:prstGeom>
        </p:spPr>
        <p:txBody>
          <a:bodyPr wrap="square" lIns="0" tIns="0" rIns="0" bIns="0">
            <a:spAutoFit/>
          </a:bodyPr>
          <a:lstStyle>
            <a:lvl1pPr>
              <a:defRPr sz="2000" b="0" i="0">
                <a:solidFill>
                  <a:srgbClr val="696969"/>
                </a:solidFill>
                <a:latin typeface="Arial"/>
                <a:ea typeface="+mj-ea"/>
                <a:cs typeface="Arial"/>
              </a:defRPr>
            </a:lvl1pPr>
          </a:lstStyle>
          <a:p>
            <a:r>
              <a:rPr lang="en-GB" kern="0" dirty="0">
                <a:latin typeface="Arial" panose="020B0604020202020204" pitchFamily="34" charset="0"/>
                <a:cs typeface="Arial" panose="020B0604020202020204" pitchFamily="34" charset="0"/>
              </a:rPr>
              <a:t>The climate </a:t>
            </a:r>
            <a:r>
              <a:rPr lang="en-GB" b="1" kern="0" dirty="0">
                <a:latin typeface="Arial" panose="020B0604020202020204" pitchFamily="34" charset="0"/>
                <a:cs typeface="Arial" panose="020B0604020202020204" pitchFamily="34" charset="0"/>
              </a:rPr>
              <a:t>emergency </a:t>
            </a:r>
            <a:r>
              <a:rPr lang="en-GB" kern="0" dirty="0">
                <a:latin typeface="Arial" panose="020B0604020202020204" pitchFamily="34" charset="0"/>
                <a:cs typeface="Arial" panose="020B0604020202020204" pitchFamily="34" charset="0"/>
              </a:rPr>
              <a:t>is a driver to reduce the carbon footprint of our everyday lives…</a:t>
            </a:r>
          </a:p>
        </p:txBody>
      </p:sp>
      <p:sp>
        <p:nvSpPr>
          <p:cNvPr id="23" name="Title 19">
            <a:extLst>
              <a:ext uri="{FF2B5EF4-FFF2-40B4-BE49-F238E27FC236}">
                <a16:creationId xmlns:a16="http://schemas.microsoft.com/office/drawing/2014/main" id="{A1407383-2035-42A9-BEA3-A6025B19CD2C}"/>
              </a:ext>
            </a:extLst>
          </p:cNvPr>
          <p:cNvSpPr txBox="1">
            <a:spLocks/>
          </p:cNvSpPr>
          <p:nvPr/>
        </p:nvSpPr>
        <p:spPr>
          <a:xfrm>
            <a:off x="603322" y="1119390"/>
            <a:ext cx="10644677" cy="307777"/>
          </a:xfrm>
          <a:prstGeom prst="rect">
            <a:avLst/>
          </a:prstGeom>
        </p:spPr>
        <p:txBody>
          <a:bodyPr wrap="square" lIns="0" tIns="0" rIns="0" bIns="0">
            <a:spAutoFit/>
          </a:bodyPr>
          <a:lstStyle>
            <a:lvl1pPr>
              <a:defRPr sz="2000" b="0" i="0">
                <a:solidFill>
                  <a:srgbClr val="696969"/>
                </a:solidFill>
                <a:latin typeface="Arial"/>
                <a:ea typeface="+mj-ea"/>
                <a:cs typeface="Arial"/>
              </a:defRPr>
            </a:lvl1pPr>
          </a:lstStyle>
          <a:p>
            <a:r>
              <a:rPr lang="en-GB" kern="0">
                <a:latin typeface="Arial" panose="020B0604020202020204" pitchFamily="34" charset="0"/>
                <a:cs typeface="Arial" panose="020B0604020202020204" pitchFamily="34" charset="0"/>
              </a:rPr>
              <a:t>… and even more for the structural engineer</a:t>
            </a:r>
          </a:p>
        </p:txBody>
      </p:sp>
      <p:sp>
        <p:nvSpPr>
          <p:cNvPr id="14" name="Rectangle 13">
            <a:extLst>
              <a:ext uri="{FF2B5EF4-FFF2-40B4-BE49-F238E27FC236}">
                <a16:creationId xmlns:a16="http://schemas.microsoft.com/office/drawing/2014/main" id="{AF519AE3-8D2D-4DCB-A42C-5066349582D5}"/>
              </a:ext>
            </a:extLst>
          </p:cNvPr>
          <p:cNvSpPr/>
          <p:nvPr/>
        </p:nvSpPr>
        <p:spPr>
          <a:xfrm>
            <a:off x="1962531" y="1630333"/>
            <a:ext cx="2860078" cy="307777"/>
          </a:xfrm>
          <a:prstGeom prst="rect">
            <a:avLst/>
          </a:prstGeom>
        </p:spPr>
        <p:txBody>
          <a:bodyPr wrap="none">
            <a:spAutoFit/>
          </a:bodyPr>
          <a:lstStyle/>
          <a:p>
            <a:r>
              <a:rPr lang="en-US" sz="1400" i="1">
                <a:solidFill>
                  <a:srgbClr val="696969"/>
                </a:solidFill>
                <a:latin typeface="Arial" panose="020B0604020202020204" pitchFamily="34" charset="0"/>
                <a:cs typeface="Arial" panose="020B0604020202020204" pitchFamily="34" charset="0"/>
              </a:rPr>
              <a:t>Actions to reduce carbon footprint</a:t>
            </a:r>
          </a:p>
        </p:txBody>
      </p:sp>
      <p:pic>
        <p:nvPicPr>
          <p:cNvPr id="17" name="Graphic 16" descr="Footprints">
            <a:extLst>
              <a:ext uri="{FF2B5EF4-FFF2-40B4-BE49-F238E27FC236}">
                <a16:creationId xmlns:a16="http://schemas.microsoft.com/office/drawing/2014/main" id="{30D5ADFF-6444-4D3B-9849-234FEDAAD3C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8277543">
            <a:off x="7962384" y="2255454"/>
            <a:ext cx="499312" cy="499312"/>
          </a:xfrm>
          <a:prstGeom prst="rect">
            <a:avLst/>
          </a:prstGeom>
        </p:spPr>
      </p:pic>
      <p:pic>
        <p:nvPicPr>
          <p:cNvPr id="27" name="Graphic 26" descr="Footprints">
            <a:extLst>
              <a:ext uri="{FF2B5EF4-FFF2-40B4-BE49-F238E27FC236}">
                <a16:creationId xmlns:a16="http://schemas.microsoft.com/office/drawing/2014/main" id="{6780FEAA-475A-4017-A43D-ABA8A14FC3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8277543">
            <a:off x="7282161" y="1957965"/>
            <a:ext cx="373004" cy="373004"/>
          </a:xfrm>
          <a:prstGeom prst="rect">
            <a:avLst/>
          </a:prstGeom>
        </p:spPr>
      </p:pic>
      <p:pic>
        <p:nvPicPr>
          <p:cNvPr id="28" name="Graphic 27" descr="Footprints">
            <a:extLst>
              <a:ext uri="{FF2B5EF4-FFF2-40B4-BE49-F238E27FC236}">
                <a16:creationId xmlns:a16="http://schemas.microsoft.com/office/drawing/2014/main" id="{D7B1501C-673B-4FC9-A885-9B093187BA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8277543">
            <a:off x="7594206" y="2816376"/>
            <a:ext cx="659691" cy="659691"/>
          </a:xfrm>
          <a:prstGeom prst="rect">
            <a:avLst/>
          </a:prstGeom>
        </p:spPr>
      </p:pic>
      <p:pic>
        <p:nvPicPr>
          <p:cNvPr id="29" name="Graphic 28" descr="Footprints">
            <a:extLst>
              <a:ext uri="{FF2B5EF4-FFF2-40B4-BE49-F238E27FC236}">
                <a16:creationId xmlns:a16="http://schemas.microsoft.com/office/drawing/2014/main" id="{13F5B048-3B3B-474F-B1A6-3D25BC2186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8277543">
            <a:off x="8486213" y="2694328"/>
            <a:ext cx="2667105" cy="2667105"/>
          </a:xfrm>
          <a:prstGeom prst="rect">
            <a:avLst/>
          </a:prstGeom>
        </p:spPr>
      </p:pic>
      <p:sp>
        <p:nvSpPr>
          <p:cNvPr id="26" name="Slide Number Placeholder 4">
            <a:extLst>
              <a:ext uri="{FF2B5EF4-FFF2-40B4-BE49-F238E27FC236}">
                <a16:creationId xmlns:a16="http://schemas.microsoft.com/office/drawing/2014/main" id="{95CB8265-4536-4745-B45F-0E38BF4E2B1D}"/>
              </a:ext>
            </a:extLst>
          </p:cNvPr>
          <p:cNvSpPr>
            <a:spLocks noGrp="1"/>
          </p:cNvSpPr>
          <p:nvPr>
            <p:ph type="sldNum" sz="quarter" idx="10"/>
          </p:nvPr>
        </p:nvSpPr>
        <p:spPr>
          <a:xfrm>
            <a:off x="407988" y="6335281"/>
            <a:ext cx="1344000" cy="90000"/>
          </a:xfrm>
        </p:spPr>
        <p:txBody>
          <a:bodyPr/>
          <a:lstStyle/>
          <a:p>
            <a:pPr>
              <a:spcAft>
                <a:spcPts val="600"/>
              </a:spcAft>
              <a:defRPr/>
            </a:pPr>
            <a:r>
              <a:rPr lang="en-GB" dirty="0"/>
              <a:t>Page </a:t>
            </a:r>
            <a:fld id="{43667527-7C42-4D8C-9BD4-204D132C7D2E}" type="slidenum">
              <a:rPr smtClean="0"/>
              <a:pPr>
                <a:spcAft>
                  <a:spcPts val="600"/>
                </a:spcAft>
                <a:defRPr/>
              </a:pPr>
              <a:t>11</a:t>
            </a:fld>
            <a:endParaRPr lang="en-GB" dirty="0"/>
          </a:p>
        </p:txBody>
      </p:sp>
      <p:sp>
        <p:nvSpPr>
          <p:cNvPr id="30" name="Footer Placeholder 5">
            <a:extLst>
              <a:ext uri="{FF2B5EF4-FFF2-40B4-BE49-F238E27FC236}">
                <a16:creationId xmlns:a16="http://schemas.microsoft.com/office/drawing/2014/main" id="{02B84D12-B488-47C5-B1A2-5B9BD67DDF20}"/>
              </a:ext>
            </a:extLst>
          </p:cNvPr>
          <p:cNvSpPr>
            <a:spLocks noGrp="1"/>
          </p:cNvSpPr>
          <p:nvPr>
            <p:ph type="ftr" sz="quarter" idx="3"/>
          </p:nvPr>
        </p:nvSpPr>
        <p:spPr>
          <a:xfrm>
            <a:off x="407988" y="6516000"/>
            <a:ext cx="1344000" cy="90000"/>
          </a:xfrm>
        </p:spPr>
        <p:txBody>
          <a:bodyPr/>
          <a:lstStyle/>
          <a:p>
            <a:pPr eaLnBrk="0" fontAlgn="base" hangingPunct="0">
              <a:spcBef>
                <a:spcPct val="0"/>
              </a:spcBef>
              <a:spcAft>
                <a:spcPts val="600"/>
              </a:spcAft>
              <a:defRPr/>
            </a:pPr>
            <a:r>
              <a:rPr lang="en-GB" dirty="0" err="1"/>
              <a:t>Mosty</a:t>
            </a:r>
            <a:r>
              <a:rPr lang="en-GB" dirty="0"/>
              <a:t> 2022</a:t>
            </a:r>
          </a:p>
        </p:txBody>
      </p:sp>
      <p:sp>
        <p:nvSpPr>
          <p:cNvPr id="31" name="Date Placeholder 6">
            <a:extLst>
              <a:ext uri="{FF2B5EF4-FFF2-40B4-BE49-F238E27FC236}">
                <a16:creationId xmlns:a16="http://schemas.microsoft.com/office/drawing/2014/main" id="{CC9C6AB4-08F6-4995-A21D-00D5FA6698D2}"/>
              </a:ext>
            </a:extLst>
          </p:cNvPr>
          <p:cNvSpPr txBox="1">
            <a:spLocks/>
          </p:cNvSpPr>
          <p:nvPr/>
        </p:nvSpPr>
        <p:spPr bwMode="auto">
          <a:xfrm>
            <a:off x="407988" y="6426000"/>
            <a:ext cx="1344000" cy="9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ts val="0"/>
              </a:spcBef>
              <a:spcAft>
                <a:spcPct val="0"/>
              </a:spcAft>
              <a:buClr>
                <a:schemeClr val="tx2"/>
              </a:buClr>
              <a:buNone/>
              <a:defRPr sz="600">
                <a:solidFill>
                  <a:schemeClr val="tx1"/>
                </a:solidFill>
                <a:latin typeface="+mn-lt"/>
                <a:ea typeface="MS PGothic" pitchFamily="34" charset="-128"/>
                <a:cs typeface="MS PGothic"/>
              </a:defRPr>
            </a:lvl1pPr>
            <a:lvl2pPr marL="249237" indent="0" algn="l" rtl="0" eaLnBrk="1" fontAlgn="base" hangingPunct="1">
              <a:spcBef>
                <a:spcPct val="20000"/>
              </a:spcBef>
              <a:spcAft>
                <a:spcPct val="0"/>
              </a:spcAft>
              <a:buClr>
                <a:schemeClr val="tx2"/>
              </a:buClr>
              <a:buNone/>
              <a:defRPr sz="600">
                <a:solidFill>
                  <a:schemeClr val="tx1"/>
                </a:solidFill>
                <a:latin typeface="+mn-lt"/>
                <a:ea typeface="MS PGothic" pitchFamily="34" charset="-128"/>
                <a:cs typeface="MS PGothic"/>
              </a:defRPr>
            </a:lvl2pPr>
            <a:lvl3pPr marL="544512" indent="0" algn="l" rtl="0" eaLnBrk="1" fontAlgn="base" hangingPunct="1">
              <a:spcBef>
                <a:spcPct val="20000"/>
              </a:spcBef>
              <a:spcAft>
                <a:spcPct val="0"/>
              </a:spcAft>
              <a:buClr>
                <a:schemeClr val="tx2"/>
              </a:buClr>
              <a:buNone/>
              <a:defRPr sz="600">
                <a:solidFill>
                  <a:schemeClr val="tx1"/>
                </a:solidFill>
                <a:latin typeface="+mn-lt"/>
                <a:ea typeface="MS PGothic" pitchFamily="34" charset="-128"/>
                <a:cs typeface="MS PGothic"/>
              </a:defRPr>
            </a:lvl3pPr>
            <a:lvl4pPr marL="811213" indent="0" algn="l" rtl="0" eaLnBrk="1" fontAlgn="base" hangingPunct="1">
              <a:spcBef>
                <a:spcPct val="20000"/>
              </a:spcBef>
              <a:spcAft>
                <a:spcPct val="0"/>
              </a:spcAft>
              <a:buClr>
                <a:schemeClr val="tx2"/>
              </a:buClr>
              <a:buNone/>
              <a:defRPr sz="600">
                <a:solidFill>
                  <a:schemeClr val="tx1"/>
                </a:solidFill>
                <a:latin typeface="+mn-lt"/>
                <a:ea typeface="MS PGothic" pitchFamily="34" charset="-128"/>
                <a:cs typeface="MS PGothic"/>
              </a:defRPr>
            </a:lvl4pPr>
            <a:lvl5pPr marL="1082675" indent="0" algn="l" rtl="0" eaLnBrk="1" fontAlgn="base" hangingPunct="1">
              <a:spcBef>
                <a:spcPct val="20000"/>
              </a:spcBef>
              <a:spcAft>
                <a:spcPct val="0"/>
              </a:spcAft>
              <a:buClr>
                <a:schemeClr val="tx2"/>
              </a:buClr>
              <a:buNone/>
              <a:defRPr sz="600">
                <a:solidFill>
                  <a:schemeClr val="tx1"/>
                </a:solidFill>
                <a:latin typeface="+mn-lt"/>
                <a:ea typeface="MS PGothic" pitchFamily="34" charset="-128"/>
                <a:cs typeface="MS PGothic"/>
              </a:defRPr>
            </a:lvl5pPr>
            <a:lvl6pPr marL="1809750" indent="-269875" algn="l" rtl="0" eaLnBrk="1" fontAlgn="base" hangingPunct="1">
              <a:spcBef>
                <a:spcPct val="20000"/>
              </a:spcBef>
              <a:spcAft>
                <a:spcPct val="0"/>
              </a:spcAft>
              <a:buClr>
                <a:schemeClr val="tx2"/>
              </a:buClr>
              <a:buChar char="»"/>
              <a:defRPr sz="1400">
                <a:solidFill>
                  <a:srgbClr val="333333"/>
                </a:solidFill>
                <a:latin typeface="+mn-lt"/>
                <a:ea typeface="+mn-ea"/>
              </a:defRPr>
            </a:lvl6pPr>
            <a:lvl7pPr marL="2266950" indent="-269875" algn="l" rtl="0" eaLnBrk="1" fontAlgn="base" hangingPunct="1">
              <a:spcBef>
                <a:spcPct val="20000"/>
              </a:spcBef>
              <a:spcAft>
                <a:spcPct val="0"/>
              </a:spcAft>
              <a:buClr>
                <a:schemeClr val="tx2"/>
              </a:buClr>
              <a:buChar char="»"/>
              <a:defRPr sz="1400">
                <a:solidFill>
                  <a:srgbClr val="333333"/>
                </a:solidFill>
                <a:latin typeface="+mn-lt"/>
                <a:ea typeface="+mn-ea"/>
              </a:defRPr>
            </a:lvl7pPr>
            <a:lvl8pPr marL="2724150" indent="-269875" algn="l" rtl="0" eaLnBrk="1" fontAlgn="base" hangingPunct="1">
              <a:spcBef>
                <a:spcPct val="20000"/>
              </a:spcBef>
              <a:spcAft>
                <a:spcPct val="0"/>
              </a:spcAft>
              <a:buClr>
                <a:schemeClr val="tx2"/>
              </a:buClr>
              <a:buChar char="»"/>
              <a:defRPr sz="1400">
                <a:solidFill>
                  <a:srgbClr val="333333"/>
                </a:solidFill>
                <a:latin typeface="+mn-lt"/>
                <a:ea typeface="+mn-ea"/>
              </a:defRPr>
            </a:lvl8pPr>
            <a:lvl9pPr marL="3181350" indent="-269875" algn="l" rtl="0" eaLnBrk="1" fontAlgn="base" hangingPunct="1">
              <a:spcBef>
                <a:spcPct val="20000"/>
              </a:spcBef>
              <a:spcAft>
                <a:spcPct val="0"/>
              </a:spcAft>
              <a:buClr>
                <a:schemeClr val="tx2"/>
              </a:buClr>
              <a:buChar char="»"/>
              <a:defRPr sz="1400">
                <a:solidFill>
                  <a:srgbClr val="333333"/>
                </a:solidFill>
                <a:latin typeface="+mn-lt"/>
                <a:ea typeface="+mn-ea"/>
              </a:defRPr>
            </a:lvl9pPr>
          </a:lstStyle>
          <a:p>
            <a:pPr>
              <a:spcAft>
                <a:spcPts val="600"/>
              </a:spcAft>
            </a:pPr>
            <a:fld id="{94896001-3AA0-4930-A036-8A333FEECD7C}" type="datetime1">
              <a:rPr lang="en-GB" kern="0" smtClean="0"/>
              <a:pPr>
                <a:spcAft>
                  <a:spcPts val="600"/>
                </a:spcAft>
              </a:pPr>
              <a:t>16/06/2022</a:t>
            </a:fld>
            <a:endParaRPr lang="en-GB" kern="0" dirty="0"/>
          </a:p>
        </p:txBody>
      </p:sp>
    </p:spTree>
    <p:extLst>
      <p:ext uri="{BB962C8B-B14F-4D97-AF65-F5344CB8AC3E}">
        <p14:creationId xmlns:p14="http://schemas.microsoft.com/office/powerpoint/2010/main" val="378671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chemeClr val="tx1"/>
                </a:solidFill>
                <a:sym typeface="Wingdings" panose="05000000000000000000" pitchFamily="2" charset="2"/>
              </a:rPr>
              <a:t>How to come from product level to reduce the carbon footprint of specific projects ?</a:t>
            </a:r>
            <a:endParaRPr lang="en-US" dirty="0">
              <a:solidFill>
                <a:schemeClr val="tx1"/>
              </a:solidFill>
            </a:endParaRPr>
          </a:p>
        </p:txBody>
      </p:sp>
      <p:sp>
        <p:nvSpPr>
          <p:cNvPr id="4" name="Text Placeholder 3">
            <a:extLst>
              <a:ext uri="{FF2B5EF4-FFF2-40B4-BE49-F238E27FC236}">
                <a16:creationId xmlns:a16="http://schemas.microsoft.com/office/drawing/2014/main" id="{C57F7D78-57C5-4237-8071-E1127E497C02}"/>
              </a:ext>
            </a:extLst>
          </p:cNvPr>
          <p:cNvSpPr>
            <a:spLocks noGrp="1"/>
          </p:cNvSpPr>
          <p:nvPr>
            <p:ph type="body" idx="1"/>
          </p:nvPr>
        </p:nvSpPr>
        <p:spPr>
          <a:xfrm>
            <a:off x="407988" y="892014"/>
            <a:ext cx="11352012" cy="4680000"/>
          </a:xfrm>
        </p:spPr>
        <p:txBody>
          <a:bodyPr/>
          <a:lstStyle/>
          <a:p>
            <a:r>
              <a:rPr lang="en-US" dirty="0"/>
              <a:t>Environmental impacts are assessed </a:t>
            </a:r>
            <a:r>
              <a:rPr lang="en-US" dirty="0">
                <a:sym typeface="Symbol" panose="05050102010706020507" pitchFamily="18" charset="2"/>
              </a:rPr>
              <a:t></a:t>
            </a:r>
            <a:r>
              <a:rPr lang="en-US" dirty="0"/>
              <a:t> Life Cycle Analysis (LCA)</a:t>
            </a:r>
          </a:p>
          <a:p>
            <a:pPr lvl="1"/>
            <a:r>
              <a:rPr lang="en-US" dirty="0"/>
              <a:t>It encompasses the extraction of all the raw materials and their further processing, the transport, the manufacturing of the product, any additional processing before installation at the jobsite, the use phase, the dismantlement and finally the reuse or recycling of the product </a:t>
            </a:r>
          </a:p>
          <a:p>
            <a:pPr marL="268537" lvl="1" indent="0">
              <a:buNone/>
            </a:pPr>
            <a:endParaRPr lang="en-US" dirty="0"/>
          </a:p>
          <a:p>
            <a:r>
              <a:rPr lang="en-US" dirty="0"/>
              <a:t>An EPD is a weighted average of the environmental footprint of a product based on its diverse applications</a:t>
            </a:r>
          </a:p>
          <a:p>
            <a:pPr lvl="1"/>
            <a:r>
              <a:rPr lang="en-US" dirty="0"/>
              <a:t>It is the result of several LCAs of a single product</a:t>
            </a:r>
          </a:p>
          <a:p>
            <a:pPr lvl="1"/>
            <a:endParaRPr lang="en-US" dirty="0"/>
          </a:p>
          <a:p>
            <a:r>
              <a:rPr lang="en-US" dirty="0"/>
              <a:t>Independent study by KIT comparing steel/steel composite solutions with concrete solutions</a:t>
            </a:r>
          </a:p>
          <a:p>
            <a:pPr lvl="1"/>
            <a:r>
              <a:rPr lang="en-US" dirty="0"/>
              <a:t>Focus on environmental aspects and external costs </a:t>
            </a:r>
            <a:r>
              <a:rPr lang="en-US" b="0" kern="0" dirty="0"/>
              <a:t>(03/2021) </a:t>
            </a:r>
            <a:endParaRPr lang="en-US" dirty="0"/>
          </a:p>
          <a:p>
            <a:pPr lvl="1"/>
            <a:endParaRPr lang="en-US" dirty="0"/>
          </a:p>
        </p:txBody>
      </p:sp>
      <p:pic>
        <p:nvPicPr>
          <p:cNvPr id="10" name="Inhaltsplatzhalter 9">
            <a:extLst>
              <a:ext uri="{FF2B5EF4-FFF2-40B4-BE49-F238E27FC236}">
                <a16:creationId xmlns:a16="http://schemas.microsoft.com/office/drawing/2014/main" id="{78F23019-C38B-466B-9474-25F2E8E563DF}"/>
              </a:ext>
            </a:extLst>
          </p:cNvPr>
          <p:cNvPicPr>
            <a:picLocks noGrp="1" noChangeAspect="1"/>
          </p:cNvPicPr>
          <p:nvPr>
            <p:ph idx="4294967295"/>
          </p:nvPr>
        </p:nvPicPr>
        <p:blipFill>
          <a:blip r:embed="rId3"/>
          <a:stretch>
            <a:fillRect/>
          </a:stretch>
        </p:blipFill>
        <p:spPr>
          <a:xfrm>
            <a:off x="366666" y="3600000"/>
            <a:ext cx="5584166" cy="3086667"/>
          </a:xfrm>
          <a:prstGeom prst="rect">
            <a:avLst/>
          </a:prstGeom>
        </p:spPr>
      </p:pic>
      <p:sp>
        <p:nvSpPr>
          <p:cNvPr id="3" name="TextBox 2">
            <a:extLst>
              <a:ext uri="{FF2B5EF4-FFF2-40B4-BE49-F238E27FC236}">
                <a16:creationId xmlns:a16="http://schemas.microsoft.com/office/drawing/2014/main" id="{96D89639-0F0B-454C-93DA-3FFC03675B24}"/>
              </a:ext>
            </a:extLst>
          </p:cNvPr>
          <p:cNvSpPr txBox="1"/>
          <p:nvPr/>
        </p:nvSpPr>
        <p:spPr>
          <a:xfrm>
            <a:off x="9701296" y="4275546"/>
            <a:ext cx="3447985" cy="1477328"/>
          </a:xfrm>
          <a:prstGeom prst="rect">
            <a:avLst/>
          </a:prstGeom>
          <a:noFill/>
        </p:spPr>
        <p:txBody>
          <a:bodyPr wrap="square" rtlCol="0">
            <a:spAutoFit/>
          </a:bodyPr>
          <a:lstStyle/>
          <a:p>
            <a:r>
              <a:rPr lang="en-US" dirty="0"/>
              <a:t>Case study 1: Varying substructure</a:t>
            </a:r>
          </a:p>
          <a:p>
            <a:endParaRPr lang="en-US" dirty="0"/>
          </a:p>
          <a:p>
            <a:r>
              <a:rPr lang="en-US" dirty="0"/>
              <a:t>Case study 2: Varying superstructure</a:t>
            </a:r>
            <a:endParaRPr lang="LID4096" dirty="0"/>
          </a:p>
        </p:txBody>
      </p:sp>
      <p:pic>
        <p:nvPicPr>
          <p:cNvPr id="5" name="Picture 4">
            <a:extLst>
              <a:ext uri="{FF2B5EF4-FFF2-40B4-BE49-F238E27FC236}">
                <a16:creationId xmlns:a16="http://schemas.microsoft.com/office/drawing/2014/main" id="{B6420AD9-FB9D-4F99-ACA1-68614C26810B}"/>
              </a:ext>
            </a:extLst>
          </p:cNvPr>
          <p:cNvPicPr>
            <a:picLocks noChangeAspect="1"/>
          </p:cNvPicPr>
          <p:nvPr/>
        </p:nvPicPr>
        <p:blipFill>
          <a:blip r:embed="rId4"/>
          <a:stretch>
            <a:fillRect/>
          </a:stretch>
        </p:blipFill>
        <p:spPr>
          <a:xfrm>
            <a:off x="6041695" y="3613993"/>
            <a:ext cx="3568738" cy="1682432"/>
          </a:xfrm>
          <a:prstGeom prst="rect">
            <a:avLst/>
          </a:prstGeom>
        </p:spPr>
      </p:pic>
      <p:pic>
        <p:nvPicPr>
          <p:cNvPr id="11" name="Picture 10">
            <a:extLst>
              <a:ext uri="{FF2B5EF4-FFF2-40B4-BE49-F238E27FC236}">
                <a16:creationId xmlns:a16="http://schemas.microsoft.com/office/drawing/2014/main" id="{E045579D-8DA4-4D57-96FF-D42F6DB0A477}"/>
              </a:ext>
            </a:extLst>
          </p:cNvPr>
          <p:cNvPicPr>
            <a:picLocks noChangeAspect="1"/>
          </p:cNvPicPr>
          <p:nvPr/>
        </p:nvPicPr>
        <p:blipFill>
          <a:blip r:embed="rId5"/>
          <a:stretch>
            <a:fillRect/>
          </a:stretch>
        </p:blipFill>
        <p:spPr>
          <a:xfrm>
            <a:off x="6041695" y="5360811"/>
            <a:ext cx="3568738" cy="1244199"/>
          </a:xfrm>
          <a:prstGeom prst="rect">
            <a:avLst/>
          </a:prstGeom>
        </p:spPr>
      </p:pic>
      <p:sp>
        <p:nvSpPr>
          <p:cNvPr id="12" name="TextBox 11">
            <a:extLst>
              <a:ext uri="{FF2B5EF4-FFF2-40B4-BE49-F238E27FC236}">
                <a16:creationId xmlns:a16="http://schemas.microsoft.com/office/drawing/2014/main" id="{657FD74E-65DB-412E-8BB6-1EA77BEFC711}"/>
              </a:ext>
            </a:extLst>
          </p:cNvPr>
          <p:cNvSpPr txBox="1"/>
          <p:nvPr/>
        </p:nvSpPr>
        <p:spPr>
          <a:xfrm>
            <a:off x="333232" y="6626579"/>
            <a:ext cx="9304020" cy="323165"/>
          </a:xfrm>
          <a:prstGeom prst="rect">
            <a:avLst/>
          </a:prstGeom>
          <a:noFill/>
        </p:spPr>
        <p:txBody>
          <a:bodyPr wrap="square" rtlCol="0">
            <a:spAutoFit/>
          </a:bodyPr>
          <a:lstStyle/>
          <a:p>
            <a:pPr>
              <a:spcBef>
                <a:spcPts val="600"/>
              </a:spcBef>
            </a:pPr>
            <a:r>
              <a:rPr lang="en-US" sz="800" dirty="0">
                <a:effectLst/>
                <a:latin typeface="Arial" panose="020B0604020202020204" pitchFamily="34" charset="0"/>
                <a:ea typeface="Calibri" panose="020F0502020204030204" pitchFamily="34" charset="0"/>
              </a:rPr>
              <a:t>D. Rademacher, A. Barceló, O. Hechler: Life-cycle and External Cost Assessment for Bridges with Small and Medium Spans. 25. MEZINÁRODNÍ SYMPOZIUM MOSTY/BRIDGES 2020. Brno, 2020.</a:t>
            </a:r>
            <a:endParaRPr lang="en-US" sz="800" dirty="0">
              <a:effectLst/>
              <a:latin typeface="Times New Roman" panose="02020603050405020304" pitchFamily="18" charset="0"/>
              <a:ea typeface="Calibri" panose="020F0502020204030204" pitchFamily="34" charset="0"/>
            </a:endParaRPr>
          </a:p>
          <a:p>
            <a:endParaRPr lang="LID4096" sz="700" dirty="0"/>
          </a:p>
        </p:txBody>
      </p:sp>
    </p:spTree>
    <p:extLst>
      <p:ext uri="{BB962C8B-B14F-4D97-AF65-F5344CB8AC3E}">
        <p14:creationId xmlns:p14="http://schemas.microsoft.com/office/powerpoint/2010/main" val="3665864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3">
            <a:extLst>
              <a:ext uri="{FF2B5EF4-FFF2-40B4-BE49-F238E27FC236}">
                <a16:creationId xmlns:a16="http://schemas.microsoft.com/office/drawing/2014/main" id="{91EB52D0-20B7-4D94-9FB0-B1A18095A881}"/>
              </a:ext>
            </a:extLst>
          </p:cNvPr>
          <p:cNvSpPr>
            <a:spLocks noGrp="1" noChangeArrowheads="1"/>
          </p:cNvSpPr>
          <p:nvPr>
            <p:ph type="title"/>
          </p:nvPr>
        </p:nvSpPr>
        <p:spPr/>
        <p:txBody>
          <a:bodyPr/>
          <a:lstStyle/>
          <a:p>
            <a:r>
              <a:rPr lang="en-US" dirty="0"/>
              <a:t>National economy costs</a:t>
            </a:r>
            <a:endParaRPr lang="en-US" altLang="en-US" b="0" dirty="0"/>
          </a:p>
        </p:txBody>
      </p:sp>
      <p:pic>
        <p:nvPicPr>
          <p:cNvPr id="15" name="Grafik 6" descr="Ein Bild, das Himmel, draußen, Schnee enthält.&#10;&#10;Mit hoher Zuverlässigkeit generierte Beschreibung">
            <a:extLst>
              <a:ext uri="{FF2B5EF4-FFF2-40B4-BE49-F238E27FC236}">
                <a16:creationId xmlns:a16="http://schemas.microsoft.com/office/drawing/2014/main" id="{AB1DD3FC-1F84-4A18-9D16-9C1CED8C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04" y="1211665"/>
            <a:ext cx="12178993" cy="4719150"/>
          </a:xfrm>
          <a:prstGeom prst="rect">
            <a:avLst/>
          </a:prstGeom>
        </p:spPr>
      </p:pic>
      <p:pic>
        <p:nvPicPr>
          <p:cNvPr id="16" name="Grafik 7">
            <a:extLst>
              <a:ext uri="{FF2B5EF4-FFF2-40B4-BE49-F238E27FC236}">
                <a16:creationId xmlns:a16="http://schemas.microsoft.com/office/drawing/2014/main" id="{F63A517D-D4F3-45B0-96D8-D26D3460F50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89286" y="4709951"/>
            <a:ext cx="1197032" cy="663737"/>
          </a:xfrm>
          <a:prstGeom prst="rect">
            <a:avLst/>
          </a:prstGeom>
        </p:spPr>
      </p:pic>
      <p:pic>
        <p:nvPicPr>
          <p:cNvPr id="17" name="Grafik 8">
            <a:extLst>
              <a:ext uri="{FF2B5EF4-FFF2-40B4-BE49-F238E27FC236}">
                <a16:creationId xmlns:a16="http://schemas.microsoft.com/office/drawing/2014/main" id="{92F1A8AE-BA3F-44DA-9329-17ECEED7909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771279" y="3539374"/>
            <a:ext cx="1202814" cy="669561"/>
          </a:xfrm>
          <a:prstGeom prst="rect">
            <a:avLst/>
          </a:prstGeom>
        </p:spPr>
      </p:pic>
      <p:pic>
        <p:nvPicPr>
          <p:cNvPr id="18" name="Grafik 9">
            <a:extLst>
              <a:ext uri="{FF2B5EF4-FFF2-40B4-BE49-F238E27FC236}">
                <a16:creationId xmlns:a16="http://schemas.microsoft.com/office/drawing/2014/main" id="{7ADE00F0-8217-4018-8854-97B0EBFCF5F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387443" y="4372258"/>
            <a:ext cx="1202814" cy="669561"/>
          </a:xfrm>
          <a:prstGeom prst="rect">
            <a:avLst/>
          </a:prstGeom>
        </p:spPr>
      </p:pic>
      <p:pic>
        <p:nvPicPr>
          <p:cNvPr id="19" name="Grafik 11">
            <a:extLst>
              <a:ext uri="{FF2B5EF4-FFF2-40B4-BE49-F238E27FC236}">
                <a16:creationId xmlns:a16="http://schemas.microsoft.com/office/drawing/2014/main" id="{6DC450ED-0F9C-4A23-B8B3-EBA66B9BEDD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429534" y="2709249"/>
            <a:ext cx="1202814" cy="669561"/>
          </a:xfrm>
          <a:prstGeom prst="rect">
            <a:avLst/>
          </a:prstGeom>
        </p:spPr>
      </p:pic>
      <p:grpSp>
        <p:nvGrpSpPr>
          <p:cNvPr id="20" name="Gruppieren 3">
            <a:extLst>
              <a:ext uri="{FF2B5EF4-FFF2-40B4-BE49-F238E27FC236}">
                <a16:creationId xmlns:a16="http://schemas.microsoft.com/office/drawing/2014/main" id="{613F8FF4-E373-4571-B90C-B46FB49A11EA}"/>
              </a:ext>
            </a:extLst>
          </p:cNvPr>
          <p:cNvGrpSpPr/>
          <p:nvPr/>
        </p:nvGrpSpPr>
        <p:grpSpPr>
          <a:xfrm>
            <a:off x="9300805" y="1748503"/>
            <a:ext cx="1202814" cy="669561"/>
            <a:chOff x="9300805" y="1748503"/>
            <a:chExt cx="1202814" cy="669561"/>
          </a:xfrm>
        </p:grpSpPr>
        <p:pic>
          <p:nvPicPr>
            <p:cNvPr id="21" name="Grafik 10">
              <a:extLst>
                <a:ext uri="{FF2B5EF4-FFF2-40B4-BE49-F238E27FC236}">
                  <a16:creationId xmlns:a16="http://schemas.microsoft.com/office/drawing/2014/main" id="{C386EC3D-EC9F-4224-8EF1-C2E781BE8B3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300805" y="1748503"/>
              <a:ext cx="1202814" cy="669561"/>
            </a:xfrm>
            <a:prstGeom prst="rect">
              <a:avLst/>
            </a:prstGeom>
          </p:spPr>
        </p:pic>
        <p:sp>
          <p:nvSpPr>
            <p:cNvPr id="22" name="Textfeld 2">
              <a:extLst>
                <a:ext uri="{FF2B5EF4-FFF2-40B4-BE49-F238E27FC236}">
                  <a16:creationId xmlns:a16="http://schemas.microsoft.com/office/drawing/2014/main" id="{E8051A98-5D78-493D-8AC8-5D91C2C49E84}"/>
                </a:ext>
              </a:extLst>
            </p:cNvPr>
            <p:cNvSpPr txBox="1"/>
            <p:nvPr/>
          </p:nvSpPr>
          <p:spPr>
            <a:xfrm>
              <a:off x="9337069" y="1975419"/>
              <a:ext cx="865171" cy="215444"/>
            </a:xfrm>
            <a:prstGeom prst="rect">
              <a:avLst/>
            </a:prstGeom>
            <a:solidFill>
              <a:srgbClr val="ADACB0"/>
            </a:solidFill>
          </p:spPr>
          <p:txBody>
            <a:bodyPr wrap="square" lIns="0" tIns="0" rIns="0" bIns="0" rtlCol="0">
              <a:spAutoFit/>
            </a:bodyPr>
            <a:lstStyle/>
            <a:p>
              <a:pPr algn="ctr"/>
              <a:r>
                <a:rPr lang="de-DE" sz="1400" b="1" dirty="0">
                  <a:solidFill>
                    <a:srgbClr val="000000"/>
                  </a:solidFill>
                </a:rPr>
                <a:t>Deviation</a:t>
              </a:r>
            </a:p>
          </p:txBody>
        </p:sp>
      </p:grpSp>
      <p:sp>
        <p:nvSpPr>
          <p:cNvPr id="13" name="Slide Number Placeholder 4">
            <a:extLst>
              <a:ext uri="{FF2B5EF4-FFF2-40B4-BE49-F238E27FC236}">
                <a16:creationId xmlns:a16="http://schemas.microsoft.com/office/drawing/2014/main" id="{E55C2791-1131-4B96-8653-3689F4F98277}"/>
              </a:ext>
            </a:extLst>
          </p:cNvPr>
          <p:cNvSpPr txBox="1">
            <a:spLocks/>
          </p:cNvSpPr>
          <p:nvPr/>
        </p:nvSpPr>
        <p:spPr>
          <a:xfrm>
            <a:off x="407988" y="6335281"/>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GB" sz="600" dirty="0"/>
              <a:t>Page </a:t>
            </a:r>
            <a:fld id="{43667527-7C42-4D8C-9BD4-204D132C7D2E}" type="slidenum">
              <a:rPr sz="600" smtClean="0"/>
              <a:pPr>
                <a:spcAft>
                  <a:spcPts val="600"/>
                </a:spcAft>
                <a:defRPr/>
              </a:pPr>
              <a:t>13</a:t>
            </a:fld>
            <a:endParaRPr lang="en-GB" sz="600" dirty="0"/>
          </a:p>
        </p:txBody>
      </p:sp>
      <p:sp>
        <p:nvSpPr>
          <p:cNvPr id="14" name="Footer Placeholder 5">
            <a:extLst>
              <a:ext uri="{FF2B5EF4-FFF2-40B4-BE49-F238E27FC236}">
                <a16:creationId xmlns:a16="http://schemas.microsoft.com/office/drawing/2014/main" id="{F47C910E-2FA6-48ED-8408-AD20D48D42EC}"/>
              </a:ext>
            </a:extLst>
          </p:cNvPr>
          <p:cNvSpPr txBox="1">
            <a:spLocks/>
          </p:cNvSpPr>
          <p:nvPr/>
        </p:nvSpPr>
        <p:spPr>
          <a:xfrm>
            <a:off x="407988" y="651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ts val="600"/>
              </a:spcAft>
              <a:defRPr/>
            </a:pPr>
            <a:r>
              <a:rPr lang="en-GB" sz="600" dirty="0" err="1"/>
              <a:t>Mosty</a:t>
            </a:r>
            <a:r>
              <a:rPr lang="en-GB" sz="600" dirty="0"/>
              <a:t> 2022</a:t>
            </a:r>
          </a:p>
        </p:txBody>
      </p:sp>
      <p:sp>
        <p:nvSpPr>
          <p:cNvPr id="25" name="Date Placeholder 6">
            <a:extLst>
              <a:ext uri="{FF2B5EF4-FFF2-40B4-BE49-F238E27FC236}">
                <a16:creationId xmlns:a16="http://schemas.microsoft.com/office/drawing/2014/main" id="{753FAD11-362E-410D-9268-785FE52BA223}"/>
              </a:ext>
            </a:extLst>
          </p:cNvPr>
          <p:cNvSpPr txBox="1">
            <a:spLocks/>
          </p:cNvSpPr>
          <p:nvPr/>
        </p:nvSpPr>
        <p:spPr>
          <a:xfrm>
            <a:off x="407988" y="642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4896001-3AA0-4930-A036-8A333FEECD7C}" type="datetime1">
              <a:rPr lang="en-GB" sz="600" smtClean="0"/>
              <a:pPr>
                <a:spcAft>
                  <a:spcPts val="600"/>
                </a:spcAft>
              </a:pPr>
              <a:t>16/06/2022</a:t>
            </a:fld>
            <a:endParaRPr lang="en-GB" sz="600"/>
          </a:p>
        </p:txBody>
      </p:sp>
      <p:sp>
        <p:nvSpPr>
          <p:cNvPr id="23" name="TextBox 22">
            <a:extLst>
              <a:ext uri="{FF2B5EF4-FFF2-40B4-BE49-F238E27FC236}">
                <a16:creationId xmlns:a16="http://schemas.microsoft.com/office/drawing/2014/main" id="{DA8D011B-0B51-42EF-B8CC-305549E31B89}"/>
              </a:ext>
            </a:extLst>
          </p:cNvPr>
          <p:cNvSpPr txBox="1"/>
          <p:nvPr/>
        </p:nvSpPr>
        <p:spPr>
          <a:xfrm>
            <a:off x="1336840" y="6492767"/>
            <a:ext cx="9304020" cy="323165"/>
          </a:xfrm>
          <a:prstGeom prst="rect">
            <a:avLst/>
          </a:prstGeom>
          <a:noFill/>
        </p:spPr>
        <p:txBody>
          <a:bodyPr wrap="square" rtlCol="0">
            <a:spAutoFit/>
          </a:bodyPr>
          <a:lstStyle/>
          <a:p>
            <a:pPr>
              <a:spcBef>
                <a:spcPts val="600"/>
              </a:spcBef>
            </a:pPr>
            <a:r>
              <a:rPr lang="en-US" sz="800" dirty="0">
                <a:effectLst/>
                <a:latin typeface="Arial" panose="020B0604020202020204" pitchFamily="34" charset="0"/>
                <a:ea typeface="Calibri" panose="020F0502020204030204" pitchFamily="34" charset="0"/>
              </a:rPr>
              <a:t>D. Rademacher, A. Barceló, O. Hechler: Life-cycle and External Cost Assessment for Bridges with Small and Medium Spans. 25. MEZINÁRODNÍ SYMPOZIUM MOSTY/BRIDGES 2020. Brno, 2020.</a:t>
            </a:r>
            <a:endParaRPr lang="en-US" sz="800" dirty="0">
              <a:effectLst/>
              <a:latin typeface="Times New Roman" panose="02020603050405020304" pitchFamily="18" charset="0"/>
              <a:ea typeface="Calibri" panose="020F0502020204030204" pitchFamily="34" charset="0"/>
            </a:endParaRPr>
          </a:p>
          <a:p>
            <a:endParaRPr lang="LID4096" sz="700" dirty="0"/>
          </a:p>
        </p:txBody>
      </p:sp>
    </p:spTree>
    <p:extLst>
      <p:ext uri="{BB962C8B-B14F-4D97-AF65-F5344CB8AC3E}">
        <p14:creationId xmlns:p14="http://schemas.microsoft.com/office/powerpoint/2010/main" val="3040279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09129D6-74FA-4EE4-8292-9A2EC4CEB19D}"/>
              </a:ext>
            </a:extLst>
          </p:cNvPr>
          <p:cNvSpPr/>
          <p:nvPr/>
        </p:nvSpPr>
        <p:spPr bwMode="auto">
          <a:xfrm>
            <a:off x="10486790" y="6145706"/>
            <a:ext cx="1549667" cy="5727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LID4096" sz="2400" b="0" i="0" u="none" strike="noStrike" cap="none" normalizeH="0" baseline="-25000">
              <a:ln>
                <a:noFill/>
              </a:ln>
              <a:solidFill>
                <a:srgbClr val="FAFFFF"/>
              </a:solidFill>
              <a:effectLst/>
              <a:latin typeface="Arial" pitchFamily="34" charset="0"/>
              <a:ea typeface="MS PGothic" pitchFamily="34" charset="-128"/>
            </a:endParaRPr>
          </a:p>
        </p:txBody>
      </p:sp>
      <p:sp>
        <p:nvSpPr>
          <p:cNvPr id="2" name="Titel 1">
            <a:extLst>
              <a:ext uri="{FF2B5EF4-FFF2-40B4-BE49-F238E27FC236}">
                <a16:creationId xmlns:a16="http://schemas.microsoft.com/office/drawing/2014/main" id="{4694CCA5-FAF6-4225-A5B2-536CF75001DA}"/>
              </a:ext>
            </a:extLst>
          </p:cNvPr>
          <p:cNvSpPr>
            <a:spLocks noGrp="1"/>
          </p:cNvSpPr>
          <p:nvPr>
            <p:ph type="title"/>
          </p:nvPr>
        </p:nvSpPr>
        <p:spPr>
          <a:xfrm>
            <a:off x="407988" y="87850"/>
            <a:ext cx="11352012" cy="432000"/>
          </a:xfrm>
        </p:spPr>
        <p:txBody>
          <a:bodyPr/>
          <a:lstStyle/>
          <a:p>
            <a:r>
              <a:rPr lang="en-US" sz="2200" kern="0" dirty="0"/>
              <a:t>C</a:t>
            </a:r>
            <a:r>
              <a:rPr lang="en-US" sz="2200" b="0" kern="0" dirty="0"/>
              <a:t>ase study </a:t>
            </a:r>
            <a:r>
              <a:rPr lang="en-US" sz="2200" dirty="0"/>
              <a:t>1</a:t>
            </a:r>
            <a:br>
              <a:rPr lang="en-US" sz="2200" b="0" kern="0" dirty="0"/>
            </a:br>
            <a:r>
              <a:rPr lang="en-US" sz="2200" b="0" kern="0" dirty="0"/>
              <a:t>Varying substructure</a:t>
            </a:r>
            <a:endParaRPr lang="en-US" sz="2200" dirty="0"/>
          </a:p>
        </p:txBody>
      </p:sp>
      <p:sp>
        <p:nvSpPr>
          <p:cNvPr id="3" name="Text Placeholder 2">
            <a:extLst>
              <a:ext uri="{FF2B5EF4-FFF2-40B4-BE49-F238E27FC236}">
                <a16:creationId xmlns:a16="http://schemas.microsoft.com/office/drawing/2014/main" id="{1EE41F52-E285-42AD-929B-C954B1E8D965}"/>
              </a:ext>
            </a:extLst>
          </p:cNvPr>
          <p:cNvSpPr>
            <a:spLocks noGrp="1"/>
          </p:cNvSpPr>
          <p:nvPr>
            <p:ph type="body" idx="1"/>
          </p:nvPr>
        </p:nvSpPr>
        <p:spPr/>
        <p:txBody>
          <a:bodyPr/>
          <a:lstStyle/>
          <a:p>
            <a:endParaRPr lang="LID4096"/>
          </a:p>
        </p:txBody>
      </p:sp>
      <p:pic>
        <p:nvPicPr>
          <p:cNvPr id="76" name="Inhaltsplatzhalter 7" descr="Ein Bild, das Himmel, Straße, draußen, Weg enthält.&#10;&#10;Mit sehr hoher Zuverlässigkeit generierte Beschreibung">
            <a:extLst>
              <a:ext uri="{FF2B5EF4-FFF2-40B4-BE49-F238E27FC236}">
                <a16:creationId xmlns:a16="http://schemas.microsoft.com/office/drawing/2014/main" id="{C5227431-B05D-4B35-8DF0-703D071701D2}"/>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25504" b="6372"/>
          <a:stretch/>
        </p:blipFill>
        <p:spPr>
          <a:xfrm>
            <a:off x="247650" y="918000"/>
            <a:ext cx="11696700" cy="2758787"/>
          </a:xfrm>
        </p:spPr>
      </p:pic>
      <p:pic>
        <p:nvPicPr>
          <p:cNvPr id="78" name="Inhaltsplatzhalter 7" descr="Ein Bild, das Himmel, Straße, draußen, Weg enthält.&#10;&#10;Mit sehr hoher Zuverlässigkeit generierte Beschreibung">
            <a:extLst>
              <a:ext uri="{FF2B5EF4-FFF2-40B4-BE49-F238E27FC236}">
                <a16:creationId xmlns:a16="http://schemas.microsoft.com/office/drawing/2014/main" id="{C2B3D804-7B94-4AAA-8883-66FC77AF4D72}"/>
              </a:ext>
            </a:extLst>
          </p:cNvPr>
          <p:cNvPicPr>
            <a:picLocks noChangeAspect="1"/>
          </p:cNvPicPr>
          <p:nvPr/>
        </p:nvPicPr>
        <p:blipFill rotWithShape="1">
          <a:blip r:embed="rId4">
            <a:extLst>
              <a:ext uri="{28A0092B-C50C-407E-A947-70E740481C1C}">
                <a14:useLocalDpi xmlns:a14="http://schemas.microsoft.com/office/drawing/2010/main" val="0"/>
              </a:ext>
            </a:extLst>
          </a:blip>
          <a:srcRect l="70090" t="27537" r="12845" b="26203"/>
          <a:stretch/>
        </p:blipFill>
        <p:spPr>
          <a:xfrm>
            <a:off x="9291418" y="3767342"/>
            <a:ext cx="2652932" cy="2392324"/>
          </a:xfrm>
          <a:prstGeom prst="rect">
            <a:avLst/>
          </a:prstGeom>
        </p:spPr>
      </p:pic>
      <p:sp>
        <p:nvSpPr>
          <p:cNvPr id="79" name="Inhaltsplatzhalter 2">
            <a:extLst>
              <a:ext uri="{FF2B5EF4-FFF2-40B4-BE49-F238E27FC236}">
                <a16:creationId xmlns:a16="http://schemas.microsoft.com/office/drawing/2014/main" id="{D12B6D80-3A86-4691-9EB5-3C47C8F1C970}"/>
              </a:ext>
            </a:extLst>
          </p:cNvPr>
          <p:cNvSpPr txBox="1">
            <a:spLocks/>
          </p:cNvSpPr>
          <p:nvPr/>
        </p:nvSpPr>
        <p:spPr>
          <a:xfrm>
            <a:off x="3087629" y="3848210"/>
            <a:ext cx="2645546" cy="1918208"/>
          </a:xfrm>
          <a:prstGeom prst="rect">
            <a:avLst/>
          </a:prstGeom>
        </p:spPr>
        <p:txBody>
          <a:bodyPr vert="horz" lIns="0" tIns="0" rIns="0" bIns="0" rtlCol="0">
            <a:normAutofit/>
          </a:bodyPr>
          <a:lstStyle>
            <a:lvl1pPr marL="361950" indent="-361950" algn="l" defTabSz="914400" rtl="0" eaLnBrk="1" latinLnBrk="0" hangingPunct="1">
              <a:lnSpc>
                <a:spcPct val="90000"/>
              </a:lnSpc>
              <a:spcBef>
                <a:spcPts val="600"/>
              </a:spcBef>
              <a:buSzPct val="88000"/>
              <a:buFontTx/>
              <a:buBlip>
                <a:blip r:embed="rId5"/>
              </a:buBlip>
              <a:defRPr sz="2800" kern="1200">
                <a:solidFill>
                  <a:schemeClr val="tx1"/>
                </a:solidFill>
                <a:latin typeface="+mn-lt"/>
                <a:ea typeface="+mn-ea"/>
                <a:cs typeface="+mn-cs"/>
              </a:defRPr>
            </a:lvl1pPr>
            <a:lvl2pPr marL="809625" indent="-361950" algn="l" defTabSz="914400" rtl="0" eaLnBrk="1" latinLnBrk="0" hangingPunct="1">
              <a:lnSpc>
                <a:spcPct val="90000"/>
              </a:lnSpc>
              <a:spcBef>
                <a:spcPts val="600"/>
              </a:spcBef>
              <a:buSzPct val="88000"/>
              <a:buFontTx/>
              <a:buBlip>
                <a:blip r:embed="rId5"/>
              </a:buBlip>
              <a:defRPr sz="2400" kern="1200">
                <a:solidFill>
                  <a:schemeClr val="tx1"/>
                </a:solidFill>
                <a:latin typeface="+mn-lt"/>
                <a:ea typeface="+mn-ea"/>
                <a:cs typeface="+mn-cs"/>
              </a:defRPr>
            </a:lvl2pPr>
            <a:lvl3pPr marL="125730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3pPr>
            <a:lvl4pPr marL="1704975"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4pPr>
            <a:lvl5pPr marL="215265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600"/>
              </a:spcBef>
              <a:spcAft>
                <a:spcPct val="0"/>
              </a:spcAft>
              <a:buClrTx/>
              <a:buSzPct val="88000"/>
              <a:buFontTx/>
              <a:buNone/>
              <a:tabLst/>
              <a:defRPr/>
            </a:pPr>
            <a:r>
              <a:rPr kumimoji="0" lang="en-US" sz="1599" b="0" i="0" u="none" strike="noStrike" kern="1200" cap="none" spc="0" normalizeH="0" baseline="0" noProof="0" dirty="0">
                <a:ln>
                  <a:noFill/>
                </a:ln>
                <a:solidFill>
                  <a:srgbClr val="696969"/>
                </a:solidFill>
                <a:effectLst/>
                <a:uLnTx/>
                <a:uFillTx/>
                <a:latin typeface="Arial"/>
                <a:ea typeface="MS PGothic"/>
                <a:cs typeface="+mn-cs"/>
              </a:rPr>
              <a:t>Option 1:</a:t>
            </a:r>
          </a:p>
          <a:p>
            <a:pPr marL="0" marR="0" lvl="0" indent="0" algn="l" defTabSz="914400" rtl="0" eaLnBrk="1" fontAlgn="base" latinLnBrk="0" hangingPunct="1">
              <a:lnSpc>
                <a:spcPct val="90000"/>
              </a:lnSpc>
              <a:spcBef>
                <a:spcPts val="600"/>
              </a:spcBef>
              <a:spcAft>
                <a:spcPct val="0"/>
              </a:spcAft>
              <a:buClrTx/>
              <a:buSzPct val="88000"/>
              <a:buFontTx/>
              <a:buNone/>
              <a:tabLst/>
              <a:defRPr/>
            </a:pPr>
            <a:r>
              <a:rPr kumimoji="0" lang="en-US" sz="1599" b="0" i="0" u="none" strike="noStrike" kern="1200" cap="none" spc="0" normalizeH="0" baseline="0" noProof="0" dirty="0">
                <a:ln>
                  <a:noFill/>
                </a:ln>
                <a:solidFill>
                  <a:srgbClr val="696969"/>
                </a:solidFill>
                <a:effectLst/>
                <a:uLnTx/>
                <a:uFillTx/>
                <a:latin typeface="Arial"/>
                <a:ea typeface="MS PGothic"/>
                <a:cs typeface="+mn-cs"/>
              </a:rPr>
              <a:t>Sheet pile abutment</a:t>
            </a:r>
          </a:p>
          <a:p>
            <a:pPr marL="0" marR="0" lvl="0" indent="0" algn="l" defTabSz="914400" rtl="0" eaLnBrk="1" fontAlgn="base" latinLnBrk="0" hangingPunct="1">
              <a:lnSpc>
                <a:spcPct val="90000"/>
              </a:lnSpc>
              <a:spcBef>
                <a:spcPts val="600"/>
              </a:spcBef>
              <a:spcAft>
                <a:spcPct val="0"/>
              </a:spcAft>
              <a:buClrTx/>
              <a:buSzPct val="88000"/>
              <a:buFontTx/>
              <a:buNone/>
              <a:tabLst/>
              <a:defRPr/>
            </a:pPr>
            <a:r>
              <a:rPr kumimoji="0" lang="en-US" sz="1599" b="0" i="0" u="none" strike="noStrike" kern="1200" cap="none" spc="0" normalizeH="0" baseline="0" noProof="0" dirty="0">
                <a:ln>
                  <a:noFill/>
                </a:ln>
                <a:solidFill>
                  <a:srgbClr val="696969"/>
                </a:solidFill>
                <a:effectLst/>
                <a:uLnTx/>
                <a:uFillTx/>
                <a:latin typeface="Arial"/>
                <a:ea typeface="MS PGothic"/>
                <a:cs typeface="+mn-cs"/>
              </a:rPr>
              <a:t>Sheet pile length of </a:t>
            </a:r>
            <a:br>
              <a:rPr kumimoji="0" lang="en-US" sz="1599" b="0" i="0" u="none" strike="noStrike" kern="1200" cap="none" spc="0" normalizeH="0" baseline="0" noProof="0" dirty="0">
                <a:ln>
                  <a:noFill/>
                </a:ln>
                <a:solidFill>
                  <a:srgbClr val="696969"/>
                </a:solidFill>
                <a:effectLst/>
                <a:uLnTx/>
                <a:uFillTx/>
                <a:latin typeface="Arial"/>
                <a:ea typeface="MS PGothic"/>
                <a:cs typeface="+mn-cs"/>
              </a:rPr>
            </a:br>
            <a:r>
              <a:rPr kumimoji="0" lang="en-US" sz="1599" b="0" i="0" u="none" strike="noStrike" kern="1200" cap="none" spc="0" normalizeH="0" baseline="0" noProof="0" dirty="0">
                <a:ln>
                  <a:noFill/>
                </a:ln>
                <a:solidFill>
                  <a:srgbClr val="696969"/>
                </a:solidFill>
                <a:effectLst/>
                <a:uLnTx/>
                <a:uFillTx/>
                <a:latin typeface="Arial"/>
                <a:ea typeface="MS PGothic"/>
                <a:cs typeface="+mn-cs"/>
              </a:rPr>
              <a:t>16 m (abutment) and </a:t>
            </a:r>
            <a:br>
              <a:rPr kumimoji="0" lang="en-US" sz="1599" b="0" i="0" u="none" strike="noStrike" kern="1200" cap="none" spc="0" normalizeH="0" baseline="0" noProof="0" dirty="0">
                <a:ln>
                  <a:noFill/>
                </a:ln>
                <a:solidFill>
                  <a:srgbClr val="696969"/>
                </a:solidFill>
                <a:effectLst/>
                <a:uLnTx/>
                <a:uFillTx/>
                <a:latin typeface="Arial"/>
                <a:ea typeface="MS PGothic"/>
                <a:cs typeface="+mn-cs"/>
              </a:rPr>
            </a:br>
            <a:r>
              <a:rPr kumimoji="0" lang="en-US" sz="1599" b="0" i="0" u="none" strike="noStrike" kern="1200" cap="none" spc="0" normalizeH="0" baseline="0" noProof="0" dirty="0">
                <a:ln>
                  <a:noFill/>
                </a:ln>
                <a:solidFill>
                  <a:srgbClr val="696969"/>
                </a:solidFill>
                <a:effectLst/>
                <a:uLnTx/>
                <a:uFillTx/>
                <a:latin typeface="Arial"/>
                <a:ea typeface="MS PGothic"/>
                <a:cs typeface="+mn-cs"/>
              </a:rPr>
              <a:t>13 m (wing walls)</a:t>
            </a:r>
          </a:p>
        </p:txBody>
      </p:sp>
      <p:sp>
        <p:nvSpPr>
          <p:cNvPr id="80" name="Inhaltsplatzhalter 2">
            <a:extLst>
              <a:ext uri="{FF2B5EF4-FFF2-40B4-BE49-F238E27FC236}">
                <a16:creationId xmlns:a16="http://schemas.microsoft.com/office/drawing/2014/main" id="{A3A1158E-961F-43BE-A597-213D4224EEBB}"/>
              </a:ext>
            </a:extLst>
          </p:cNvPr>
          <p:cNvSpPr txBox="1">
            <a:spLocks/>
          </p:cNvSpPr>
          <p:nvPr/>
        </p:nvSpPr>
        <p:spPr>
          <a:xfrm>
            <a:off x="5993000" y="3846833"/>
            <a:ext cx="3112899" cy="2236037"/>
          </a:xfrm>
          <a:prstGeom prst="rect">
            <a:avLst/>
          </a:prstGeom>
        </p:spPr>
        <p:txBody>
          <a:bodyPr vert="horz" lIns="0" tIns="0" rIns="0" bIns="0" rtlCol="0">
            <a:normAutofit/>
          </a:bodyPr>
          <a:lstStyle>
            <a:lvl1pPr marL="361950" indent="-361950" algn="l" defTabSz="914400" rtl="0" eaLnBrk="1" latinLnBrk="0" hangingPunct="1">
              <a:lnSpc>
                <a:spcPct val="90000"/>
              </a:lnSpc>
              <a:spcBef>
                <a:spcPts val="600"/>
              </a:spcBef>
              <a:buSzPct val="88000"/>
              <a:buFontTx/>
              <a:buBlip>
                <a:blip r:embed="rId5"/>
              </a:buBlip>
              <a:defRPr sz="2800" kern="1200">
                <a:solidFill>
                  <a:schemeClr val="tx1"/>
                </a:solidFill>
                <a:latin typeface="+mn-lt"/>
                <a:ea typeface="+mn-ea"/>
                <a:cs typeface="+mn-cs"/>
              </a:defRPr>
            </a:lvl1pPr>
            <a:lvl2pPr marL="809625" indent="-361950" algn="l" defTabSz="914400" rtl="0" eaLnBrk="1" latinLnBrk="0" hangingPunct="1">
              <a:lnSpc>
                <a:spcPct val="90000"/>
              </a:lnSpc>
              <a:spcBef>
                <a:spcPts val="600"/>
              </a:spcBef>
              <a:buSzPct val="88000"/>
              <a:buFontTx/>
              <a:buBlip>
                <a:blip r:embed="rId5"/>
              </a:buBlip>
              <a:defRPr sz="2400" kern="1200">
                <a:solidFill>
                  <a:schemeClr val="tx1"/>
                </a:solidFill>
                <a:latin typeface="+mn-lt"/>
                <a:ea typeface="+mn-ea"/>
                <a:cs typeface="+mn-cs"/>
              </a:defRPr>
            </a:lvl2pPr>
            <a:lvl3pPr marL="125730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3pPr>
            <a:lvl4pPr marL="1704975"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4pPr>
            <a:lvl5pPr marL="215265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base" latinLnBrk="0" hangingPunct="1">
              <a:lnSpc>
                <a:spcPct val="90000"/>
              </a:lnSpc>
              <a:spcBef>
                <a:spcPts val="600"/>
              </a:spcBef>
              <a:spcAft>
                <a:spcPct val="0"/>
              </a:spcAft>
              <a:buClrTx/>
              <a:buSzPct val="88000"/>
              <a:buFontTx/>
              <a:buNone/>
              <a:tabLst/>
              <a:defRPr/>
            </a:pPr>
            <a:r>
              <a:rPr kumimoji="0" lang="en-US" sz="1599" b="0" i="0" u="none" strike="noStrike" kern="1200" cap="none" spc="0" normalizeH="0" baseline="0" noProof="0" dirty="0">
                <a:ln>
                  <a:noFill/>
                </a:ln>
                <a:solidFill>
                  <a:srgbClr val="696969"/>
                </a:solidFill>
                <a:effectLst/>
                <a:uLnTx/>
                <a:uFillTx/>
                <a:latin typeface="Arial"/>
                <a:ea typeface="MS PGothic"/>
                <a:cs typeface="+mn-cs"/>
              </a:rPr>
              <a:t>Option 2:</a:t>
            </a:r>
          </a:p>
          <a:p>
            <a:pPr marL="0" marR="0" lvl="0" indent="0" algn="r" defTabSz="914400" rtl="0" eaLnBrk="1" fontAlgn="base" latinLnBrk="0" hangingPunct="1">
              <a:lnSpc>
                <a:spcPct val="90000"/>
              </a:lnSpc>
              <a:spcBef>
                <a:spcPts val="600"/>
              </a:spcBef>
              <a:spcAft>
                <a:spcPct val="0"/>
              </a:spcAft>
              <a:buClrTx/>
              <a:buSzPct val="88000"/>
              <a:buFontTx/>
              <a:buNone/>
              <a:tabLst/>
              <a:defRPr/>
            </a:pPr>
            <a:r>
              <a:rPr kumimoji="0" lang="en-US" sz="1599" b="0" i="0" u="none" strike="noStrike" kern="1200" cap="none" spc="0" normalizeH="0" baseline="0" noProof="0" dirty="0">
                <a:ln>
                  <a:noFill/>
                </a:ln>
                <a:solidFill>
                  <a:srgbClr val="696969"/>
                </a:solidFill>
                <a:effectLst/>
                <a:uLnTx/>
                <a:uFillTx/>
                <a:latin typeface="Arial"/>
                <a:ea typeface="MS PGothic"/>
                <a:cs typeface="+mn-cs"/>
              </a:rPr>
              <a:t>Reinforced concrete abutment with concrete piles </a:t>
            </a:r>
          </a:p>
          <a:p>
            <a:pPr marL="0" marR="0" lvl="0" indent="0" algn="r" defTabSz="914400" rtl="0" eaLnBrk="1" fontAlgn="base" latinLnBrk="0" hangingPunct="1">
              <a:lnSpc>
                <a:spcPct val="90000"/>
              </a:lnSpc>
              <a:spcBef>
                <a:spcPts val="600"/>
              </a:spcBef>
              <a:spcAft>
                <a:spcPct val="0"/>
              </a:spcAft>
              <a:buClrTx/>
              <a:buSzPct val="88000"/>
              <a:buFontTx/>
              <a:buNone/>
              <a:tabLst/>
              <a:defRPr/>
            </a:pPr>
            <a:r>
              <a:rPr kumimoji="0" lang="en-US" sz="1599" b="0" i="0" u="none" strike="noStrike" kern="1200" cap="none" spc="0" normalizeH="0" baseline="0" noProof="0" dirty="0">
                <a:ln>
                  <a:noFill/>
                </a:ln>
                <a:solidFill>
                  <a:srgbClr val="696969"/>
                </a:solidFill>
                <a:effectLst/>
                <a:uLnTx/>
                <a:uFillTx/>
                <a:latin typeface="Arial"/>
                <a:ea typeface="MS PGothic"/>
                <a:cs typeface="+mn-cs"/>
              </a:rPr>
              <a:t>Piles </a:t>
            </a:r>
            <a:r>
              <a:rPr kumimoji="0" lang="en-US" sz="1599" b="0" i="0" u="none" strike="noStrike" kern="1200" cap="none" spc="0" normalizeH="0" baseline="0" noProof="0" dirty="0">
                <a:ln>
                  <a:noFill/>
                </a:ln>
                <a:solidFill>
                  <a:srgbClr val="696969"/>
                </a:solidFill>
                <a:effectLst/>
                <a:uLnTx/>
                <a:uFillTx/>
                <a:latin typeface="Symbol" panose="05050102010706020507" pitchFamily="18" charset="2"/>
                <a:ea typeface="MS PGothic"/>
                <a:cs typeface="+mn-cs"/>
                <a:sym typeface="Symbol" panose="05050102010706020507" pitchFamily="18" charset="2"/>
              </a:rPr>
              <a:t></a:t>
            </a:r>
            <a:r>
              <a:rPr kumimoji="0" lang="en-US" sz="1599" b="0" i="0" u="none" strike="noStrike" kern="1200" cap="none" spc="0" normalizeH="0" baseline="0" noProof="0" dirty="0">
                <a:ln>
                  <a:noFill/>
                </a:ln>
                <a:solidFill>
                  <a:srgbClr val="696969"/>
                </a:solidFill>
                <a:effectLst/>
                <a:uLnTx/>
                <a:uFillTx/>
                <a:latin typeface="Arial"/>
                <a:ea typeface="MS PGothic"/>
                <a:cs typeface="+mn-cs"/>
              </a:rPr>
              <a:t>=0,9m and L=10 m</a:t>
            </a:r>
          </a:p>
          <a:p>
            <a:pPr marL="0" marR="0" lvl="0" indent="0" algn="r" defTabSz="914400" rtl="0" eaLnBrk="1" fontAlgn="base" latinLnBrk="0" hangingPunct="1">
              <a:lnSpc>
                <a:spcPct val="90000"/>
              </a:lnSpc>
              <a:spcBef>
                <a:spcPts val="600"/>
              </a:spcBef>
              <a:spcAft>
                <a:spcPct val="0"/>
              </a:spcAft>
              <a:buClrTx/>
              <a:buSzPct val="88000"/>
              <a:buFontTx/>
              <a:buNone/>
              <a:tabLst/>
              <a:defRPr/>
            </a:pPr>
            <a:r>
              <a:rPr kumimoji="0" lang="en-US" sz="1599" b="0" i="0" u="none" strike="noStrike" kern="1200" cap="none" spc="0" normalizeH="0" baseline="0" noProof="0" dirty="0">
                <a:ln>
                  <a:noFill/>
                </a:ln>
                <a:solidFill>
                  <a:srgbClr val="696969"/>
                </a:solidFill>
                <a:effectLst/>
                <a:uLnTx/>
                <a:uFillTx/>
                <a:latin typeface="Arial"/>
                <a:ea typeface="MS PGothic"/>
                <a:cs typeface="+mn-cs"/>
              </a:rPr>
              <a:t>2 piles per wing wall and </a:t>
            </a:r>
            <a:br>
              <a:rPr kumimoji="0" lang="en-US" sz="1599" b="0" i="0" u="none" strike="noStrike" kern="1200" cap="none" spc="0" normalizeH="0" baseline="0" noProof="0" dirty="0">
                <a:ln>
                  <a:noFill/>
                </a:ln>
                <a:solidFill>
                  <a:srgbClr val="696969"/>
                </a:solidFill>
                <a:effectLst/>
                <a:uLnTx/>
                <a:uFillTx/>
                <a:latin typeface="Arial"/>
                <a:ea typeface="MS PGothic"/>
                <a:cs typeface="+mn-cs"/>
              </a:rPr>
            </a:br>
            <a:r>
              <a:rPr kumimoji="0" lang="en-US" sz="1599" b="0" i="0" u="none" strike="noStrike" kern="1200" cap="none" spc="0" normalizeH="0" baseline="0" noProof="0" dirty="0">
                <a:ln>
                  <a:noFill/>
                </a:ln>
                <a:solidFill>
                  <a:srgbClr val="696969"/>
                </a:solidFill>
                <a:effectLst/>
                <a:uLnTx/>
                <a:uFillTx/>
                <a:latin typeface="Arial"/>
                <a:ea typeface="MS PGothic"/>
                <a:cs typeface="+mn-cs"/>
              </a:rPr>
              <a:t>4 piles per abutment</a:t>
            </a:r>
          </a:p>
        </p:txBody>
      </p:sp>
      <p:sp>
        <p:nvSpPr>
          <p:cNvPr id="81" name="Inhaltsplatzhalter 2">
            <a:extLst>
              <a:ext uri="{FF2B5EF4-FFF2-40B4-BE49-F238E27FC236}">
                <a16:creationId xmlns:a16="http://schemas.microsoft.com/office/drawing/2014/main" id="{326B2A88-A1FD-4CEB-A1BF-84CD93D840A1}"/>
              </a:ext>
            </a:extLst>
          </p:cNvPr>
          <p:cNvSpPr txBox="1">
            <a:spLocks/>
          </p:cNvSpPr>
          <p:nvPr/>
        </p:nvSpPr>
        <p:spPr>
          <a:xfrm>
            <a:off x="7469812" y="1384935"/>
            <a:ext cx="2428208" cy="1918208"/>
          </a:xfrm>
          <a:prstGeom prst="rect">
            <a:avLst/>
          </a:prstGeom>
        </p:spPr>
        <p:txBody>
          <a:bodyPr vert="horz" lIns="0" tIns="0" rIns="0" bIns="0" rtlCol="0">
            <a:normAutofit/>
          </a:bodyPr>
          <a:lstStyle>
            <a:lvl1pPr marL="361950" indent="-361950" algn="l" defTabSz="914400" rtl="0" eaLnBrk="1" latinLnBrk="0" hangingPunct="1">
              <a:lnSpc>
                <a:spcPct val="90000"/>
              </a:lnSpc>
              <a:spcBef>
                <a:spcPts val="600"/>
              </a:spcBef>
              <a:buSzPct val="88000"/>
              <a:buFontTx/>
              <a:buBlip>
                <a:blip r:embed="rId5"/>
              </a:buBlip>
              <a:defRPr sz="2800" kern="1200">
                <a:solidFill>
                  <a:schemeClr val="tx1"/>
                </a:solidFill>
                <a:latin typeface="+mn-lt"/>
                <a:ea typeface="+mn-ea"/>
                <a:cs typeface="+mn-cs"/>
              </a:defRPr>
            </a:lvl1pPr>
            <a:lvl2pPr marL="809625" indent="-361950" algn="l" defTabSz="914400" rtl="0" eaLnBrk="1" latinLnBrk="0" hangingPunct="1">
              <a:lnSpc>
                <a:spcPct val="90000"/>
              </a:lnSpc>
              <a:spcBef>
                <a:spcPts val="600"/>
              </a:spcBef>
              <a:buSzPct val="88000"/>
              <a:buFontTx/>
              <a:buBlip>
                <a:blip r:embed="rId5"/>
              </a:buBlip>
              <a:defRPr sz="2400" kern="1200">
                <a:solidFill>
                  <a:schemeClr val="tx1"/>
                </a:solidFill>
                <a:latin typeface="+mn-lt"/>
                <a:ea typeface="+mn-ea"/>
                <a:cs typeface="+mn-cs"/>
              </a:defRPr>
            </a:lvl2pPr>
            <a:lvl3pPr marL="125730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3pPr>
            <a:lvl4pPr marL="1704975"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4pPr>
            <a:lvl5pPr marL="215265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600"/>
              </a:spcBef>
              <a:spcAft>
                <a:spcPct val="0"/>
              </a:spcAft>
              <a:buClrTx/>
              <a:buSzPct val="88000"/>
              <a:buFontTx/>
              <a:buNone/>
              <a:tabLst/>
              <a:defRPr/>
            </a:pPr>
            <a:r>
              <a:rPr kumimoji="0" lang="en-US" sz="1798" b="0" i="0" u="none" strike="noStrike" kern="1200" cap="none" spc="0" normalizeH="0" baseline="0" noProof="0" dirty="0">
                <a:ln>
                  <a:noFill/>
                </a:ln>
                <a:solidFill>
                  <a:srgbClr val="FFFFFF"/>
                </a:solidFill>
                <a:effectLst/>
                <a:uLnTx/>
                <a:uFillTx/>
                <a:latin typeface="Arial"/>
                <a:ea typeface="MS PGothic"/>
                <a:cs typeface="+mn-cs"/>
              </a:rPr>
              <a:t>22,5 m</a:t>
            </a:r>
          </a:p>
        </p:txBody>
      </p:sp>
      <p:cxnSp>
        <p:nvCxnSpPr>
          <p:cNvPr id="82" name="Gerade Verbindung mit Pfeil 13">
            <a:extLst>
              <a:ext uri="{FF2B5EF4-FFF2-40B4-BE49-F238E27FC236}">
                <a16:creationId xmlns:a16="http://schemas.microsoft.com/office/drawing/2014/main" id="{A636678F-1973-4813-A1CD-65E0BAD5007C}"/>
              </a:ext>
            </a:extLst>
          </p:cNvPr>
          <p:cNvCxnSpPr>
            <a:cxnSpLocks/>
          </p:cNvCxnSpPr>
          <p:nvPr/>
        </p:nvCxnSpPr>
        <p:spPr>
          <a:xfrm flipV="1">
            <a:off x="6105834" y="1716640"/>
            <a:ext cx="3735417" cy="14768"/>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Gerade Verbindung mit Pfeil 15">
            <a:extLst>
              <a:ext uri="{FF2B5EF4-FFF2-40B4-BE49-F238E27FC236}">
                <a16:creationId xmlns:a16="http://schemas.microsoft.com/office/drawing/2014/main" id="{8032DE4B-19EE-457B-8F79-EFF17B779FB4}"/>
              </a:ext>
            </a:extLst>
          </p:cNvPr>
          <p:cNvCxnSpPr>
            <a:cxnSpLocks/>
          </p:cNvCxnSpPr>
          <p:nvPr/>
        </p:nvCxnSpPr>
        <p:spPr>
          <a:xfrm flipV="1">
            <a:off x="1941262" y="1724024"/>
            <a:ext cx="4142732" cy="136896"/>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4" name="Inhaltsplatzhalter 2">
            <a:extLst>
              <a:ext uri="{FF2B5EF4-FFF2-40B4-BE49-F238E27FC236}">
                <a16:creationId xmlns:a16="http://schemas.microsoft.com/office/drawing/2014/main" id="{65053C0F-5AF1-441A-BB43-8E464DD8AAB7}"/>
              </a:ext>
            </a:extLst>
          </p:cNvPr>
          <p:cNvSpPr txBox="1">
            <a:spLocks/>
          </p:cNvSpPr>
          <p:nvPr/>
        </p:nvSpPr>
        <p:spPr>
          <a:xfrm>
            <a:off x="3684171" y="1430927"/>
            <a:ext cx="2428208" cy="1918208"/>
          </a:xfrm>
          <a:prstGeom prst="rect">
            <a:avLst/>
          </a:prstGeom>
        </p:spPr>
        <p:txBody>
          <a:bodyPr vert="horz" lIns="0" tIns="0" rIns="0" bIns="0" rtlCol="0">
            <a:normAutofit/>
          </a:bodyPr>
          <a:lstStyle>
            <a:lvl1pPr marL="361950" indent="-361950" algn="l" defTabSz="914400" rtl="0" eaLnBrk="1" latinLnBrk="0" hangingPunct="1">
              <a:lnSpc>
                <a:spcPct val="90000"/>
              </a:lnSpc>
              <a:spcBef>
                <a:spcPts val="600"/>
              </a:spcBef>
              <a:buSzPct val="88000"/>
              <a:buFontTx/>
              <a:buBlip>
                <a:blip r:embed="rId5"/>
              </a:buBlip>
              <a:defRPr sz="2800" kern="1200">
                <a:solidFill>
                  <a:schemeClr val="tx1"/>
                </a:solidFill>
                <a:latin typeface="+mn-lt"/>
                <a:ea typeface="+mn-ea"/>
                <a:cs typeface="+mn-cs"/>
              </a:defRPr>
            </a:lvl1pPr>
            <a:lvl2pPr marL="809625" indent="-361950" algn="l" defTabSz="914400" rtl="0" eaLnBrk="1" latinLnBrk="0" hangingPunct="1">
              <a:lnSpc>
                <a:spcPct val="90000"/>
              </a:lnSpc>
              <a:spcBef>
                <a:spcPts val="600"/>
              </a:spcBef>
              <a:buSzPct val="88000"/>
              <a:buFontTx/>
              <a:buBlip>
                <a:blip r:embed="rId5"/>
              </a:buBlip>
              <a:defRPr sz="2400" kern="1200">
                <a:solidFill>
                  <a:schemeClr val="tx1"/>
                </a:solidFill>
                <a:latin typeface="+mn-lt"/>
                <a:ea typeface="+mn-ea"/>
                <a:cs typeface="+mn-cs"/>
              </a:defRPr>
            </a:lvl2pPr>
            <a:lvl3pPr marL="125730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3pPr>
            <a:lvl4pPr marL="1704975"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4pPr>
            <a:lvl5pPr marL="215265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600"/>
              </a:spcBef>
              <a:spcAft>
                <a:spcPct val="0"/>
              </a:spcAft>
              <a:buClrTx/>
              <a:buSzPct val="88000"/>
              <a:buFontTx/>
              <a:buNone/>
              <a:tabLst/>
              <a:defRPr/>
            </a:pPr>
            <a:r>
              <a:rPr kumimoji="0" lang="en-US" sz="1798" b="0" i="0" u="none" strike="noStrike" kern="1200" cap="none" spc="0" normalizeH="0" baseline="0" noProof="0" dirty="0">
                <a:ln>
                  <a:noFill/>
                </a:ln>
                <a:solidFill>
                  <a:srgbClr val="FFFFFF"/>
                </a:solidFill>
                <a:effectLst/>
                <a:uLnTx/>
                <a:uFillTx/>
                <a:latin typeface="Arial"/>
                <a:ea typeface="MS PGothic"/>
                <a:cs typeface="+mn-cs"/>
              </a:rPr>
              <a:t>22,5 m</a:t>
            </a:r>
          </a:p>
        </p:txBody>
      </p:sp>
      <p:sp>
        <p:nvSpPr>
          <p:cNvPr id="85" name="Inhaltsplatzhalter 2">
            <a:extLst>
              <a:ext uri="{FF2B5EF4-FFF2-40B4-BE49-F238E27FC236}">
                <a16:creationId xmlns:a16="http://schemas.microsoft.com/office/drawing/2014/main" id="{3B12748B-B683-4F48-8BDE-4144F6AB7EB2}"/>
              </a:ext>
            </a:extLst>
          </p:cNvPr>
          <p:cNvSpPr txBox="1">
            <a:spLocks/>
          </p:cNvSpPr>
          <p:nvPr/>
        </p:nvSpPr>
        <p:spPr>
          <a:xfrm>
            <a:off x="8870773" y="2224892"/>
            <a:ext cx="1345966" cy="507062"/>
          </a:xfrm>
          <a:prstGeom prst="rect">
            <a:avLst/>
          </a:prstGeom>
        </p:spPr>
        <p:txBody>
          <a:bodyPr vert="horz" lIns="0" tIns="0" rIns="0" bIns="0" rtlCol="0">
            <a:normAutofit/>
          </a:bodyPr>
          <a:lstStyle>
            <a:lvl1pPr marL="361950" indent="-361950" algn="l" defTabSz="914400" rtl="0" eaLnBrk="1" latinLnBrk="0" hangingPunct="1">
              <a:lnSpc>
                <a:spcPct val="90000"/>
              </a:lnSpc>
              <a:spcBef>
                <a:spcPts val="600"/>
              </a:spcBef>
              <a:buSzPct val="88000"/>
              <a:buFontTx/>
              <a:buBlip>
                <a:blip r:embed="rId5"/>
              </a:buBlip>
              <a:defRPr sz="2800" kern="1200">
                <a:solidFill>
                  <a:schemeClr val="tx1"/>
                </a:solidFill>
                <a:latin typeface="+mn-lt"/>
                <a:ea typeface="+mn-ea"/>
                <a:cs typeface="+mn-cs"/>
              </a:defRPr>
            </a:lvl1pPr>
            <a:lvl2pPr marL="809625" indent="-361950" algn="l" defTabSz="914400" rtl="0" eaLnBrk="1" latinLnBrk="0" hangingPunct="1">
              <a:lnSpc>
                <a:spcPct val="90000"/>
              </a:lnSpc>
              <a:spcBef>
                <a:spcPts val="600"/>
              </a:spcBef>
              <a:buSzPct val="88000"/>
              <a:buFontTx/>
              <a:buBlip>
                <a:blip r:embed="rId5"/>
              </a:buBlip>
              <a:defRPr sz="2400" kern="1200">
                <a:solidFill>
                  <a:schemeClr val="tx1"/>
                </a:solidFill>
                <a:latin typeface="+mn-lt"/>
                <a:ea typeface="+mn-ea"/>
                <a:cs typeface="+mn-cs"/>
              </a:defRPr>
            </a:lvl2pPr>
            <a:lvl3pPr marL="125730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3pPr>
            <a:lvl4pPr marL="1704975"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4pPr>
            <a:lvl5pPr marL="215265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600"/>
              </a:spcBef>
              <a:spcAft>
                <a:spcPct val="0"/>
              </a:spcAft>
              <a:buClrTx/>
              <a:buSzPct val="88000"/>
              <a:buFontTx/>
              <a:buNone/>
              <a:tabLst/>
              <a:defRPr/>
            </a:pPr>
            <a:r>
              <a:rPr kumimoji="0" lang="en-US" sz="1332" b="0" i="0" u="none" strike="noStrike" kern="1200" cap="none" spc="0" normalizeH="0" baseline="0" noProof="0" dirty="0">
                <a:ln>
                  <a:noFill/>
                </a:ln>
                <a:solidFill>
                  <a:srgbClr val="FFFFFF"/>
                </a:solidFill>
                <a:effectLst/>
                <a:uLnTx/>
                <a:uFillTx/>
                <a:latin typeface="Arial"/>
                <a:ea typeface="MS PGothic"/>
                <a:cs typeface="+mn-cs"/>
              </a:rPr>
              <a:t>11,5 m width superstructure</a:t>
            </a:r>
          </a:p>
        </p:txBody>
      </p:sp>
      <p:cxnSp>
        <p:nvCxnSpPr>
          <p:cNvPr id="86" name="Gerade Verbindung mit Pfeil 19">
            <a:extLst>
              <a:ext uri="{FF2B5EF4-FFF2-40B4-BE49-F238E27FC236}">
                <a16:creationId xmlns:a16="http://schemas.microsoft.com/office/drawing/2014/main" id="{E1B80B2A-6365-476C-88B5-CB1FD75AA912}"/>
              </a:ext>
            </a:extLst>
          </p:cNvPr>
          <p:cNvCxnSpPr>
            <a:cxnSpLocks/>
          </p:cNvCxnSpPr>
          <p:nvPr/>
        </p:nvCxnSpPr>
        <p:spPr>
          <a:xfrm flipV="1">
            <a:off x="8846619" y="2034099"/>
            <a:ext cx="803301" cy="78617"/>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5" name="Grafik 24" descr="Ein Bild, das Gebäude, draußen, Zaun, Wand enthält.&#10;&#10;Mit sehr hoher Zuverlässigkeit generierte Beschreibung">
            <a:extLst>
              <a:ext uri="{FF2B5EF4-FFF2-40B4-BE49-F238E27FC236}">
                <a16:creationId xmlns:a16="http://schemas.microsoft.com/office/drawing/2014/main" id="{F8D31CAE-BAC8-45E4-819E-3F731CF42A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064" y="3767342"/>
            <a:ext cx="2654460" cy="2395017"/>
          </a:xfrm>
          <a:prstGeom prst="rect">
            <a:avLst/>
          </a:prstGeom>
        </p:spPr>
      </p:pic>
      <p:sp>
        <p:nvSpPr>
          <p:cNvPr id="16" name="Slide Number Placeholder 4">
            <a:extLst>
              <a:ext uri="{FF2B5EF4-FFF2-40B4-BE49-F238E27FC236}">
                <a16:creationId xmlns:a16="http://schemas.microsoft.com/office/drawing/2014/main" id="{502B4133-DEE0-42DB-AC01-124139103FC8}"/>
              </a:ext>
            </a:extLst>
          </p:cNvPr>
          <p:cNvSpPr txBox="1">
            <a:spLocks/>
          </p:cNvSpPr>
          <p:nvPr/>
        </p:nvSpPr>
        <p:spPr>
          <a:xfrm>
            <a:off x="407988" y="6335281"/>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GB" sz="600"/>
              <a:t>Page </a:t>
            </a:r>
            <a:fld id="{43667527-7C42-4D8C-9BD4-204D132C7D2E}" type="slidenum">
              <a:rPr sz="600" smtClean="0"/>
              <a:pPr>
                <a:spcAft>
                  <a:spcPts val="600"/>
                </a:spcAft>
                <a:defRPr/>
              </a:pPr>
              <a:t>14</a:t>
            </a:fld>
            <a:endParaRPr lang="en-GB" sz="600"/>
          </a:p>
        </p:txBody>
      </p:sp>
      <p:sp>
        <p:nvSpPr>
          <p:cNvPr id="17" name="Footer Placeholder 5">
            <a:extLst>
              <a:ext uri="{FF2B5EF4-FFF2-40B4-BE49-F238E27FC236}">
                <a16:creationId xmlns:a16="http://schemas.microsoft.com/office/drawing/2014/main" id="{66303A65-2409-40D5-A1F9-D5C6ADF7F9FF}"/>
              </a:ext>
            </a:extLst>
          </p:cNvPr>
          <p:cNvSpPr txBox="1">
            <a:spLocks/>
          </p:cNvSpPr>
          <p:nvPr/>
        </p:nvSpPr>
        <p:spPr>
          <a:xfrm>
            <a:off x="407988" y="651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ts val="600"/>
              </a:spcAft>
              <a:defRPr/>
            </a:pPr>
            <a:r>
              <a:rPr lang="en-GB" sz="600" dirty="0" err="1"/>
              <a:t>Mosty</a:t>
            </a:r>
            <a:r>
              <a:rPr lang="en-GB" sz="600" dirty="0"/>
              <a:t> 2022</a:t>
            </a:r>
          </a:p>
        </p:txBody>
      </p:sp>
      <p:sp>
        <p:nvSpPr>
          <p:cNvPr id="18" name="Date Placeholder 6">
            <a:extLst>
              <a:ext uri="{FF2B5EF4-FFF2-40B4-BE49-F238E27FC236}">
                <a16:creationId xmlns:a16="http://schemas.microsoft.com/office/drawing/2014/main" id="{CD98D4D0-F5B4-48AE-9AEE-EA6CC3319E1D}"/>
              </a:ext>
            </a:extLst>
          </p:cNvPr>
          <p:cNvSpPr txBox="1">
            <a:spLocks/>
          </p:cNvSpPr>
          <p:nvPr/>
        </p:nvSpPr>
        <p:spPr>
          <a:xfrm>
            <a:off x="407988" y="642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4896001-3AA0-4930-A036-8A333FEECD7C}" type="datetime1">
              <a:rPr lang="en-GB" sz="600" smtClean="0"/>
              <a:pPr>
                <a:spcAft>
                  <a:spcPts val="600"/>
                </a:spcAft>
              </a:pPr>
              <a:t>16/06/2022</a:t>
            </a:fld>
            <a:endParaRPr lang="en-GB" sz="600" dirty="0"/>
          </a:p>
        </p:txBody>
      </p:sp>
      <p:sp>
        <p:nvSpPr>
          <p:cNvPr id="21" name="TextBox 20">
            <a:extLst>
              <a:ext uri="{FF2B5EF4-FFF2-40B4-BE49-F238E27FC236}">
                <a16:creationId xmlns:a16="http://schemas.microsoft.com/office/drawing/2014/main" id="{B40E0514-7CEC-47F1-9C08-5E72EEBE6516}"/>
              </a:ext>
            </a:extLst>
          </p:cNvPr>
          <p:cNvSpPr txBox="1"/>
          <p:nvPr/>
        </p:nvSpPr>
        <p:spPr>
          <a:xfrm>
            <a:off x="1336840" y="6492767"/>
            <a:ext cx="9304020" cy="323165"/>
          </a:xfrm>
          <a:prstGeom prst="rect">
            <a:avLst/>
          </a:prstGeom>
          <a:noFill/>
        </p:spPr>
        <p:txBody>
          <a:bodyPr wrap="square" rtlCol="0">
            <a:spAutoFit/>
          </a:bodyPr>
          <a:lstStyle/>
          <a:p>
            <a:pPr>
              <a:spcBef>
                <a:spcPts val="600"/>
              </a:spcBef>
            </a:pPr>
            <a:r>
              <a:rPr lang="en-US" sz="800" dirty="0">
                <a:effectLst/>
                <a:latin typeface="Arial" panose="020B0604020202020204" pitchFamily="34" charset="0"/>
                <a:ea typeface="Calibri" panose="020F0502020204030204" pitchFamily="34" charset="0"/>
              </a:rPr>
              <a:t>D. Rademacher, A. Barceló, O. Hechler: Life-cycle and External Cost Assessment for Bridges with Small and Medium Spans. 25. MEZINÁRODNÍ SYMPOZIUM MOSTY/BRIDGES 2020. Brno, 2020.</a:t>
            </a:r>
            <a:endParaRPr lang="en-US" sz="800" dirty="0">
              <a:effectLst/>
              <a:latin typeface="Times New Roman" panose="02020603050405020304" pitchFamily="18" charset="0"/>
              <a:ea typeface="Calibri" panose="020F0502020204030204" pitchFamily="34" charset="0"/>
            </a:endParaRPr>
          </a:p>
          <a:p>
            <a:endParaRPr lang="LID4096" sz="700" dirty="0"/>
          </a:p>
        </p:txBody>
      </p:sp>
    </p:spTree>
    <p:extLst>
      <p:ext uri="{BB962C8B-B14F-4D97-AF65-F5344CB8AC3E}">
        <p14:creationId xmlns:p14="http://schemas.microsoft.com/office/powerpoint/2010/main" val="3064415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1FD6B4C7-B6A3-4A33-8449-1E9478E2036B}"/>
              </a:ext>
            </a:extLst>
          </p:cNvPr>
          <p:cNvSpPr/>
          <p:nvPr/>
        </p:nvSpPr>
        <p:spPr bwMode="auto">
          <a:xfrm>
            <a:off x="10486790" y="6145706"/>
            <a:ext cx="1549667" cy="5727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LID4096" sz="2400" b="0" i="0" u="none" strike="noStrike" cap="none" normalizeH="0" baseline="-25000">
              <a:ln>
                <a:noFill/>
              </a:ln>
              <a:solidFill>
                <a:srgbClr val="FAFFFF"/>
              </a:solidFill>
              <a:effectLst/>
              <a:latin typeface="Arial" pitchFamily="34" charset="0"/>
              <a:ea typeface="MS PGothic" pitchFamily="34" charset="-128"/>
            </a:endParaRPr>
          </a:p>
        </p:txBody>
      </p:sp>
      <p:sp>
        <p:nvSpPr>
          <p:cNvPr id="7174" name="Rectangle 3">
            <a:extLst>
              <a:ext uri="{FF2B5EF4-FFF2-40B4-BE49-F238E27FC236}">
                <a16:creationId xmlns:a16="http://schemas.microsoft.com/office/drawing/2014/main" id="{91EB52D0-20B7-4D94-9FB0-B1A18095A881}"/>
              </a:ext>
            </a:extLst>
          </p:cNvPr>
          <p:cNvSpPr>
            <a:spLocks noGrp="1" noChangeArrowheads="1"/>
          </p:cNvSpPr>
          <p:nvPr>
            <p:ph type="title"/>
          </p:nvPr>
        </p:nvSpPr>
        <p:spPr>
          <a:xfrm>
            <a:off x="393501" y="108000"/>
            <a:ext cx="11352012" cy="432000"/>
          </a:xfrm>
        </p:spPr>
        <p:txBody>
          <a:bodyPr/>
          <a:lstStyle/>
          <a:p>
            <a:r>
              <a:rPr lang="en-US" kern="0" dirty="0"/>
              <a:t>C</a:t>
            </a:r>
            <a:r>
              <a:rPr lang="en-US" b="0" kern="0" dirty="0"/>
              <a:t>ase study 1: Costs</a:t>
            </a:r>
            <a:br>
              <a:rPr lang="en-US" b="0" kern="0" dirty="0"/>
            </a:br>
            <a:r>
              <a:rPr lang="en-US" b="0" kern="0" dirty="0"/>
              <a:t>Varying substructure</a:t>
            </a:r>
            <a:endParaRPr lang="en-US" altLang="en-US" b="0" kern="0" dirty="0"/>
          </a:p>
        </p:txBody>
      </p:sp>
      <p:grpSp>
        <p:nvGrpSpPr>
          <p:cNvPr id="41" name="Gruppieren 4">
            <a:extLst>
              <a:ext uri="{FF2B5EF4-FFF2-40B4-BE49-F238E27FC236}">
                <a16:creationId xmlns:a16="http://schemas.microsoft.com/office/drawing/2014/main" id="{55DB4D43-A5A4-4D20-96FF-8699EF1B51A0}"/>
              </a:ext>
            </a:extLst>
          </p:cNvPr>
          <p:cNvGrpSpPr/>
          <p:nvPr/>
        </p:nvGrpSpPr>
        <p:grpSpPr>
          <a:xfrm>
            <a:off x="524664" y="1259565"/>
            <a:ext cx="11392353" cy="5090139"/>
            <a:chOff x="524664" y="1259565"/>
            <a:chExt cx="11392353" cy="5090139"/>
          </a:xfrm>
        </p:grpSpPr>
        <p:graphicFrame>
          <p:nvGraphicFramePr>
            <p:cNvPr id="42" name="Diagramm 50">
              <a:extLst>
                <a:ext uri="{FF2B5EF4-FFF2-40B4-BE49-F238E27FC236}">
                  <a16:creationId xmlns:a16="http://schemas.microsoft.com/office/drawing/2014/main" id="{48998E62-4528-4B04-B1EB-1A97640DAF7A}"/>
                </a:ext>
              </a:extLst>
            </p:cNvPr>
            <p:cNvGraphicFramePr>
              <a:graphicFrameLocks/>
            </p:cNvGraphicFramePr>
            <p:nvPr/>
          </p:nvGraphicFramePr>
          <p:xfrm>
            <a:off x="9693216" y="2052431"/>
            <a:ext cx="2223801" cy="4289763"/>
          </p:xfrm>
          <a:graphic>
            <a:graphicData uri="http://schemas.openxmlformats.org/drawingml/2006/chart">
              <c:chart xmlns:c="http://schemas.openxmlformats.org/drawingml/2006/chart" xmlns:r="http://schemas.openxmlformats.org/officeDocument/2006/relationships" r:id="rId3"/>
            </a:graphicData>
          </a:graphic>
        </p:graphicFrame>
        <p:cxnSp>
          <p:nvCxnSpPr>
            <p:cNvPr id="43" name="Gerader Verbinder 7">
              <a:extLst>
                <a:ext uri="{FF2B5EF4-FFF2-40B4-BE49-F238E27FC236}">
                  <a16:creationId xmlns:a16="http://schemas.microsoft.com/office/drawing/2014/main" id="{2B7571AB-6F29-442E-90FC-698E509E1245}"/>
                </a:ext>
              </a:extLst>
            </p:cNvPr>
            <p:cNvCxnSpPr/>
            <p:nvPr/>
          </p:nvCxnSpPr>
          <p:spPr>
            <a:xfrm>
              <a:off x="8776000" y="4542183"/>
              <a:ext cx="1368000" cy="0"/>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4" name="Gerade Verbindung mit Pfeil 15">
              <a:extLst>
                <a:ext uri="{FF2B5EF4-FFF2-40B4-BE49-F238E27FC236}">
                  <a16:creationId xmlns:a16="http://schemas.microsoft.com/office/drawing/2014/main" id="{29DE2E92-44BB-413E-B71D-8A4FD2E0134E}"/>
                </a:ext>
              </a:extLst>
            </p:cNvPr>
            <p:cNvCxnSpPr>
              <a:cxnSpLocks/>
            </p:cNvCxnSpPr>
            <p:nvPr/>
          </p:nvCxnSpPr>
          <p:spPr>
            <a:xfrm flipV="1">
              <a:off x="2212641" y="1914316"/>
              <a:ext cx="3799383" cy="95246"/>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Rechteck 12">
              <a:extLst>
                <a:ext uri="{FF2B5EF4-FFF2-40B4-BE49-F238E27FC236}">
                  <a16:creationId xmlns:a16="http://schemas.microsoft.com/office/drawing/2014/main" id="{F82E37D8-B092-40F5-8431-38D2B7C93207}"/>
                </a:ext>
              </a:extLst>
            </p:cNvPr>
            <p:cNvSpPr/>
            <p:nvPr/>
          </p:nvSpPr>
          <p:spPr>
            <a:xfrm>
              <a:off x="524664" y="1259565"/>
              <a:ext cx="3526341" cy="38934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90" b="0" dirty="0"/>
                <a:t>Construction costs</a:t>
              </a:r>
            </a:p>
          </p:txBody>
        </p:sp>
        <p:sp>
          <p:nvSpPr>
            <p:cNvPr id="46" name="Rechteck 28">
              <a:extLst>
                <a:ext uri="{FF2B5EF4-FFF2-40B4-BE49-F238E27FC236}">
                  <a16:creationId xmlns:a16="http://schemas.microsoft.com/office/drawing/2014/main" id="{7B4C0085-ECE1-40F1-A212-01CD3FBE82F6}"/>
                </a:ext>
              </a:extLst>
            </p:cNvPr>
            <p:cNvSpPr/>
            <p:nvPr/>
          </p:nvSpPr>
          <p:spPr>
            <a:xfrm>
              <a:off x="4183604" y="1265550"/>
              <a:ext cx="3195391" cy="3893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90" b="0" dirty="0"/>
                <a:t>Life-cycle costs</a:t>
              </a:r>
            </a:p>
          </p:txBody>
        </p:sp>
        <p:sp>
          <p:nvSpPr>
            <p:cNvPr id="47" name="Rechteck 29">
              <a:extLst>
                <a:ext uri="{FF2B5EF4-FFF2-40B4-BE49-F238E27FC236}">
                  <a16:creationId xmlns:a16="http://schemas.microsoft.com/office/drawing/2014/main" id="{E7CDE957-1BB3-44D3-B8AF-C1B9F999A242}"/>
                </a:ext>
              </a:extLst>
            </p:cNvPr>
            <p:cNvSpPr/>
            <p:nvPr/>
          </p:nvSpPr>
          <p:spPr>
            <a:xfrm>
              <a:off x="7511594" y="1269206"/>
              <a:ext cx="4375606" cy="38934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90" b="0" dirty="0"/>
                <a:t>External costs</a:t>
              </a:r>
            </a:p>
          </p:txBody>
        </p:sp>
        <p:grpSp>
          <p:nvGrpSpPr>
            <p:cNvPr id="48" name="Gruppieren 2">
              <a:extLst>
                <a:ext uri="{FF2B5EF4-FFF2-40B4-BE49-F238E27FC236}">
                  <a16:creationId xmlns:a16="http://schemas.microsoft.com/office/drawing/2014/main" id="{82CB18FA-8409-491C-A2DC-E095FB1EDB3B}"/>
                </a:ext>
              </a:extLst>
            </p:cNvPr>
            <p:cNvGrpSpPr/>
            <p:nvPr/>
          </p:nvGrpSpPr>
          <p:grpSpPr>
            <a:xfrm>
              <a:off x="1362409" y="2052431"/>
              <a:ext cx="3094857" cy="498055"/>
              <a:chOff x="1380063" y="2180018"/>
              <a:chExt cx="3094857" cy="498055"/>
            </a:xfrm>
          </p:grpSpPr>
          <p:grpSp>
            <p:nvGrpSpPr>
              <p:cNvPr id="73" name="Gruppieren 43">
                <a:extLst>
                  <a:ext uri="{FF2B5EF4-FFF2-40B4-BE49-F238E27FC236}">
                    <a16:creationId xmlns:a16="http://schemas.microsoft.com/office/drawing/2014/main" id="{81F79482-4CD8-474F-9A4B-48FB68D3034F}"/>
                  </a:ext>
                </a:extLst>
              </p:cNvPr>
              <p:cNvGrpSpPr/>
              <p:nvPr/>
            </p:nvGrpSpPr>
            <p:grpSpPr>
              <a:xfrm>
                <a:off x="3028573" y="2187392"/>
                <a:ext cx="1154090" cy="276999"/>
                <a:chOff x="2631917" y="1951424"/>
                <a:chExt cx="1154090" cy="276999"/>
              </a:xfrm>
            </p:grpSpPr>
            <p:sp>
              <p:nvSpPr>
                <p:cNvPr id="85" name="Textfeld 31">
                  <a:extLst>
                    <a:ext uri="{FF2B5EF4-FFF2-40B4-BE49-F238E27FC236}">
                      <a16:creationId xmlns:a16="http://schemas.microsoft.com/office/drawing/2014/main" id="{3EF2F716-16F6-4857-AAEC-C4FDA0F7E71A}"/>
                    </a:ext>
                  </a:extLst>
                </p:cNvPr>
                <p:cNvSpPr txBox="1"/>
                <p:nvPr/>
              </p:nvSpPr>
              <p:spPr>
                <a:xfrm>
                  <a:off x="2834550" y="1951424"/>
                  <a:ext cx="951457"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Equipment</a:t>
                  </a:r>
                </a:p>
              </p:txBody>
            </p:sp>
            <p:sp>
              <p:nvSpPr>
                <p:cNvPr id="86" name="Rechteck 32">
                  <a:extLst>
                    <a:ext uri="{FF2B5EF4-FFF2-40B4-BE49-F238E27FC236}">
                      <a16:creationId xmlns:a16="http://schemas.microsoft.com/office/drawing/2014/main" id="{4B1A13F3-6117-4DA1-96CE-D962EFF5CB1A}"/>
                    </a:ext>
                  </a:extLst>
                </p:cNvPr>
                <p:cNvSpPr/>
                <p:nvPr/>
              </p:nvSpPr>
              <p:spPr>
                <a:xfrm>
                  <a:off x="2631917" y="2055462"/>
                  <a:ext cx="90000" cy="90000"/>
                </a:xfrm>
                <a:prstGeom prst="rect">
                  <a:avLst/>
                </a:prstGeom>
                <a:solidFill>
                  <a:srgbClr val="EFC882"/>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effectLst/>
                    <a:uLnTx/>
                    <a:uFillTx/>
                    <a:latin typeface="Arial"/>
                    <a:ea typeface="+mn-ea"/>
                    <a:cs typeface="+mn-cs"/>
                  </a:endParaRPr>
                </a:p>
              </p:txBody>
            </p:sp>
            <p:sp>
              <p:nvSpPr>
                <p:cNvPr id="87" name="Rechteck 34">
                  <a:extLst>
                    <a:ext uri="{FF2B5EF4-FFF2-40B4-BE49-F238E27FC236}">
                      <a16:creationId xmlns:a16="http://schemas.microsoft.com/office/drawing/2014/main" id="{0A95B6F5-C15A-4182-ABA1-B208F97F095E}"/>
                    </a:ext>
                  </a:extLst>
                </p:cNvPr>
                <p:cNvSpPr/>
                <p:nvPr/>
              </p:nvSpPr>
              <p:spPr>
                <a:xfrm>
                  <a:off x="2760962" y="2055462"/>
                  <a:ext cx="90000" cy="90000"/>
                </a:xfrm>
                <a:prstGeom prst="rect">
                  <a:avLst/>
                </a:prstGeom>
                <a:solidFill>
                  <a:srgbClr val="C9C9C9"/>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effectLst/>
                    <a:uLnTx/>
                    <a:uFillTx/>
                    <a:latin typeface="Arial"/>
                    <a:ea typeface="+mn-ea"/>
                    <a:cs typeface="+mn-cs"/>
                  </a:endParaRPr>
                </a:p>
              </p:txBody>
            </p:sp>
          </p:grpSp>
          <p:grpSp>
            <p:nvGrpSpPr>
              <p:cNvPr id="74" name="Gruppieren 45">
                <a:extLst>
                  <a:ext uri="{FF2B5EF4-FFF2-40B4-BE49-F238E27FC236}">
                    <a16:creationId xmlns:a16="http://schemas.microsoft.com/office/drawing/2014/main" id="{AA8AE6C0-96D2-45FB-8B80-A48880B41D92}"/>
                  </a:ext>
                </a:extLst>
              </p:cNvPr>
              <p:cNvGrpSpPr/>
              <p:nvPr/>
            </p:nvGrpSpPr>
            <p:grpSpPr>
              <a:xfrm>
                <a:off x="1380063" y="2387539"/>
                <a:ext cx="3094857" cy="276999"/>
                <a:chOff x="4364310" y="1951424"/>
                <a:chExt cx="3094857" cy="276999"/>
              </a:xfrm>
            </p:grpSpPr>
            <p:sp>
              <p:nvSpPr>
                <p:cNvPr id="82" name="Rechteck 35">
                  <a:extLst>
                    <a:ext uri="{FF2B5EF4-FFF2-40B4-BE49-F238E27FC236}">
                      <a16:creationId xmlns:a16="http://schemas.microsoft.com/office/drawing/2014/main" id="{0BF73D65-078B-400B-8E0B-E341C6711B28}"/>
                    </a:ext>
                  </a:extLst>
                </p:cNvPr>
                <p:cNvSpPr/>
                <p:nvPr/>
              </p:nvSpPr>
              <p:spPr>
                <a:xfrm>
                  <a:off x="4364310" y="2055462"/>
                  <a:ext cx="90000" cy="90000"/>
                </a:xfrm>
                <a:prstGeom prst="rect">
                  <a:avLst/>
                </a:prstGeom>
                <a:solidFill>
                  <a:srgbClr val="E5A42E"/>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effectLst/>
                    <a:uLnTx/>
                    <a:uFillTx/>
                    <a:latin typeface="Arial"/>
                    <a:ea typeface="+mn-ea"/>
                    <a:cs typeface="+mn-cs"/>
                  </a:endParaRPr>
                </a:p>
              </p:txBody>
            </p:sp>
            <p:sp>
              <p:nvSpPr>
                <p:cNvPr id="83" name="Rechteck 37">
                  <a:extLst>
                    <a:ext uri="{FF2B5EF4-FFF2-40B4-BE49-F238E27FC236}">
                      <a16:creationId xmlns:a16="http://schemas.microsoft.com/office/drawing/2014/main" id="{6F1333C4-A754-4504-B63A-254F233D0E1E}"/>
                    </a:ext>
                  </a:extLst>
                </p:cNvPr>
                <p:cNvSpPr/>
                <p:nvPr/>
              </p:nvSpPr>
              <p:spPr>
                <a:xfrm>
                  <a:off x="4493355" y="2055462"/>
                  <a:ext cx="90000" cy="90000"/>
                </a:xfrm>
                <a:prstGeom prst="rect">
                  <a:avLst/>
                </a:prstGeom>
                <a:solidFill>
                  <a:srgbClr val="ADADAD"/>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effectLst/>
                    <a:uLnTx/>
                    <a:uFillTx/>
                    <a:latin typeface="Arial"/>
                    <a:ea typeface="+mn-ea"/>
                    <a:cs typeface="+mn-cs"/>
                  </a:endParaRPr>
                </a:p>
              </p:txBody>
            </p:sp>
            <p:sp>
              <p:nvSpPr>
                <p:cNvPr id="84" name="Textfeld 40">
                  <a:extLst>
                    <a:ext uri="{FF2B5EF4-FFF2-40B4-BE49-F238E27FC236}">
                      <a16:creationId xmlns:a16="http://schemas.microsoft.com/office/drawing/2014/main" id="{586C3689-F111-4B3B-9094-39BF56845CFD}"/>
                    </a:ext>
                  </a:extLst>
                </p:cNvPr>
                <p:cNvSpPr txBox="1"/>
                <p:nvPr/>
              </p:nvSpPr>
              <p:spPr>
                <a:xfrm>
                  <a:off x="4595609" y="1951424"/>
                  <a:ext cx="2863558"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Superstructure</a:t>
                  </a:r>
                </a:p>
              </p:txBody>
            </p:sp>
          </p:grpSp>
          <p:grpSp>
            <p:nvGrpSpPr>
              <p:cNvPr id="75" name="Gruppieren 46">
                <a:extLst>
                  <a:ext uri="{FF2B5EF4-FFF2-40B4-BE49-F238E27FC236}">
                    <a16:creationId xmlns:a16="http://schemas.microsoft.com/office/drawing/2014/main" id="{3B06657A-FE93-46E7-82EF-C8617EF85D54}"/>
                  </a:ext>
                </a:extLst>
              </p:cNvPr>
              <p:cNvGrpSpPr/>
              <p:nvPr/>
            </p:nvGrpSpPr>
            <p:grpSpPr>
              <a:xfrm>
                <a:off x="3025908" y="2401074"/>
                <a:ext cx="1331562" cy="276999"/>
                <a:chOff x="5276633" y="1747287"/>
                <a:chExt cx="1331562" cy="276999"/>
              </a:xfrm>
            </p:grpSpPr>
            <p:sp>
              <p:nvSpPr>
                <p:cNvPr id="79" name="Rechteck 38">
                  <a:extLst>
                    <a:ext uri="{FF2B5EF4-FFF2-40B4-BE49-F238E27FC236}">
                      <a16:creationId xmlns:a16="http://schemas.microsoft.com/office/drawing/2014/main" id="{D2B8A30E-33B0-43F0-A721-C51B6F7A701C}"/>
                    </a:ext>
                  </a:extLst>
                </p:cNvPr>
                <p:cNvSpPr/>
                <p:nvPr/>
              </p:nvSpPr>
              <p:spPr>
                <a:xfrm>
                  <a:off x="5276633" y="1846914"/>
                  <a:ext cx="90000" cy="90000"/>
                </a:xfrm>
                <a:prstGeom prst="rect">
                  <a:avLst/>
                </a:prstGeom>
                <a:solidFill>
                  <a:srgbClr val="B77E17"/>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effectLst/>
                    <a:uLnTx/>
                    <a:uFillTx/>
                    <a:latin typeface="Arial"/>
                    <a:ea typeface="+mn-ea"/>
                    <a:cs typeface="+mn-cs"/>
                  </a:endParaRPr>
                </a:p>
              </p:txBody>
            </p:sp>
            <p:sp>
              <p:nvSpPr>
                <p:cNvPr id="80" name="Rechteck 39">
                  <a:extLst>
                    <a:ext uri="{FF2B5EF4-FFF2-40B4-BE49-F238E27FC236}">
                      <a16:creationId xmlns:a16="http://schemas.microsoft.com/office/drawing/2014/main" id="{EFAE4CF2-34AF-4D6B-A2A9-5A6E1F4E9406}"/>
                    </a:ext>
                  </a:extLst>
                </p:cNvPr>
                <p:cNvSpPr/>
                <p:nvPr/>
              </p:nvSpPr>
              <p:spPr>
                <a:xfrm>
                  <a:off x="5405678" y="1846914"/>
                  <a:ext cx="90000" cy="90000"/>
                </a:xfrm>
                <a:prstGeom prst="rect">
                  <a:avLst/>
                </a:prstGeom>
                <a:solidFill>
                  <a:srgbClr val="777777"/>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effectLst/>
                    <a:uLnTx/>
                    <a:uFillTx/>
                    <a:latin typeface="Arial"/>
                    <a:ea typeface="+mn-ea"/>
                    <a:cs typeface="+mn-cs"/>
                  </a:endParaRPr>
                </a:p>
              </p:txBody>
            </p:sp>
            <p:sp>
              <p:nvSpPr>
                <p:cNvPr id="81" name="Textfeld 41">
                  <a:extLst>
                    <a:ext uri="{FF2B5EF4-FFF2-40B4-BE49-F238E27FC236}">
                      <a16:creationId xmlns:a16="http://schemas.microsoft.com/office/drawing/2014/main" id="{2FCA3E67-08DF-4A80-A553-8B3FC34B1F8A}"/>
                    </a:ext>
                  </a:extLst>
                </p:cNvPr>
                <p:cNvSpPr txBox="1"/>
                <p:nvPr/>
              </p:nvSpPr>
              <p:spPr>
                <a:xfrm>
                  <a:off x="5480837" y="1747287"/>
                  <a:ext cx="1127358"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rPr>
                    <a:t>Substructure</a:t>
                  </a:r>
                </a:p>
              </p:txBody>
            </p:sp>
          </p:grpSp>
          <p:grpSp>
            <p:nvGrpSpPr>
              <p:cNvPr id="76" name="Gruppieren 44">
                <a:extLst>
                  <a:ext uri="{FF2B5EF4-FFF2-40B4-BE49-F238E27FC236}">
                    <a16:creationId xmlns:a16="http://schemas.microsoft.com/office/drawing/2014/main" id="{8438DAA7-B037-481A-8A8A-F445A9CB4619}"/>
                  </a:ext>
                </a:extLst>
              </p:cNvPr>
              <p:cNvGrpSpPr/>
              <p:nvPr/>
            </p:nvGrpSpPr>
            <p:grpSpPr>
              <a:xfrm>
                <a:off x="1380063" y="2180018"/>
                <a:ext cx="1889191" cy="276999"/>
                <a:chOff x="524664" y="1951424"/>
                <a:chExt cx="1889191" cy="276999"/>
              </a:xfrm>
            </p:grpSpPr>
            <p:sp>
              <p:nvSpPr>
                <p:cNvPr id="77" name="Textfeld 30">
                  <a:extLst>
                    <a:ext uri="{FF2B5EF4-FFF2-40B4-BE49-F238E27FC236}">
                      <a16:creationId xmlns:a16="http://schemas.microsoft.com/office/drawing/2014/main" id="{59A157B3-D15B-4216-888B-288CF256105C}"/>
                    </a:ext>
                  </a:extLst>
                </p:cNvPr>
                <p:cNvSpPr txBox="1"/>
                <p:nvPr/>
              </p:nvSpPr>
              <p:spPr>
                <a:xfrm>
                  <a:off x="569815" y="1951424"/>
                  <a:ext cx="1844040"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200" b="0" kern="0" dirty="0"/>
                    <a:t>Temporary / Planning</a:t>
                  </a:r>
                </a:p>
              </p:txBody>
            </p:sp>
            <p:sp>
              <p:nvSpPr>
                <p:cNvPr id="78" name="Rechteck 42">
                  <a:extLst>
                    <a:ext uri="{FF2B5EF4-FFF2-40B4-BE49-F238E27FC236}">
                      <a16:creationId xmlns:a16="http://schemas.microsoft.com/office/drawing/2014/main" id="{0F71749B-1882-4976-BCC7-93A5B4FD4FD2}"/>
                    </a:ext>
                  </a:extLst>
                </p:cNvPr>
                <p:cNvSpPr/>
                <p:nvPr/>
              </p:nvSpPr>
              <p:spPr>
                <a:xfrm>
                  <a:off x="524664" y="2051051"/>
                  <a:ext cx="90000" cy="90000"/>
                </a:xfrm>
                <a:prstGeom prst="rect">
                  <a:avLst/>
                </a:prstGeom>
                <a:solidFill>
                  <a:srgbClr val="D1D1C2"/>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effectLst/>
                    <a:uLnTx/>
                    <a:uFillTx/>
                    <a:latin typeface="Arial"/>
                    <a:ea typeface="+mn-ea"/>
                    <a:cs typeface="+mn-cs"/>
                  </a:endParaRPr>
                </a:p>
              </p:txBody>
            </p:sp>
          </p:grpSp>
        </p:grpSp>
        <p:sp>
          <p:nvSpPr>
            <p:cNvPr id="49" name="Textfeld 47">
              <a:extLst>
                <a:ext uri="{FF2B5EF4-FFF2-40B4-BE49-F238E27FC236}">
                  <a16:creationId xmlns:a16="http://schemas.microsoft.com/office/drawing/2014/main" id="{3718B37A-3955-40C4-9B7A-B4F29D5E4EFC}"/>
                </a:ext>
              </a:extLst>
            </p:cNvPr>
            <p:cNvSpPr txBox="1"/>
            <p:nvPr/>
          </p:nvSpPr>
          <p:spPr>
            <a:xfrm>
              <a:off x="8020920" y="1624773"/>
              <a:ext cx="3334749" cy="307777"/>
            </a:xfrm>
            <a:prstGeom prst="rect">
              <a:avLst/>
            </a:prstGeom>
            <a:noFill/>
          </p:spPr>
          <p:txBody>
            <a:bodyPr wrap="square" rtlCol="0">
              <a:spAutoFit/>
            </a:bodyPr>
            <a:lstStyle/>
            <a:p>
              <a:pPr algn="ctr"/>
              <a:r>
                <a:rPr lang="en-US" sz="1400" b="0" dirty="0"/>
                <a:t>DTV 70.000 </a:t>
              </a:r>
              <a:r>
                <a:rPr lang="en-US" sz="1400" b="0" dirty="0" err="1"/>
                <a:t>Veh</a:t>
              </a:r>
              <a:r>
                <a:rPr lang="en-US" sz="1400" b="0" dirty="0"/>
                <a:t>./day, 3-lane motorway</a:t>
              </a:r>
            </a:p>
          </p:txBody>
        </p:sp>
        <p:sp>
          <p:nvSpPr>
            <p:cNvPr id="50" name="Textfeld 48">
              <a:extLst>
                <a:ext uri="{FF2B5EF4-FFF2-40B4-BE49-F238E27FC236}">
                  <a16:creationId xmlns:a16="http://schemas.microsoft.com/office/drawing/2014/main" id="{F89DAD44-0000-4B63-B16B-856408A430CA}"/>
                </a:ext>
              </a:extLst>
            </p:cNvPr>
            <p:cNvSpPr txBox="1"/>
            <p:nvPr/>
          </p:nvSpPr>
          <p:spPr>
            <a:xfrm>
              <a:off x="4817886" y="1638607"/>
              <a:ext cx="1940250" cy="307777"/>
            </a:xfrm>
            <a:prstGeom prst="rect">
              <a:avLst/>
            </a:prstGeom>
            <a:noFill/>
          </p:spPr>
          <p:txBody>
            <a:bodyPr wrap="square" rtlCol="0">
              <a:spAutoFit/>
            </a:bodyPr>
            <a:lstStyle/>
            <a:p>
              <a:pPr algn="ctr"/>
              <a:r>
                <a:rPr lang="en-US" sz="1400" b="0" dirty="0"/>
                <a:t>2% real discount rate</a:t>
              </a:r>
            </a:p>
          </p:txBody>
        </p:sp>
        <p:graphicFrame>
          <p:nvGraphicFramePr>
            <p:cNvPr id="51" name="Diagramm 49">
              <a:extLst>
                <a:ext uri="{FF2B5EF4-FFF2-40B4-BE49-F238E27FC236}">
                  <a16:creationId xmlns:a16="http://schemas.microsoft.com/office/drawing/2014/main" id="{478CDF22-F222-49B5-91A3-E75B44E14DEC}"/>
                </a:ext>
              </a:extLst>
            </p:cNvPr>
            <p:cNvGraphicFramePr>
              <a:graphicFrameLocks/>
            </p:cNvGraphicFramePr>
            <p:nvPr/>
          </p:nvGraphicFramePr>
          <p:xfrm>
            <a:off x="7644222" y="2027954"/>
            <a:ext cx="3180023" cy="43043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2" name="Diagramm 51">
              <a:extLst>
                <a:ext uri="{FF2B5EF4-FFF2-40B4-BE49-F238E27FC236}">
                  <a16:creationId xmlns:a16="http://schemas.microsoft.com/office/drawing/2014/main" id="{F2920352-0F8C-4292-82E8-D7B53D78FDE0}"/>
                </a:ext>
              </a:extLst>
            </p:cNvPr>
            <p:cNvGraphicFramePr>
              <a:graphicFrameLocks/>
            </p:cNvGraphicFramePr>
            <p:nvPr/>
          </p:nvGraphicFramePr>
          <p:xfrm>
            <a:off x="2146242" y="2650187"/>
            <a:ext cx="1999875" cy="36995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iagramm 52">
              <a:extLst>
                <a:ext uri="{FF2B5EF4-FFF2-40B4-BE49-F238E27FC236}">
                  <a16:creationId xmlns:a16="http://schemas.microsoft.com/office/drawing/2014/main" id="{32BEB13E-50C8-44E2-B0FC-BBFD9919121C}"/>
                </a:ext>
              </a:extLst>
            </p:cNvPr>
            <p:cNvGraphicFramePr>
              <a:graphicFrameLocks/>
            </p:cNvGraphicFramePr>
            <p:nvPr/>
          </p:nvGraphicFramePr>
          <p:xfrm>
            <a:off x="524664" y="2537409"/>
            <a:ext cx="1999875" cy="378247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Diagramm 54">
              <a:extLst>
                <a:ext uri="{FF2B5EF4-FFF2-40B4-BE49-F238E27FC236}">
                  <a16:creationId xmlns:a16="http://schemas.microsoft.com/office/drawing/2014/main" id="{445A4CF8-E346-42D5-8E9B-60ECD8EF2363}"/>
                </a:ext>
              </a:extLst>
            </p:cNvPr>
            <p:cNvGraphicFramePr>
              <a:graphicFrameLocks/>
            </p:cNvGraphicFramePr>
            <p:nvPr/>
          </p:nvGraphicFramePr>
          <p:xfrm>
            <a:off x="4210771" y="2139317"/>
            <a:ext cx="3250288" cy="4112395"/>
          </p:xfrm>
          <a:graphic>
            <a:graphicData uri="http://schemas.openxmlformats.org/drawingml/2006/chart">
              <c:chart xmlns:c="http://schemas.openxmlformats.org/drawingml/2006/chart" xmlns:r="http://schemas.openxmlformats.org/officeDocument/2006/relationships" r:id="rId7"/>
            </a:graphicData>
          </a:graphic>
        </p:graphicFrame>
        <p:cxnSp>
          <p:nvCxnSpPr>
            <p:cNvPr id="55" name="Gerade Verbindung mit Pfeil 55">
              <a:extLst>
                <a:ext uri="{FF2B5EF4-FFF2-40B4-BE49-F238E27FC236}">
                  <a16:creationId xmlns:a16="http://schemas.microsoft.com/office/drawing/2014/main" id="{9EC675DE-BDFF-400C-AC21-5605F8E36672}"/>
                </a:ext>
              </a:extLst>
            </p:cNvPr>
            <p:cNvCxnSpPr/>
            <p:nvPr/>
          </p:nvCxnSpPr>
          <p:spPr>
            <a:xfrm flipV="1">
              <a:off x="4682257" y="5150467"/>
              <a:ext cx="0" cy="174803"/>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6" name="Textfeld 2">
              <a:extLst>
                <a:ext uri="{FF2B5EF4-FFF2-40B4-BE49-F238E27FC236}">
                  <a16:creationId xmlns:a16="http://schemas.microsoft.com/office/drawing/2014/main" id="{42B9D3AB-F43B-4D17-B516-53E88A15112D}"/>
                </a:ext>
              </a:extLst>
            </p:cNvPr>
            <p:cNvSpPr txBox="1"/>
            <p:nvPr/>
          </p:nvSpPr>
          <p:spPr>
            <a:xfrm>
              <a:off x="4322024" y="4930863"/>
              <a:ext cx="651445" cy="2769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200" dirty="0">
                  <a:solidFill>
                    <a:schemeClr val="accent1"/>
                  </a:solidFill>
                  <a:latin typeface="Arial" panose="020B0604020202020204" pitchFamily="34" charset="0"/>
                  <a:cs typeface="Arial" panose="020B0604020202020204" pitchFamily="34" charset="0"/>
                </a:rPr>
                <a:t>+8%</a:t>
              </a:r>
            </a:p>
          </p:txBody>
        </p:sp>
        <p:sp>
          <p:nvSpPr>
            <p:cNvPr id="57" name="Textfeld 2">
              <a:extLst>
                <a:ext uri="{FF2B5EF4-FFF2-40B4-BE49-F238E27FC236}">
                  <a16:creationId xmlns:a16="http://schemas.microsoft.com/office/drawing/2014/main" id="{E9513036-A99D-4566-B138-48831826C4F6}"/>
                </a:ext>
              </a:extLst>
            </p:cNvPr>
            <p:cNvSpPr txBox="1"/>
            <p:nvPr/>
          </p:nvSpPr>
          <p:spPr>
            <a:xfrm>
              <a:off x="3048010" y="3197387"/>
              <a:ext cx="651445" cy="35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400" dirty="0">
                  <a:solidFill>
                    <a:schemeClr val="accent1"/>
                  </a:solidFill>
                  <a:latin typeface="Arial" panose="020B0604020202020204" pitchFamily="34" charset="0"/>
                  <a:cs typeface="Arial" panose="020B0604020202020204" pitchFamily="34" charset="0"/>
                </a:rPr>
                <a:t>+8%</a:t>
              </a:r>
            </a:p>
          </p:txBody>
        </p:sp>
        <p:sp>
          <p:nvSpPr>
            <p:cNvPr id="58" name="Textfeld 2">
              <a:extLst>
                <a:ext uri="{FF2B5EF4-FFF2-40B4-BE49-F238E27FC236}">
                  <a16:creationId xmlns:a16="http://schemas.microsoft.com/office/drawing/2014/main" id="{1B3D7E7D-BFB4-45B5-820F-2DD1F69FCF94}"/>
                </a:ext>
              </a:extLst>
            </p:cNvPr>
            <p:cNvSpPr txBox="1"/>
            <p:nvPr/>
          </p:nvSpPr>
          <p:spPr>
            <a:xfrm>
              <a:off x="7171183" y="3731541"/>
              <a:ext cx="651445" cy="276999"/>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200" dirty="0">
                  <a:solidFill>
                    <a:schemeClr val="accent1"/>
                  </a:solidFill>
                  <a:latin typeface="Arial" panose="020B0604020202020204" pitchFamily="34" charset="0"/>
                  <a:cs typeface="Arial" panose="020B0604020202020204" pitchFamily="34" charset="0"/>
                </a:rPr>
                <a:t>+5%</a:t>
              </a:r>
            </a:p>
          </p:txBody>
        </p:sp>
        <p:cxnSp>
          <p:nvCxnSpPr>
            <p:cNvPr id="59" name="Gerade Verbindung mit Pfeil 60">
              <a:extLst>
                <a:ext uri="{FF2B5EF4-FFF2-40B4-BE49-F238E27FC236}">
                  <a16:creationId xmlns:a16="http://schemas.microsoft.com/office/drawing/2014/main" id="{4812ED33-3008-487E-8CF9-DBBBD9EDE02F}"/>
                </a:ext>
              </a:extLst>
            </p:cNvPr>
            <p:cNvCxnSpPr/>
            <p:nvPr/>
          </p:nvCxnSpPr>
          <p:spPr>
            <a:xfrm flipV="1">
              <a:off x="7279683" y="3921138"/>
              <a:ext cx="0" cy="174803"/>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0" name="Textfeld 2">
              <a:extLst>
                <a:ext uri="{FF2B5EF4-FFF2-40B4-BE49-F238E27FC236}">
                  <a16:creationId xmlns:a16="http://schemas.microsoft.com/office/drawing/2014/main" id="{90E1E4CF-BF34-4469-A20E-7189553D1F92}"/>
                </a:ext>
              </a:extLst>
            </p:cNvPr>
            <p:cNvSpPr txBox="1"/>
            <p:nvPr/>
          </p:nvSpPr>
          <p:spPr>
            <a:xfrm>
              <a:off x="10045758" y="2680004"/>
              <a:ext cx="913406" cy="35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solidFill>
                    <a:schemeClr val="tx2"/>
                  </a:solidFill>
                  <a:latin typeface="Arial" panose="020B0604020202020204" pitchFamily="34" charset="0"/>
                  <a:cs typeface="Arial" panose="020B0604020202020204" pitchFamily="34" charset="0"/>
                </a:rPr>
                <a:t>+13,5%</a:t>
              </a:r>
            </a:p>
          </p:txBody>
        </p:sp>
        <p:sp>
          <p:nvSpPr>
            <p:cNvPr id="61" name="Textfeld 2">
              <a:extLst>
                <a:ext uri="{FF2B5EF4-FFF2-40B4-BE49-F238E27FC236}">
                  <a16:creationId xmlns:a16="http://schemas.microsoft.com/office/drawing/2014/main" id="{5FAEFC5A-FC19-4994-A0B5-116A5FC2988D}"/>
                </a:ext>
              </a:extLst>
            </p:cNvPr>
            <p:cNvSpPr txBox="1"/>
            <p:nvPr/>
          </p:nvSpPr>
          <p:spPr>
            <a:xfrm>
              <a:off x="10940272" y="2666504"/>
              <a:ext cx="913406" cy="35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solidFill>
                    <a:schemeClr val="tx2"/>
                  </a:solidFill>
                  <a:latin typeface="Arial" panose="020B0604020202020204" pitchFamily="34" charset="0"/>
                  <a:cs typeface="Arial" panose="020B0604020202020204" pitchFamily="34" charset="0"/>
                </a:rPr>
                <a:t>+14,3%</a:t>
              </a:r>
            </a:p>
          </p:txBody>
        </p:sp>
        <p:cxnSp>
          <p:nvCxnSpPr>
            <p:cNvPr id="62" name="Gerade Verbindung mit Pfeil 63">
              <a:extLst>
                <a:ext uri="{FF2B5EF4-FFF2-40B4-BE49-F238E27FC236}">
                  <a16:creationId xmlns:a16="http://schemas.microsoft.com/office/drawing/2014/main" id="{7437F4C3-72EF-4D89-959F-76BC82F775F1}"/>
                </a:ext>
              </a:extLst>
            </p:cNvPr>
            <p:cNvCxnSpPr>
              <a:cxnSpLocks/>
            </p:cNvCxnSpPr>
            <p:nvPr/>
          </p:nvCxnSpPr>
          <p:spPr>
            <a:xfrm flipV="1">
              <a:off x="10149352" y="4195515"/>
              <a:ext cx="0" cy="360000"/>
            </a:xfrm>
            <a:prstGeom prst="straightConnector1">
              <a:avLst/>
            </a:prstGeom>
            <a:ln w="158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3" name="Textfeld 2">
              <a:extLst>
                <a:ext uri="{FF2B5EF4-FFF2-40B4-BE49-F238E27FC236}">
                  <a16:creationId xmlns:a16="http://schemas.microsoft.com/office/drawing/2014/main" id="{766293D4-A8B1-4898-A9F7-83BDFE7C2D9A}"/>
                </a:ext>
              </a:extLst>
            </p:cNvPr>
            <p:cNvSpPr txBox="1"/>
            <p:nvPr/>
          </p:nvSpPr>
          <p:spPr>
            <a:xfrm>
              <a:off x="9587713" y="4268296"/>
              <a:ext cx="913406" cy="35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400" dirty="0">
                  <a:solidFill>
                    <a:schemeClr val="accent1"/>
                  </a:solidFill>
                  <a:latin typeface="Arial" panose="020B0604020202020204" pitchFamily="34" charset="0"/>
                  <a:cs typeface="Arial" panose="020B0604020202020204" pitchFamily="34" charset="0"/>
                </a:rPr>
                <a:t>+27%</a:t>
              </a:r>
            </a:p>
          </p:txBody>
        </p:sp>
        <p:sp>
          <p:nvSpPr>
            <p:cNvPr id="64" name="TextBox 32">
              <a:extLst>
                <a:ext uri="{FF2B5EF4-FFF2-40B4-BE49-F238E27FC236}">
                  <a16:creationId xmlns:a16="http://schemas.microsoft.com/office/drawing/2014/main" id="{10DDBEAC-965E-4E72-BC74-9C9F3B0EEB14}"/>
                </a:ext>
              </a:extLst>
            </p:cNvPr>
            <p:cNvSpPr txBox="1"/>
            <p:nvPr/>
          </p:nvSpPr>
          <p:spPr>
            <a:xfrm>
              <a:off x="5744121" y="2136521"/>
              <a:ext cx="1618772" cy="256224"/>
            </a:xfrm>
            <a:prstGeom prst="rect">
              <a:avLst/>
            </a:prstGeom>
            <a:solidFill>
              <a:schemeClr val="bg1"/>
            </a:solidFill>
          </p:spPr>
          <p:txBody>
            <a:bodyPr wrap="square" rtlCol="0">
              <a:spAutoFit/>
            </a:bodyPr>
            <a:lstStyle/>
            <a:p>
              <a:pPr algn="l"/>
              <a:r>
                <a:rPr lang="en-US" sz="1065" b="0" dirty="0"/>
                <a:t>SSP abutments</a:t>
              </a:r>
            </a:p>
          </p:txBody>
        </p:sp>
        <p:sp>
          <p:nvSpPr>
            <p:cNvPr id="65" name="TextBox 33">
              <a:extLst>
                <a:ext uri="{FF2B5EF4-FFF2-40B4-BE49-F238E27FC236}">
                  <a16:creationId xmlns:a16="http://schemas.microsoft.com/office/drawing/2014/main" id="{77C4539B-C4B1-479B-8711-78ACA882B471}"/>
                </a:ext>
              </a:extLst>
            </p:cNvPr>
            <p:cNvSpPr txBox="1"/>
            <p:nvPr/>
          </p:nvSpPr>
          <p:spPr>
            <a:xfrm>
              <a:off x="5744121" y="2367169"/>
              <a:ext cx="1066254" cy="256224"/>
            </a:xfrm>
            <a:prstGeom prst="rect">
              <a:avLst/>
            </a:prstGeom>
            <a:solidFill>
              <a:schemeClr val="bg1"/>
            </a:solidFill>
          </p:spPr>
          <p:txBody>
            <a:bodyPr wrap="square" rtlCol="0">
              <a:spAutoFit/>
            </a:bodyPr>
            <a:lstStyle/>
            <a:p>
              <a:pPr algn="l"/>
              <a:r>
                <a:rPr lang="en-US" sz="1065" b="0" dirty="0"/>
                <a:t>RC abutments</a:t>
              </a:r>
            </a:p>
          </p:txBody>
        </p:sp>
        <p:sp>
          <p:nvSpPr>
            <p:cNvPr id="66" name="TextBox 34">
              <a:extLst>
                <a:ext uri="{FF2B5EF4-FFF2-40B4-BE49-F238E27FC236}">
                  <a16:creationId xmlns:a16="http://schemas.microsoft.com/office/drawing/2014/main" id="{FF460414-9872-4064-8204-3ED501D51703}"/>
                </a:ext>
              </a:extLst>
            </p:cNvPr>
            <p:cNvSpPr txBox="1"/>
            <p:nvPr/>
          </p:nvSpPr>
          <p:spPr>
            <a:xfrm>
              <a:off x="5744121" y="2594637"/>
              <a:ext cx="1618772" cy="256224"/>
            </a:xfrm>
            <a:prstGeom prst="rect">
              <a:avLst/>
            </a:prstGeom>
            <a:solidFill>
              <a:schemeClr val="bg1"/>
            </a:solidFill>
          </p:spPr>
          <p:txBody>
            <a:bodyPr wrap="square" rtlCol="0">
              <a:spAutoFit/>
            </a:bodyPr>
            <a:lstStyle/>
            <a:p>
              <a:pPr algn="l"/>
              <a:r>
                <a:rPr lang="en-US" sz="1065" b="0" dirty="0" err="1"/>
                <a:t>RiWiBrü</a:t>
              </a:r>
              <a:r>
                <a:rPr lang="en-US" sz="1065" b="0" dirty="0"/>
                <a:t> modified</a:t>
              </a:r>
            </a:p>
          </p:txBody>
        </p:sp>
        <p:sp>
          <p:nvSpPr>
            <p:cNvPr id="67" name="TextBox 38">
              <a:extLst>
                <a:ext uri="{FF2B5EF4-FFF2-40B4-BE49-F238E27FC236}">
                  <a16:creationId xmlns:a16="http://schemas.microsoft.com/office/drawing/2014/main" id="{ADDB15E8-6716-4BAA-8850-3991606F92E5}"/>
                </a:ext>
              </a:extLst>
            </p:cNvPr>
            <p:cNvSpPr txBox="1"/>
            <p:nvPr/>
          </p:nvSpPr>
          <p:spPr>
            <a:xfrm>
              <a:off x="1086102" y="5756573"/>
              <a:ext cx="1361434" cy="430887"/>
            </a:xfrm>
            <a:prstGeom prst="rect">
              <a:avLst/>
            </a:prstGeom>
            <a:solidFill>
              <a:schemeClr val="bg1"/>
            </a:solidFill>
          </p:spPr>
          <p:txBody>
            <a:bodyPr wrap="square" rtlCol="0">
              <a:spAutoFit/>
            </a:bodyPr>
            <a:lstStyle/>
            <a:p>
              <a:pPr algn="ctr"/>
              <a:r>
                <a:rPr lang="en-US" sz="1100" b="0" dirty="0"/>
                <a:t>Steel sheet pile abutment</a:t>
              </a:r>
            </a:p>
          </p:txBody>
        </p:sp>
        <p:sp>
          <p:nvSpPr>
            <p:cNvPr id="68" name="TextBox 39">
              <a:extLst>
                <a:ext uri="{FF2B5EF4-FFF2-40B4-BE49-F238E27FC236}">
                  <a16:creationId xmlns:a16="http://schemas.microsoft.com/office/drawing/2014/main" id="{53017986-5F2C-4DA5-970F-63D0D55A9573}"/>
                </a:ext>
              </a:extLst>
            </p:cNvPr>
            <p:cNvSpPr txBox="1"/>
            <p:nvPr/>
          </p:nvSpPr>
          <p:spPr>
            <a:xfrm>
              <a:off x="2636392" y="5756573"/>
              <a:ext cx="1395942" cy="425501"/>
            </a:xfrm>
            <a:prstGeom prst="rect">
              <a:avLst/>
            </a:prstGeom>
            <a:solidFill>
              <a:schemeClr val="bg1"/>
            </a:solidFill>
          </p:spPr>
          <p:txBody>
            <a:bodyPr wrap="square" rtlCol="0">
              <a:spAutoFit/>
            </a:bodyPr>
            <a:lstStyle/>
            <a:p>
              <a:pPr algn="ctr"/>
              <a:r>
                <a:rPr lang="en-US" sz="1100" b="0" dirty="0"/>
                <a:t>Reinforced</a:t>
              </a:r>
              <a:r>
                <a:rPr lang="en-US" sz="1065" b="0" dirty="0"/>
                <a:t> concrete abutment</a:t>
              </a:r>
            </a:p>
          </p:txBody>
        </p:sp>
        <p:sp>
          <p:nvSpPr>
            <p:cNvPr id="69" name="TextBox 40">
              <a:extLst>
                <a:ext uri="{FF2B5EF4-FFF2-40B4-BE49-F238E27FC236}">
                  <a16:creationId xmlns:a16="http://schemas.microsoft.com/office/drawing/2014/main" id="{1F454589-A4DF-4975-BDD8-6F4C18DC1A2D}"/>
                </a:ext>
              </a:extLst>
            </p:cNvPr>
            <p:cNvSpPr txBox="1"/>
            <p:nvPr/>
          </p:nvSpPr>
          <p:spPr>
            <a:xfrm>
              <a:off x="8071638" y="5761959"/>
              <a:ext cx="903766" cy="430887"/>
            </a:xfrm>
            <a:prstGeom prst="rect">
              <a:avLst/>
            </a:prstGeom>
            <a:solidFill>
              <a:schemeClr val="bg1"/>
            </a:solidFill>
          </p:spPr>
          <p:txBody>
            <a:bodyPr wrap="square" rtlCol="0">
              <a:spAutoFit/>
            </a:bodyPr>
            <a:lstStyle/>
            <a:p>
              <a:pPr algn="ctr"/>
              <a:r>
                <a:rPr lang="en-US" sz="1100" b="0" dirty="0"/>
                <a:t>Motorway below</a:t>
              </a:r>
            </a:p>
          </p:txBody>
        </p:sp>
        <p:sp>
          <p:nvSpPr>
            <p:cNvPr id="70" name="TextBox 41">
              <a:extLst>
                <a:ext uri="{FF2B5EF4-FFF2-40B4-BE49-F238E27FC236}">
                  <a16:creationId xmlns:a16="http://schemas.microsoft.com/office/drawing/2014/main" id="{F85BBE4C-1A6E-424F-82B8-712423AF00A8}"/>
                </a:ext>
              </a:extLst>
            </p:cNvPr>
            <p:cNvSpPr txBox="1"/>
            <p:nvPr/>
          </p:nvSpPr>
          <p:spPr>
            <a:xfrm>
              <a:off x="8969054" y="5764441"/>
              <a:ext cx="892619" cy="430887"/>
            </a:xfrm>
            <a:prstGeom prst="rect">
              <a:avLst/>
            </a:prstGeom>
            <a:solidFill>
              <a:schemeClr val="bg1"/>
            </a:solidFill>
          </p:spPr>
          <p:txBody>
            <a:bodyPr wrap="square" rtlCol="0">
              <a:spAutoFit/>
            </a:bodyPr>
            <a:lstStyle/>
            <a:p>
              <a:pPr algn="ctr"/>
              <a:r>
                <a:rPr lang="en-US" sz="1100" b="0" dirty="0"/>
                <a:t>Country road on top</a:t>
              </a:r>
            </a:p>
          </p:txBody>
        </p:sp>
        <p:sp>
          <p:nvSpPr>
            <p:cNvPr id="71" name="TextBox 42">
              <a:extLst>
                <a:ext uri="{FF2B5EF4-FFF2-40B4-BE49-F238E27FC236}">
                  <a16:creationId xmlns:a16="http://schemas.microsoft.com/office/drawing/2014/main" id="{41EC851B-28AB-4EB4-90C9-E1B3663A2ED6}"/>
                </a:ext>
              </a:extLst>
            </p:cNvPr>
            <p:cNvSpPr txBox="1"/>
            <p:nvPr/>
          </p:nvSpPr>
          <p:spPr>
            <a:xfrm>
              <a:off x="10045757" y="5764441"/>
              <a:ext cx="841827" cy="430887"/>
            </a:xfrm>
            <a:prstGeom prst="rect">
              <a:avLst/>
            </a:prstGeom>
            <a:solidFill>
              <a:schemeClr val="bg1"/>
            </a:solidFill>
          </p:spPr>
          <p:txBody>
            <a:bodyPr wrap="square" rtlCol="0">
              <a:spAutoFit/>
            </a:bodyPr>
            <a:lstStyle/>
            <a:p>
              <a:pPr algn="ctr"/>
              <a:r>
                <a:rPr lang="en-US" sz="1100" b="0" dirty="0"/>
                <a:t>Motorway below</a:t>
              </a:r>
            </a:p>
          </p:txBody>
        </p:sp>
        <p:sp>
          <p:nvSpPr>
            <p:cNvPr id="72" name="TextBox 43">
              <a:extLst>
                <a:ext uri="{FF2B5EF4-FFF2-40B4-BE49-F238E27FC236}">
                  <a16:creationId xmlns:a16="http://schemas.microsoft.com/office/drawing/2014/main" id="{4488E348-C6C9-4A92-B8DA-481776BB1AFF}"/>
                </a:ext>
              </a:extLst>
            </p:cNvPr>
            <p:cNvSpPr txBox="1"/>
            <p:nvPr/>
          </p:nvSpPr>
          <p:spPr>
            <a:xfrm>
              <a:off x="10887584" y="5766921"/>
              <a:ext cx="922792" cy="430887"/>
            </a:xfrm>
            <a:prstGeom prst="rect">
              <a:avLst/>
            </a:prstGeom>
            <a:solidFill>
              <a:schemeClr val="bg1"/>
            </a:solidFill>
          </p:spPr>
          <p:txBody>
            <a:bodyPr wrap="square" rtlCol="0">
              <a:spAutoFit/>
            </a:bodyPr>
            <a:lstStyle/>
            <a:p>
              <a:pPr algn="ctr"/>
              <a:r>
                <a:rPr lang="en-US" sz="1100" b="0" dirty="0"/>
                <a:t>Country road on top</a:t>
              </a:r>
            </a:p>
          </p:txBody>
        </p:sp>
      </p:grpSp>
      <p:sp>
        <p:nvSpPr>
          <p:cNvPr id="88" name="Rechteck 1">
            <a:extLst>
              <a:ext uri="{FF2B5EF4-FFF2-40B4-BE49-F238E27FC236}">
                <a16:creationId xmlns:a16="http://schemas.microsoft.com/office/drawing/2014/main" id="{A3823159-693B-49E7-93AF-48651B7B31A0}"/>
              </a:ext>
            </a:extLst>
          </p:cNvPr>
          <p:cNvSpPr/>
          <p:nvPr/>
        </p:nvSpPr>
        <p:spPr bwMode="auto">
          <a:xfrm>
            <a:off x="9782946" y="2084354"/>
            <a:ext cx="102394" cy="109643"/>
          </a:xfrm>
          <a:prstGeom prst="rect">
            <a:avLst/>
          </a:prstGeom>
          <a:solidFill>
            <a:srgbClr val="EFC88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sp>
        <p:nvSpPr>
          <p:cNvPr id="89" name="Rechteck 72">
            <a:extLst>
              <a:ext uri="{FF2B5EF4-FFF2-40B4-BE49-F238E27FC236}">
                <a16:creationId xmlns:a16="http://schemas.microsoft.com/office/drawing/2014/main" id="{06EDAEF3-F5F6-4805-97E0-F8DBD3C39598}"/>
              </a:ext>
            </a:extLst>
          </p:cNvPr>
          <p:cNvSpPr/>
          <p:nvPr/>
        </p:nvSpPr>
        <p:spPr bwMode="auto">
          <a:xfrm>
            <a:off x="9782946" y="2242058"/>
            <a:ext cx="102394" cy="109643"/>
          </a:xfrm>
          <a:prstGeom prst="rect">
            <a:avLst/>
          </a:prstGeom>
          <a:solidFill>
            <a:srgbClr val="E5A42E"/>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sp>
        <p:nvSpPr>
          <p:cNvPr id="90" name="Rechteck 73">
            <a:extLst>
              <a:ext uri="{FF2B5EF4-FFF2-40B4-BE49-F238E27FC236}">
                <a16:creationId xmlns:a16="http://schemas.microsoft.com/office/drawing/2014/main" id="{1E9FDDE0-BFC7-456A-98B1-A0FB0B2471A8}"/>
              </a:ext>
            </a:extLst>
          </p:cNvPr>
          <p:cNvSpPr/>
          <p:nvPr/>
        </p:nvSpPr>
        <p:spPr bwMode="auto">
          <a:xfrm>
            <a:off x="9782251" y="2403536"/>
            <a:ext cx="102394" cy="109643"/>
          </a:xfrm>
          <a:prstGeom prst="rect">
            <a:avLst/>
          </a:prstGeom>
          <a:solidFill>
            <a:srgbClr val="B77E17"/>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sp>
        <p:nvSpPr>
          <p:cNvPr id="91" name="Rechteck 74">
            <a:extLst>
              <a:ext uri="{FF2B5EF4-FFF2-40B4-BE49-F238E27FC236}">
                <a16:creationId xmlns:a16="http://schemas.microsoft.com/office/drawing/2014/main" id="{7ADD7A5E-FCB6-4DE7-AF21-C920A729FBDC}"/>
              </a:ext>
            </a:extLst>
          </p:cNvPr>
          <p:cNvSpPr/>
          <p:nvPr/>
        </p:nvSpPr>
        <p:spPr bwMode="auto">
          <a:xfrm>
            <a:off x="9922483" y="2084354"/>
            <a:ext cx="102394" cy="109643"/>
          </a:xfrm>
          <a:prstGeom prst="rect">
            <a:avLst/>
          </a:prstGeom>
          <a:solidFill>
            <a:srgbClr val="C9C9C9"/>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sp>
        <p:nvSpPr>
          <p:cNvPr id="92" name="Rechteck 75">
            <a:extLst>
              <a:ext uri="{FF2B5EF4-FFF2-40B4-BE49-F238E27FC236}">
                <a16:creationId xmlns:a16="http://schemas.microsoft.com/office/drawing/2014/main" id="{53567D81-2C19-4011-B1E7-8241C94FBC52}"/>
              </a:ext>
            </a:extLst>
          </p:cNvPr>
          <p:cNvSpPr/>
          <p:nvPr/>
        </p:nvSpPr>
        <p:spPr bwMode="auto">
          <a:xfrm>
            <a:off x="9922483" y="2242058"/>
            <a:ext cx="102394" cy="109643"/>
          </a:xfrm>
          <a:prstGeom prst="rect">
            <a:avLst/>
          </a:prstGeom>
          <a:solidFill>
            <a:srgbClr val="ADADAD"/>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sp>
        <p:nvSpPr>
          <p:cNvPr id="93" name="Rechteck 76">
            <a:extLst>
              <a:ext uri="{FF2B5EF4-FFF2-40B4-BE49-F238E27FC236}">
                <a16:creationId xmlns:a16="http://schemas.microsoft.com/office/drawing/2014/main" id="{E895431B-109F-49AF-897F-4969143AB6FA}"/>
              </a:ext>
            </a:extLst>
          </p:cNvPr>
          <p:cNvSpPr/>
          <p:nvPr/>
        </p:nvSpPr>
        <p:spPr bwMode="auto">
          <a:xfrm>
            <a:off x="9921788" y="2403536"/>
            <a:ext cx="102394" cy="109643"/>
          </a:xfrm>
          <a:prstGeom prst="rect">
            <a:avLst/>
          </a:prstGeom>
          <a:solidFill>
            <a:srgbClr val="777777"/>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sp>
        <p:nvSpPr>
          <p:cNvPr id="94" name="TextBox 34">
            <a:extLst>
              <a:ext uri="{FF2B5EF4-FFF2-40B4-BE49-F238E27FC236}">
                <a16:creationId xmlns:a16="http://schemas.microsoft.com/office/drawing/2014/main" id="{F236F452-8FA6-4430-B130-D3C3B5FDAB3F}"/>
              </a:ext>
            </a:extLst>
          </p:cNvPr>
          <p:cNvSpPr txBox="1"/>
          <p:nvPr/>
        </p:nvSpPr>
        <p:spPr>
          <a:xfrm>
            <a:off x="10032720" y="2330245"/>
            <a:ext cx="1618772" cy="256224"/>
          </a:xfrm>
          <a:prstGeom prst="rect">
            <a:avLst/>
          </a:prstGeom>
          <a:noFill/>
        </p:spPr>
        <p:txBody>
          <a:bodyPr wrap="square" rtlCol="0">
            <a:spAutoFit/>
          </a:bodyPr>
          <a:lstStyle/>
          <a:p>
            <a:pPr algn="l"/>
            <a:r>
              <a:rPr lang="en-US" sz="1065" b="0" dirty="0"/>
              <a:t>Construction</a:t>
            </a:r>
          </a:p>
        </p:txBody>
      </p:sp>
      <p:sp>
        <p:nvSpPr>
          <p:cNvPr id="95" name="TextBox 34">
            <a:extLst>
              <a:ext uri="{FF2B5EF4-FFF2-40B4-BE49-F238E27FC236}">
                <a16:creationId xmlns:a16="http://schemas.microsoft.com/office/drawing/2014/main" id="{AB623800-6051-4CB8-B9D0-DD5210AC833C}"/>
              </a:ext>
            </a:extLst>
          </p:cNvPr>
          <p:cNvSpPr txBox="1"/>
          <p:nvPr/>
        </p:nvSpPr>
        <p:spPr>
          <a:xfrm>
            <a:off x="10033431" y="2167974"/>
            <a:ext cx="1618772" cy="256224"/>
          </a:xfrm>
          <a:prstGeom prst="rect">
            <a:avLst/>
          </a:prstGeom>
          <a:noFill/>
        </p:spPr>
        <p:txBody>
          <a:bodyPr wrap="square" rtlCol="0">
            <a:spAutoFit/>
          </a:bodyPr>
          <a:lstStyle/>
          <a:p>
            <a:pPr algn="l"/>
            <a:r>
              <a:rPr lang="en-US" sz="1065" b="0" dirty="0"/>
              <a:t>Operation</a:t>
            </a:r>
          </a:p>
        </p:txBody>
      </p:sp>
      <p:sp>
        <p:nvSpPr>
          <p:cNvPr id="96" name="TextBox 34">
            <a:extLst>
              <a:ext uri="{FF2B5EF4-FFF2-40B4-BE49-F238E27FC236}">
                <a16:creationId xmlns:a16="http://schemas.microsoft.com/office/drawing/2014/main" id="{EEADBD47-E4AD-4B43-82F2-DDCF927EFA54}"/>
              </a:ext>
            </a:extLst>
          </p:cNvPr>
          <p:cNvSpPr txBox="1"/>
          <p:nvPr/>
        </p:nvSpPr>
        <p:spPr>
          <a:xfrm>
            <a:off x="10034650" y="2009562"/>
            <a:ext cx="1618772" cy="256224"/>
          </a:xfrm>
          <a:prstGeom prst="rect">
            <a:avLst/>
          </a:prstGeom>
          <a:noFill/>
        </p:spPr>
        <p:txBody>
          <a:bodyPr wrap="square" rtlCol="0">
            <a:spAutoFit/>
          </a:bodyPr>
          <a:lstStyle/>
          <a:p>
            <a:pPr algn="l"/>
            <a:r>
              <a:rPr lang="en-US" sz="1065" b="0" dirty="0"/>
              <a:t>Dismantling</a:t>
            </a:r>
          </a:p>
        </p:txBody>
      </p:sp>
      <p:sp>
        <p:nvSpPr>
          <p:cNvPr id="99" name="Slide Number Placeholder 4">
            <a:extLst>
              <a:ext uri="{FF2B5EF4-FFF2-40B4-BE49-F238E27FC236}">
                <a16:creationId xmlns:a16="http://schemas.microsoft.com/office/drawing/2014/main" id="{046CFD82-5A72-4B40-A8F1-5DA6ABAC2589}"/>
              </a:ext>
            </a:extLst>
          </p:cNvPr>
          <p:cNvSpPr>
            <a:spLocks noGrp="1"/>
          </p:cNvSpPr>
          <p:nvPr>
            <p:ph type="sldNum" sz="quarter" idx="10"/>
          </p:nvPr>
        </p:nvSpPr>
        <p:spPr>
          <a:xfrm>
            <a:off x="407988" y="6335281"/>
            <a:ext cx="1344000" cy="90000"/>
          </a:xfrm>
        </p:spPr>
        <p:txBody>
          <a:bodyPr/>
          <a:lstStyle/>
          <a:p>
            <a:pPr>
              <a:spcAft>
                <a:spcPts val="600"/>
              </a:spcAft>
              <a:defRPr/>
            </a:pPr>
            <a:r>
              <a:rPr lang="en-GB"/>
              <a:t>Page </a:t>
            </a:r>
            <a:fld id="{43667527-7C42-4D8C-9BD4-204D132C7D2E}" type="slidenum">
              <a:rPr smtClean="0"/>
              <a:pPr>
                <a:spcAft>
                  <a:spcPts val="600"/>
                </a:spcAft>
                <a:defRPr/>
              </a:pPr>
              <a:t>15</a:t>
            </a:fld>
            <a:endParaRPr lang="en-GB"/>
          </a:p>
        </p:txBody>
      </p:sp>
      <p:sp>
        <p:nvSpPr>
          <p:cNvPr id="100" name="Footer Placeholder 5">
            <a:extLst>
              <a:ext uri="{FF2B5EF4-FFF2-40B4-BE49-F238E27FC236}">
                <a16:creationId xmlns:a16="http://schemas.microsoft.com/office/drawing/2014/main" id="{A3E81AF7-F8B8-4855-8409-392A7E7E219B}"/>
              </a:ext>
            </a:extLst>
          </p:cNvPr>
          <p:cNvSpPr>
            <a:spLocks noGrp="1"/>
          </p:cNvSpPr>
          <p:nvPr>
            <p:ph type="ftr" sz="quarter" idx="3"/>
          </p:nvPr>
        </p:nvSpPr>
        <p:spPr>
          <a:xfrm>
            <a:off x="407988" y="6516000"/>
            <a:ext cx="1344000" cy="90000"/>
          </a:xfrm>
        </p:spPr>
        <p:txBody>
          <a:bodyPr/>
          <a:lstStyle/>
          <a:p>
            <a:pPr eaLnBrk="0" fontAlgn="base" hangingPunct="0">
              <a:spcBef>
                <a:spcPct val="0"/>
              </a:spcBef>
              <a:spcAft>
                <a:spcPts val="600"/>
              </a:spcAft>
              <a:defRPr/>
            </a:pPr>
            <a:r>
              <a:rPr lang="en-GB" dirty="0" err="1"/>
              <a:t>Mosty</a:t>
            </a:r>
            <a:r>
              <a:rPr lang="en-GB" dirty="0"/>
              <a:t> 2022</a:t>
            </a:r>
          </a:p>
        </p:txBody>
      </p:sp>
      <p:sp>
        <p:nvSpPr>
          <p:cNvPr id="101" name="Date Placeholder 6">
            <a:extLst>
              <a:ext uri="{FF2B5EF4-FFF2-40B4-BE49-F238E27FC236}">
                <a16:creationId xmlns:a16="http://schemas.microsoft.com/office/drawing/2014/main" id="{EBEC1586-DB1E-471E-969D-51B04660C175}"/>
              </a:ext>
            </a:extLst>
          </p:cNvPr>
          <p:cNvSpPr txBox="1">
            <a:spLocks/>
          </p:cNvSpPr>
          <p:nvPr/>
        </p:nvSpPr>
        <p:spPr>
          <a:xfrm>
            <a:off x="312454" y="6380281"/>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4896001-3AA0-4930-A036-8A333FEECD7C}" type="datetime1">
              <a:rPr lang="en-GB" sz="600" smtClean="0"/>
              <a:pPr>
                <a:spcAft>
                  <a:spcPts val="600"/>
                </a:spcAft>
              </a:pPr>
              <a:t>16/06/2022</a:t>
            </a:fld>
            <a:endParaRPr lang="en-GB" dirty="0"/>
          </a:p>
        </p:txBody>
      </p:sp>
      <p:sp>
        <p:nvSpPr>
          <p:cNvPr id="98" name="TextBox 97">
            <a:extLst>
              <a:ext uri="{FF2B5EF4-FFF2-40B4-BE49-F238E27FC236}">
                <a16:creationId xmlns:a16="http://schemas.microsoft.com/office/drawing/2014/main" id="{F9841B66-F9D4-472D-BEA9-2B1E09E61960}"/>
              </a:ext>
            </a:extLst>
          </p:cNvPr>
          <p:cNvSpPr txBox="1"/>
          <p:nvPr/>
        </p:nvSpPr>
        <p:spPr>
          <a:xfrm>
            <a:off x="1336840" y="6492767"/>
            <a:ext cx="9304020" cy="323165"/>
          </a:xfrm>
          <a:prstGeom prst="rect">
            <a:avLst/>
          </a:prstGeom>
          <a:noFill/>
        </p:spPr>
        <p:txBody>
          <a:bodyPr wrap="square" rtlCol="0">
            <a:spAutoFit/>
          </a:bodyPr>
          <a:lstStyle/>
          <a:p>
            <a:pPr>
              <a:spcBef>
                <a:spcPts val="600"/>
              </a:spcBef>
            </a:pPr>
            <a:r>
              <a:rPr lang="en-US" sz="800" dirty="0">
                <a:effectLst/>
                <a:latin typeface="Arial" panose="020B0604020202020204" pitchFamily="34" charset="0"/>
                <a:ea typeface="Calibri" panose="020F0502020204030204" pitchFamily="34" charset="0"/>
              </a:rPr>
              <a:t>D. Rademacher, A. Barceló, O. Hechler: Life-cycle and External Cost Assessment for Bridges with Small and Medium Spans. 25. MEZINÁRODNÍ SYMPOZIUM MOSTY/BRIDGES 2020. Brno, 2020.</a:t>
            </a:r>
            <a:endParaRPr lang="en-US" sz="800" dirty="0">
              <a:effectLst/>
              <a:latin typeface="Times New Roman" panose="02020603050405020304" pitchFamily="18" charset="0"/>
              <a:ea typeface="Calibri" panose="020F0502020204030204" pitchFamily="34" charset="0"/>
            </a:endParaRPr>
          </a:p>
          <a:p>
            <a:endParaRPr lang="LID4096" sz="700" dirty="0"/>
          </a:p>
        </p:txBody>
      </p:sp>
    </p:spTree>
    <p:extLst>
      <p:ext uri="{BB962C8B-B14F-4D97-AF65-F5344CB8AC3E}">
        <p14:creationId xmlns:p14="http://schemas.microsoft.com/office/powerpoint/2010/main" val="1644314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Gerade Verbindung mit Pfeil 15">
            <a:extLst>
              <a:ext uri="{FF2B5EF4-FFF2-40B4-BE49-F238E27FC236}">
                <a16:creationId xmlns:a16="http://schemas.microsoft.com/office/drawing/2014/main" id="{85BB0790-22DA-407C-8A83-496020070AC9}"/>
              </a:ext>
            </a:extLst>
          </p:cNvPr>
          <p:cNvCxnSpPr>
            <a:cxnSpLocks/>
          </p:cNvCxnSpPr>
          <p:nvPr/>
        </p:nvCxnSpPr>
        <p:spPr>
          <a:xfrm flipV="1">
            <a:off x="5900798" y="2100906"/>
            <a:ext cx="3799383" cy="95246"/>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39D97B4A-F11C-4F3B-9503-FB9D1C205F12}"/>
              </a:ext>
            </a:extLst>
          </p:cNvPr>
          <p:cNvSpPr/>
          <p:nvPr/>
        </p:nvSpPr>
        <p:spPr>
          <a:xfrm>
            <a:off x="4208369" y="1471241"/>
            <a:ext cx="5684102" cy="3893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Global warming potential by member group</a:t>
            </a:r>
          </a:p>
        </p:txBody>
      </p:sp>
      <p:cxnSp>
        <p:nvCxnSpPr>
          <p:cNvPr id="56" name="Gerade Verbindung mit Pfeil 55">
            <a:extLst>
              <a:ext uri="{FF2B5EF4-FFF2-40B4-BE49-F238E27FC236}">
                <a16:creationId xmlns:a16="http://schemas.microsoft.com/office/drawing/2014/main" id="{B9D8CE0D-E43A-41DA-A500-C3AE3EF288FE}"/>
              </a:ext>
            </a:extLst>
          </p:cNvPr>
          <p:cNvCxnSpPr/>
          <p:nvPr/>
        </p:nvCxnSpPr>
        <p:spPr>
          <a:xfrm flipV="1">
            <a:off x="8436781" y="5146949"/>
            <a:ext cx="0" cy="108000"/>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Textfeld 2">
            <a:extLst>
              <a:ext uri="{FF2B5EF4-FFF2-40B4-BE49-F238E27FC236}">
                <a16:creationId xmlns:a16="http://schemas.microsoft.com/office/drawing/2014/main" id="{F9F3A5FD-69BF-4824-A91B-244B71F2D249}"/>
              </a:ext>
            </a:extLst>
          </p:cNvPr>
          <p:cNvSpPr txBox="1"/>
          <p:nvPr/>
        </p:nvSpPr>
        <p:spPr>
          <a:xfrm>
            <a:off x="8189957" y="4923950"/>
            <a:ext cx="651445" cy="2769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a:solidFill>
                  <a:schemeClr val="tx1">
                    <a:lumMod val="50000"/>
                    <a:lumOff val="50000"/>
                  </a:schemeClr>
                </a:solidFill>
                <a:latin typeface="Arial" panose="020B0604020202020204" pitchFamily="34" charset="0"/>
                <a:cs typeface="Arial" panose="020B0604020202020204" pitchFamily="34" charset="0"/>
              </a:rPr>
              <a:t>+1%</a:t>
            </a:r>
            <a:endParaRPr lang="en-US"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59" name="Textfeld 2">
            <a:extLst>
              <a:ext uri="{FF2B5EF4-FFF2-40B4-BE49-F238E27FC236}">
                <a16:creationId xmlns:a16="http://schemas.microsoft.com/office/drawing/2014/main" id="{F9F3A5FD-69BF-4824-A91B-244B71F2D249}"/>
              </a:ext>
            </a:extLst>
          </p:cNvPr>
          <p:cNvSpPr txBox="1"/>
          <p:nvPr/>
        </p:nvSpPr>
        <p:spPr>
          <a:xfrm>
            <a:off x="6735461" y="3463473"/>
            <a:ext cx="651445" cy="35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a:solidFill>
                  <a:schemeClr val="tx1">
                    <a:lumMod val="50000"/>
                    <a:lumOff val="50000"/>
                  </a:schemeClr>
                </a:solidFill>
                <a:latin typeface="Arial" panose="020B0604020202020204" pitchFamily="34" charset="0"/>
                <a:cs typeface="Arial" panose="020B0604020202020204" pitchFamily="34" charset="0"/>
              </a:rPr>
              <a:t>+1%</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EC20B207-4630-4CC1-8A4A-C6471273C98E}"/>
              </a:ext>
            </a:extLst>
          </p:cNvPr>
          <p:cNvSpPr txBox="1"/>
          <p:nvPr/>
        </p:nvSpPr>
        <p:spPr>
          <a:xfrm>
            <a:off x="4832505" y="5960584"/>
            <a:ext cx="1290644" cy="369332"/>
          </a:xfrm>
          <a:prstGeom prst="rect">
            <a:avLst/>
          </a:prstGeom>
          <a:solidFill>
            <a:schemeClr val="bg1"/>
          </a:solidFill>
        </p:spPr>
        <p:txBody>
          <a:bodyPr wrap="square" tIns="0" bIns="0" rtlCol="0">
            <a:spAutoFit/>
          </a:bodyPr>
          <a:lstStyle/>
          <a:p>
            <a:pPr algn="ctr"/>
            <a:r>
              <a:rPr lang="en-US" sz="1200"/>
              <a:t>Stahlverbund-Überbau</a:t>
            </a:r>
            <a:endParaRPr lang="en-US" sz="1200" dirty="0"/>
          </a:p>
        </p:txBody>
      </p:sp>
      <p:graphicFrame>
        <p:nvGraphicFramePr>
          <p:cNvPr id="50" name="Diagramm 49">
            <a:extLst>
              <a:ext uri="{FF2B5EF4-FFF2-40B4-BE49-F238E27FC236}">
                <a16:creationId xmlns:a16="http://schemas.microsoft.com/office/drawing/2014/main" id="{8C959E66-0D44-475E-B5E4-DAF1A711DB0D}"/>
              </a:ext>
            </a:extLst>
          </p:cNvPr>
          <p:cNvGraphicFramePr>
            <a:graphicFrameLocks/>
          </p:cNvGraphicFramePr>
          <p:nvPr>
            <p:extLst>
              <p:ext uri="{D42A27DB-BD31-4B8C-83A1-F6EECF244321}">
                <p14:modId xmlns:p14="http://schemas.microsoft.com/office/powerpoint/2010/main" val="1886015397"/>
              </p:ext>
            </p:extLst>
          </p:nvPr>
        </p:nvGraphicFramePr>
        <p:xfrm>
          <a:off x="4188124" y="2119140"/>
          <a:ext cx="5699989" cy="4400177"/>
        </p:xfrm>
        <a:graphic>
          <a:graphicData uri="http://schemas.openxmlformats.org/drawingml/2006/chart">
            <c:chart xmlns:c="http://schemas.openxmlformats.org/drawingml/2006/chart" xmlns:r="http://schemas.openxmlformats.org/officeDocument/2006/relationships" r:id="rId3"/>
          </a:graphicData>
        </a:graphic>
      </p:graphicFrame>
      <p:sp>
        <p:nvSpPr>
          <p:cNvPr id="60" name="Textfeld 59">
            <a:extLst>
              <a:ext uri="{FF2B5EF4-FFF2-40B4-BE49-F238E27FC236}">
                <a16:creationId xmlns:a16="http://schemas.microsoft.com/office/drawing/2014/main" id="{97302145-32CE-4A16-94E2-AE046D61A9A8}"/>
              </a:ext>
            </a:extLst>
          </p:cNvPr>
          <p:cNvSpPr txBox="1"/>
          <p:nvPr/>
        </p:nvSpPr>
        <p:spPr>
          <a:xfrm>
            <a:off x="6820464" y="5535029"/>
            <a:ext cx="337125" cy="276999"/>
          </a:xfrm>
          <a:prstGeom prst="rect">
            <a:avLst/>
          </a:prstGeom>
          <a:solidFill>
            <a:schemeClr val="bg1"/>
          </a:solidFill>
        </p:spPr>
        <p:txBody>
          <a:bodyPr wrap="square" lIns="36000" tIns="0" rIns="36000" bIns="0" rtlCol="0">
            <a:spAutoFit/>
          </a:bodyPr>
          <a:lstStyle/>
          <a:p>
            <a:pPr algn="ctr"/>
            <a:r>
              <a:rPr lang="en-US" sz="900"/>
              <a:t>ges.</a:t>
            </a:r>
          </a:p>
          <a:p>
            <a:pPr algn="ctr"/>
            <a:r>
              <a:rPr lang="en-US" sz="900"/>
              <a:t>0,31 </a:t>
            </a:r>
            <a:endParaRPr lang="en-US" sz="900" dirty="0"/>
          </a:p>
        </p:txBody>
      </p:sp>
      <p:sp>
        <p:nvSpPr>
          <p:cNvPr id="61" name="Textfeld 60">
            <a:extLst>
              <a:ext uri="{FF2B5EF4-FFF2-40B4-BE49-F238E27FC236}">
                <a16:creationId xmlns:a16="http://schemas.microsoft.com/office/drawing/2014/main" id="{CD08D9DC-39B5-458E-9784-C146B5A56558}"/>
              </a:ext>
            </a:extLst>
          </p:cNvPr>
          <p:cNvSpPr txBox="1"/>
          <p:nvPr/>
        </p:nvSpPr>
        <p:spPr>
          <a:xfrm>
            <a:off x="7166956" y="5467240"/>
            <a:ext cx="337125" cy="276999"/>
          </a:xfrm>
          <a:prstGeom prst="rect">
            <a:avLst/>
          </a:prstGeom>
          <a:solidFill>
            <a:schemeClr val="bg1"/>
          </a:solidFill>
        </p:spPr>
        <p:txBody>
          <a:bodyPr wrap="square" lIns="36000" tIns="0" rIns="36000" bIns="0" rtlCol="0">
            <a:spAutoFit/>
          </a:bodyPr>
          <a:lstStyle/>
          <a:p>
            <a:pPr algn="ctr"/>
            <a:r>
              <a:rPr lang="en-US" sz="900"/>
              <a:t>ges.</a:t>
            </a:r>
          </a:p>
          <a:p>
            <a:pPr algn="ctr"/>
            <a:r>
              <a:rPr lang="en-US" sz="900"/>
              <a:t>0,60 </a:t>
            </a:r>
            <a:endParaRPr lang="en-US" sz="900" dirty="0"/>
          </a:p>
        </p:txBody>
      </p:sp>
      <p:grpSp>
        <p:nvGrpSpPr>
          <p:cNvPr id="75" name="Gruppieren 74">
            <a:extLst>
              <a:ext uri="{FF2B5EF4-FFF2-40B4-BE49-F238E27FC236}">
                <a16:creationId xmlns:a16="http://schemas.microsoft.com/office/drawing/2014/main" id="{3974F6DA-50F7-40A7-BE99-A2CE48FEB633}"/>
              </a:ext>
            </a:extLst>
          </p:cNvPr>
          <p:cNvGrpSpPr/>
          <p:nvPr/>
        </p:nvGrpSpPr>
        <p:grpSpPr>
          <a:xfrm>
            <a:off x="7709420" y="2264569"/>
            <a:ext cx="1322786" cy="276999"/>
            <a:chOff x="2629536" y="1951424"/>
            <a:chExt cx="1322786" cy="276999"/>
          </a:xfrm>
        </p:grpSpPr>
        <p:sp>
          <p:nvSpPr>
            <p:cNvPr id="87" name="Textfeld 86">
              <a:extLst>
                <a:ext uri="{FF2B5EF4-FFF2-40B4-BE49-F238E27FC236}">
                  <a16:creationId xmlns:a16="http://schemas.microsoft.com/office/drawing/2014/main" id="{18BAFF75-7709-4FA2-A915-898C0FD34934}"/>
                </a:ext>
              </a:extLst>
            </p:cNvPr>
            <p:cNvSpPr txBox="1"/>
            <p:nvPr/>
          </p:nvSpPr>
          <p:spPr>
            <a:xfrm>
              <a:off x="2848836" y="1951424"/>
              <a:ext cx="1103486"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Equipment</a:t>
              </a:r>
            </a:p>
          </p:txBody>
        </p:sp>
        <p:sp>
          <p:nvSpPr>
            <p:cNvPr id="88" name="Rechteck 87">
              <a:extLst>
                <a:ext uri="{FF2B5EF4-FFF2-40B4-BE49-F238E27FC236}">
                  <a16:creationId xmlns:a16="http://schemas.microsoft.com/office/drawing/2014/main" id="{0EED39CB-9061-41EE-9901-1E0CE42DB571}"/>
                </a:ext>
              </a:extLst>
            </p:cNvPr>
            <p:cNvSpPr/>
            <p:nvPr/>
          </p:nvSpPr>
          <p:spPr>
            <a:xfrm>
              <a:off x="2629536" y="2055462"/>
              <a:ext cx="90000" cy="90000"/>
            </a:xfrm>
            <a:prstGeom prst="rect">
              <a:avLst/>
            </a:prstGeom>
            <a:solidFill>
              <a:srgbClr val="EFC882"/>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89" name="Rechteck 88">
              <a:extLst>
                <a:ext uri="{FF2B5EF4-FFF2-40B4-BE49-F238E27FC236}">
                  <a16:creationId xmlns:a16="http://schemas.microsoft.com/office/drawing/2014/main" id="{417ED1FD-7E17-4731-ABA5-8C0CCCEEFE58}"/>
                </a:ext>
              </a:extLst>
            </p:cNvPr>
            <p:cNvSpPr/>
            <p:nvPr/>
          </p:nvSpPr>
          <p:spPr>
            <a:xfrm>
              <a:off x="2758581" y="2055462"/>
              <a:ext cx="90000" cy="90000"/>
            </a:xfrm>
            <a:prstGeom prst="rect">
              <a:avLst/>
            </a:prstGeom>
            <a:solidFill>
              <a:srgbClr val="C9C9C9"/>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grpSp>
      <p:grpSp>
        <p:nvGrpSpPr>
          <p:cNvPr id="10" name="Gruppieren 9">
            <a:extLst>
              <a:ext uri="{FF2B5EF4-FFF2-40B4-BE49-F238E27FC236}">
                <a16:creationId xmlns:a16="http://schemas.microsoft.com/office/drawing/2014/main" id="{B5CB208F-42E4-4E05-A2BA-559221C98BFD}"/>
              </a:ext>
            </a:extLst>
          </p:cNvPr>
          <p:cNvGrpSpPr/>
          <p:nvPr/>
        </p:nvGrpSpPr>
        <p:grpSpPr>
          <a:xfrm>
            <a:off x="7709000" y="2465292"/>
            <a:ext cx="1484510" cy="276999"/>
            <a:chOff x="3728013" y="2164213"/>
            <a:chExt cx="1484510" cy="276999"/>
          </a:xfrm>
        </p:grpSpPr>
        <p:sp>
          <p:nvSpPr>
            <p:cNvPr id="84" name="Rechteck 83">
              <a:extLst>
                <a:ext uri="{FF2B5EF4-FFF2-40B4-BE49-F238E27FC236}">
                  <a16:creationId xmlns:a16="http://schemas.microsoft.com/office/drawing/2014/main" id="{7A614E75-46C4-46C6-82D2-5E60368B088B}"/>
                </a:ext>
              </a:extLst>
            </p:cNvPr>
            <p:cNvSpPr/>
            <p:nvPr/>
          </p:nvSpPr>
          <p:spPr>
            <a:xfrm>
              <a:off x="3728013" y="2268251"/>
              <a:ext cx="90000" cy="90000"/>
            </a:xfrm>
            <a:prstGeom prst="rect">
              <a:avLst/>
            </a:prstGeom>
            <a:solidFill>
              <a:srgbClr val="E5A42E"/>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85" name="Rechteck 84">
              <a:extLst>
                <a:ext uri="{FF2B5EF4-FFF2-40B4-BE49-F238E27FC236}">
                  <a16:creationId xmlns:a16="http://schemas.microsoft.com/office/drawing/2014/main" id="{FB30111E-77FB-450C-8389-32A66C3385C7}"/>
                </a:ext>
              </a:extLst>
            </p:cNvPr>
            <p:cNvSpPr/>
            <p:nvPr/>
          </p:nvSpPr>
          <p:spPr>
            <a:xfrm>
              <a:off x="3859439" y="2268251"/>
              <a:ext cx="90000" cy="90000"/>
            </a:xfrm>
            <a:prstGeom prst="rect">
              <a:avLst/>
            </a:prstGeom>
            <a:solidFill>
              <a:srgbClr val="ADADAD"/>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86" name="Textfeld 85">
              <a:extLst>
                <a:ext uri="{FF2B5EF4-FFF2-40B4-BE49-F238E27FC236}">
                  <a16:creationId xmlns:a16="http://schemas.microsoft.com/office/drawing/2014/main" id="{AE681569-3B21-431D-A834-8A726AE37EFE}"/>
                </a:ext>
              </a:extLst>
            </p:cNvPr>
            <p:cNvSpPr txBox="1"/>
            <p:nvPr/>
          </p:nvSpPr>
          <p:spPr>
            <a:xfrm>
              <a:off x="3938833" y="2164213"/>
              <a:ext cx="1273690"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Superstructure</a:t>
              </a:r>
              <a:endParaRPr kumimoji="0" lang="en-US" sz="1200" b="0" i="0" u="none" strike="noStrike" kern="0" cap="none" spc="0" normalizeH="0" baseline="0" noProof="0" dirty="0">
                <a:ln>
                  <a:noFill/>
                </a:ln>
                <a:solidFill>
                  <a:prstClr val="black"/>
                </a:solidFill>
                <a:effectLst/>
                <a:uLnTx/>
                <a:uFillTx/>
              </a:endParaRPr>
            </a:p>
          </p:txBody>
        </p:sp>
      </p:grpSp>
      <p:grpSp>
        <p:nvGrpSpPr>
          <p:cNvPr id="9" name="Gruppieren 8">
            <a:extLst>
              <a:ext uri="{FF2B5EF4-FFF2-40B4-BE49-F238E27FC236}">
                <a16:creationId xmlns:a16="http://schemas.microsoft.com/office/drawing/2014/main" id="{BB5002A1-8412-4ABB-8699-E5DF27F505CC}"/>
              </a:ext>
            </a:extLst>
          </p:cNvPr>
          <p:cNvGrpSpPr/>
          <p:nvPr/>
        </p:nvGrpSpPr>
        <p:grpSpPr>
          <a:xfrm>
            <a:off x="7709402" y="2670754"/>
            <a:ext cx="1407902" cy="276999"/>
            <a:chOff x="3728415" y="2353008"/>
            <a:chExt cx="1407902" cy="276999"/>
          </a:xfrm>
        </p:grpSpPr>
        <p:sp>
          <p:nvSpPr>
            <p:cNvPr id="81" name="Rechteck 80">
              <a:extLst>
                <a:ext uri="{FF2B5EF4-FFF2-40B4-BE49-F238E27FC236}">
                  <a16:creationId xmlns:a16="http://schemas.microsoft.com/office/drawing/2014/main" id="{5C7DDC02-C17E-45F4-B984-126A1891ABE1}"/>
                </a:ext>
              </a:extLst>
            </p:cNvPr>
            <p:cNvSpPr/>
            <p:nvPr/>
          </p:nvSpPr>
          <p:spPr>
            <a:xfrm>
              <a:off x="3728415" y="2452635"/>
              <a:ext cx="90000" cy="90000"/>
            </a:xfrm>
            <a:prstGeom prst="rect">
              <a:avLst/>
            </a:prstGeom>
            <a:solidFill>
              <a:srgbClr val="B77E17"/>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82" name="Rechteck 81">
              <a:extLst>
                <a:ext uri="{FF2B5EF4-FFF2-40B4-BE49-F238E27FC236}">
                  <a16:creationId xmlns:a16="http://schemas.microsoft.com/office/drawing/2014/main" id="{5F2FE16D-823C-43CE-AF06-2CC8887B7C04}"/>
                </a:ext>
              </a:extLst>
            </p:cNvPr>
            <p:cNvSpPr/>
            <p:nvPr/>
          </p:nvSpPr>
          <p:spPr>
            <a:xfrm>
              <a:off x="3862222" y="2452635"/>
              <a:ext cx="90000" cy="90000"/>
            </a:xfrm>
            <a:prstGeom prst="rect">
              <a:avLst/>
            </a:prstGeom>
            <a:solidFill>
              <a:srgbClr val="777777"/>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83" name="Textfeld 82">
              <a:extLst>
                <a:ext uri="{FF2B5EF4-FFF2-40B4-BE49-F238E27FC236}">
                  <a16:creationId xmlns:a16="http://schemas.microsoft.com/office/drawing/2014/main" id="{9D6EA26B-21C6-4D4F-9A81-C465C1864A8D}"/>
                </a:ext>
              </a:extLst>
            </p:cNvPr>
            <p:cNvSpPr txBox="1"/>
            <p:nvPr/>
          </p:nvSpPr>
          <p:spPr>
            <a:xfrm>
              <a:off x="3942142" y="2353008"/>
              <a:ext cx="1194175"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rPr>
                <a:t>Substructure</a:t>
              </a:r>
              <a:endParaRPr kumimoji="0" lang="en-US" sz="1200" b="0" i="0" u="none" strike="noStrike" kern="0" cap="none" spc="0" normalizeH="0" baseline="0" noProof="0" dirty="0">
                <a:ln>
                  <a:noFill/>
                </a:ln>
                <a:solidFill>
                  <a:prstClr val="black"/>
                </a:solidFill>
                <a:effectLst/>
                <a:uLnTx/>
                <a:uFillTx/>
              </a:endParaRPr>
            </a:p>
          </p:txBody>
        </p:sp>
      </p:grpSp>
      <p:sp>
        <p:nvSpPr>
          <p:cNvPr id="90" name="Textfeld 89">
            <a:extLst>
              <a:ext uri="{FF2B5EF4-FFF2-40B4-BE49-F238E27FC236}">
                <a16:creationId xmlns:a16="http://schemas.microsoft.com/office/drawing/2014/main" id="{2904D7C2-5B5B-4173-AEE0-73A627EB4912}"/>
              </a:ext>
            </a:extLst>
          </p:cNvPr>
          <p:cNvSpPr txBox="1"/>
          <p:nvPr/>
        </p:nvSpPr>
        <p:spPr>
          <a:xfrm>
            <a:off x="9001255" y="5912045"/>
            <a:ext cx="635729" cy="184666"/>
          </a:xfrm>
          <a:prstGeom prst="rect">
            <a:avLst/>
          </a:prstGeom>
          <a:solidFill>
            <a:schemeClr val="bg1"/>
          </a:solidFill>
        </p:spPr>
        <p:txBody>
          <a:bodyPr wrap="square" lIns="0" tIns="0" rIns="0" bIns="0" rtlCol="0">
            <a:spAutoFit/>
          </a:bodyPr>
          <a:lstStyle/>
          <a:p>
            <a:pPr algn="ctr"/>
            <a:r>
              <a:rPr lang="en-US" sz="1200"/>
              <a:t>gesamt</a:t>
            </a:r>
            <a:endParaRPr lang="en-US" sz="1200" dirty="0"/>
          </a:p>
        </p:txBody>
      </p:sp>
      <p:sp>
        <p:nvSpPr>
          <p:cNvPr id="91" name="Textfeld 90">
            <a:extLst>
              <a:ext uri="{FF2B5EF4-FFF2-40B4-BE49-F238E27FC236}">
                <a16:creationId xmlns:a16="http://schemas.microsoft.com/office/drawing/2014/main" id="{79DA8380-4909-4C9F-9F4B-191269E40D7B}"/>
              </a:ext>
            </a:extLst>
          </p:cNvPr>
          <p:cNvSpPr txBox="1"/>
          <p:nvPr/>
        </p:nvSpPr>
        <p:spPr>
          <a:xfrm>
            <a:off x="7893659" y="5605739"/>
            <a:ext cx="337125" cy="276999"/>
          </a:xfrm>
          <a:prstGeom prst="rect">
            <a:avLst/>
          </a:prstGeom>
          <a:noFill/>
        </p:spPr>
        <p:txBody>
          <a:bodyPr wrap="square" lIns="36000" tIns="0" rIns="36000" bIns="0" rtlCol="0">
            <a:spAutoFit/>
          </a:bodyPr>
          <a:lstStyle/>
          <a:p>
            <a:pPr algn="ctr"/>
            <a:r>
              <a:rPr lang="en-US" sz="900"/>
              <a:t>ges.</a:t>
            </a:r>
          </a:p>
          <a:p>
            <a:pPr algn="ctr"/>
            <a:r>
              <a:rPr lang="en-US" sz="900"/>
              <a:t>-0,29 </a:t>
            </a:r>
            <a:endParaRPr lang="en-US" sz="900" dirty="0"/>
          </a:p>
        </p:txBody>
      </p:sp>
      <p:sp>
        <p:nvSpPr>
          <p:cNvPr id="92" name="Textfeld 91">
            <a:extLst>
              <a:ext uri="{FF2B5EF4-FFF2-40B4-BE49-F238E27FC236}">
                <a16:creationId xmlns:a16="http://schemas.microsoft.com/office/drawing/2014/main" id="{C4047C3E-E4F1-4FD4-8139-1FCC5BA0C883}"/>
              </a:ext>
            </a:extLst>
          </p:cNvPr>
          <p:cNvSpPr txBox="1"/>
          <p:nvPr/>
        </p:nvSpPr>
        <p:spPr>
          <a:xfrm>
            <a:off x="8240858" y="5586829"/>
            <a:ext cx="337125" cy="276999"/>
          </a:xfrm>
          <a:prstGeom prst="rect">
            <a:avLst/>
          </a:prstGeom>
          <a:noFill/>
        </p:spPr>
        <p:txBody>
          <a:bodyPr wrap="square" lIns="36000" tIns="0" rIns="36000" bIns="0" rtlCol="0">
            <a:spAutoFit/>
          </a:bodyPr>
          <a:lstStyle/>
          <a:p>
            <a:pPr algn="ctr"/>
            <a:r>
              <a:rPr lang="en-US" sz="900"/>
              <a:t>ges.</a:t>
            </a:r>
          </a:p>
          <a:p>
            <a:pPr algn="ctr"/>
            <a:r>
              <a:rPr lang="en-US" sz="900"/>
              <a:t>-0,28 </a:t>
            </a:r>
            <a:endParaRPr lang="en-US" sz="900" dirty="0"/>
          </a:p>
        </p:txBody>
      </p:sp>
      <p:sp>
        <p:nvSpPr>
          <p:cNvPr id="93" name="Textfeld 92">
            <a:extLst>
              <a:ext uri="{FF2B5EF4-FFF2-40B4-BE49-F238E27FC236}">
                <a16:creationId xmlns:a16="http://schemas.microsoft.com/office/drawing/2014/main" id="{9B80E2BC-1065-425D-96B9-91FD387AE779}"/>
              </a:ext>
            </a:extLst>
          </p:cNvPr>
          <p:cNvSpPr txBox="1"/>
          <p:nvPr/>
        </p:nvSpPr>
        <p:spPr>
          <a:xfrm>
            <a:off x="4551851" y="2482647"/>
            <a:ext cx="2097208" cy="1092607"/>
          </a:xfrm>
          <a:prstGeom prst="rect">
            <a:avLst/>
          </a:prstGeom>
          <a:noFill/>
        </p:spPr>
        <p:txBody>
          <a:bodyPr wrap="square" rtlCol="0">
            <a:spAutoFit/>
          </a:bodyPr>
          <a:lstStyle/>
          <a:p>
            <a:pPr algn="l">
              <a:spcBef>
                <a:spcPts val="300"/>
              </a:spcBef>
            </a:pPr>
            <a:r>
              <a:rPr lang="en-US" sz="1200" b="0" dirty="0"/>
              <a:t>Transport:</a:t>
            </a:r>
          </a:p>
          <a:p>
            <a:pPr algn="l">
              <a:spcBef>
                <a:spcPts val="300"/>
              </a:spcBef>
            </a:pPr>
            <a:r>
              <a:rPr lang="en-US" sz="1200" b="0" dirty="0"/>
              <a:t>Steel beams/sheet piles: </a:t>
            </a:r>
            <a:br>
              <a:rPr lang="en-US" sz="1200" b="0" dirty="0"/>
            </a:br>
            <a:r>
              <a:rPr lang="en-US" sz="1200" b="0" dirty="0"/>
              <a:t>500 km truck</a:t>
            </a:r>
          </a:p>
          <a:p>
            <a:pPr algn="l">
              <a:spcBef>
                <a:spcPts val="300"/>
              </a:spcBef>
            </a:pPr>
            <a:r>
              <a:rPr lang="en-US" sz="1200" b="0" dirty="0"/>
              <a:t>Concrete: </a:t>
            </a:r>
            <a:br>
              <a:rPr lang="en-US" sz="1200" b="0" dirty="0"/>
            </a:br>
            <a:r>
              <a:rPr lang="en-US" sz="1200" b="0" dirty="0"/>
              <a:t>50 km truck</a:t>
            </a:r>
          </a:p>
        </p:txBody>
      </p:sp>
      <p:sp>
        <p:nvSpPr>
          <p:cNvPr id="102" name="Textfeld 2">
            <a:extLst>
              <a:ext uri="{FF2B5EF4-FFF2-40B4-BE49-F238E27FC236}">
                <a16:creationId xmlns:a16="http://schemas.microsoft.com/office/drawing/2014/main" id="{B6D1A704-AFAE-4A59-BEE5-9CCE924D4FDA}"/>
              </a:ext>
            </a:extLst>
          </p:cNvPr>
          <p:cNvSpPr txBox="1"/>
          <p:nvPr/>
        </p:nvSpPr>
        <p:spPr>
          <a:xfrm>
            <a:off x="9193510" y="2501781"/>
            <a:ext cx="667814" cy="35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a:solidFill>
                  <a:schemeClr val="tx2"/>
                </a:solidFill>
                <a:latin typeface="Arial" panose="020B0604020202020204" pitchFamily="34" charset="0"/>
                <a:cs typeface="Arial" panose="020B0604020202020204" pitchFamily="34" charset="0"/>
              </a:rPr>
              <a:t>+12%</a:t>
            </a:r>
            <a:endParaRPr lang="en-US" sz="1400" dirty="0">
              <a:solidFill>
                <a:schemeClr val="tx2"/>
              </a:solidFill>
              <a:latin typeface="Arial" panose="020B0604020202020204" pitchFamily="34" charset="0"/>
              <a:cs typeface="Arial" panose="020B0604020202020204" pitchFamily="34" charset="0"/>
            </a:endParaRPr>
          </a:p>
        </p:txBody>
      </p:sp>
      <p:sp>
        <p:nvSpPr>
          <p:cNvPr id="46" name="Textfeld 45">
            <a:extLst>
              <a:ext uri="{FF2B5EF4-FFF2-40B4-BE49-F238E27FC236}">
                <a16:creationId xmlns:a16="http://schemas.microsoft.com/office/drawing/2014/main" id="{686B93C9-4AE3-479B-A4FA-9767C7268DC2}"/>
              </a:ext>
            </a:extLst>
          </p:cNvPr>
          <p:cNvSpPr txBox="1"/>
          <p:nvPr/>
        </p:nvSpPr>
        <p:spPr>
          <a:xfrm>
            <a:off x="6656224" y="1868281"/>
            <a:ext cx="1212278" cy="461665"/>
          </a:xfrm>
          <a:prstGeom prst="rect">
            <a:avLst/>
          </a:prstGeom>
          <a:noFill/>
        </p:spPr>
        <p:txBody>
          <a:bodyPr wrap="square" rtlCol="0">
            <a:spAutoFit/>
          </a:bodyPr>
          <a:lstStyle/>
          <a:p>
            <a:r>
              <a:rPr lang="en-US" sz="1200" dirty="0">
                <a:solidFill>
                  <a:srgbClr val="E5A42E"/>
                </a:solidFill>
              </a:rPr>
              <a:t>Sheet pile</a:t>
            </a:r>
          </a:p>
          <a:p>
            <a:r>
              <a:rPr lang="en-US" sz="1200" dirty="0">
                <a:solidFill>
                  <a:srgbClr val="E5A42E"/>
                </a:solidFill>
              </a:rPr>
              <a:t>abutment</a:t>
            </a:r>
          </a:p>
        </p:txBody>
      </p:sp>
      <p:sp>
        <p:nvSpPr>
          <p:cNvPr id="47" name="Textfeld 46">
            <a:extLst>
              <a:ext uri="{FF2B5EF4-FFF2-40B4-BE49-F238E27FC236}">
                <a16:creationId xmlns:a16="http://schemas.microsoft.com/office/drawing/2014/main" id="{240AE028-8ED0-42B4-BC79-5B6BD9939958}"/>
              </a:ext>
            </a:extLst>
          </p:cNvPr>
          <p:cNvSpPr txBox="1"/>
          <p:nvPr/>
        </p:nvSpPr>
        <p:spPr>
          <a:xfrm>
            <a:off x="7759631" y="1867734"/>
            <a:ext cx="1654204" cy="461665"/>
          </a:xfrm>
          <a:prstGeom prst="rect">
            <a:avLst/>
          </a:prstGeom>
          <a:noFill/>
        </p:spPr>
        <p:txBody>
          <a:bodyPr wrap="square" rtlCol="0">
            <a:spAutoFit/>
          </a:bodyPr>
          <a:lstStyle/>
          <a:p>
            <a:pPr algn="l"/>
            <a:r>
              <a:rPr lang="en-US" sz="1200" dirty="0">
                <a:solidFill>
                  <a:schemeClr val="bg1">
                    <a:lumMod val="50000"/>
                  </a:schemeClr>
                </a:solidFill>
              </a:rPr>
              <a:t>Reinforced concrete abutment</a:t>
            </a:r>
          </a:p>
        </p:txBody>
      </p:sp>
      <p:sp>
        <p:nvSpPr>
          <p:cNvPr id="48" name="Textfeld 47">
            <a:extLst>
              <a:ext uri="{FF2B5EF4-FFF2-40B4-BE49-F238E27FC236}">
                <a16:creationId xmlns:a16="http://schemas.microsoft.com/office/drawing/2014/main" id="{63D3CF18-D37A-4400-A17D-01BC37FA710E}"/>
              </a:ext>
            </a:extLst>
          </p:cNvPr>
          <p:cNvSpPr txBox="1"/>
          <p:nvPr/>
        </p:nvSpPr>
        <p:spPr>
          <a:xfrm>
            <a:off x="323343" y="4656539"/>
            <a:ext cx="3005191" cy="646331"/>
          </a:xfrm>
          <a:prstGeom prst="rect">
            <a:avLst/>
          </a:prstGeom>
          <a:noFill/>
        </p:spPr>
        <p:txBody>
          <a:bodyPr wrap="square" rtlCol="0">
            <a:spAutoFit/>
          </a:bodyPr>
          <a:lstStyle/>
          <a:p>
            <a:pPr algn="l"/>
            <a:r>
              <a:rPr lang="en-US" sz="1200" b="0" dirty="0"/>
              <a:t>Data sets used:</a:t>
            </a:r>
          </a:p>
          <a:p>
            <a:pPr algn="l"/>
            <a:r>
              <a:rPr lang="en-US" sz="1200" b="0" i="1" dirty="0">
                <a:solidFill>
                  <a:srgbClr val="E5A42E"/>
                </a:solidFill>
              </a:rPr>
              <a:t>Sheet </a:t>
            </a:r>
            <a:r>
              <a:rPr lang="en-US" sz="1200" b="0" dirty="0">
                <a:solidFill>
                  <a:srgbClr val="E5A42E"/>
                </a:solidFill>
              </a:rPr>
              <a:t>piles : </a:t>
            </a:r>
            <a:r>
              <a:rPr lang="en-US" sz="1200" b="0" dirty="0"/>
              <a:t>EPD </a:t>
            </a:r>
            <a:r>
              <a:rPr lang="en-US" sz="1200" b="0" dirty="0" err="1"/>
              <a:t>EcoSheetPiles</a:t>
            </a:r>
            <a:endParaRPr lang="en-US" sz="1200" b="0" dirty="0"/>
          </a:p>
          <a:p>
            <a:pPr algn="l"/>
            <a:r>
              <a:rPr lang="en-US" sz="1200" b="0" i="1" dirty="0">
                <a:solidFill>
                  <a:schemeClr val="bg1">
                    <a:lumMod val="50000"/>
                  </a:schemeClr>
                </a:solidFill>
              </a:rPr>
              <a:t>Concrete</a:t>
            </a:r>
            <a:r>
              <a:rPr lang="en-US" sz="1200" b="0" dirty="0">
                <a:solidFill>
                  <a:schemeClr val="bg1">
                    <a:lumMod val="50000"/>
                  </a:schemeClr>
                </a:solidFill>
              </a:rPr>
              <a:t> C20/25 - C30/37: </a:t>
            </a:r>
            <a:r>
              <a:rPr lang="en-US" sz="1200" b="0" dirty="0"/>
              <a:t>ökobau.dat</a:t>
            </a:r>
          </a:p>
        </p:txBody>
      </p:sp>
      <p:cxnSp>
        <p:nvCxnSpPr>
          <p:cNvPr id="68" name="Gerader Verbinder 67">
            <a:extLst>
              <a:ext uri="{FF2B5EF4-FFF2-40B4-BE49-F238E27FC236}">
                <a16:creationId xmlns:a16="http://schemas.microsoft.com/office/drawing/2014/main" id="{4DF3EBB2-A554-46E3-9B7C-E116D2DD6A1B}"/>
              </a:ext>
            </a:extLst>
          </p:cNvPr>
          <p:cNvCxnSpPr>
            <a:cxnSpLocks/>
          </p:cNvCxnSpPr>
          <p:nvPr/>
        </p:nvCxnSpPr>
        <p:spPr>
          <a:xfrm>
            <a:off x="9001255" y="4988330"/>
            <a:ext cx="826960"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69" name="Gerade Verbindung mit Pfeil 68">
            <a:extLst>
              <a:ext uri="{FF2B5EF4-FFF2-40B4-BE49-F238E27FC236}">
                <a16:creationId xmlns:a16="http://schemas.microsoft.com/office/drawing/2014/main" id="{C72B829B-3115-46D3-A17D-CE5B70351182}"/>
              </a:ext>
            </a:extLst>
          </p:cNvPr>
          <p:cNvCxnSpPr>
            <a:cxnSpLocks/>
          </p:cNvCxnSpPr>
          <p:nvPr/>
        </p:nvCxnSpPr>
        <p:spPr>
          <a:xfrm flipV="1">
            <a:off x="9828215" y="4647236"/>
            <a:ext cx="0" cy="34109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0" name="Textfeld 2">
            <a:extLst>
              <a:ext uri="{FF2B5EF4-FFF2-40B4-BE49-F238E27FC236}">
                <a16:creationId xmlns:a16="http://schemas.microsoft.com/office/drawing/2014/main" id="{006E1974-E289-4885-A812-2C93E78B163F}"/>
              </a:ext>
            </a:extLst>
          </p:cNvPr>
          <p:cNvSpPr txBox="1"/>
          <p:nvPr/>
        </p:nvSpPr>
        <p:spPr>
          <a:xfrm>
            <a:off x="9559503" y="4415116"/>
            <a:ext cx="651443" cy="38214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a:solidFill>
                  <a:schemeClr val="accent1"/>
                </a:solidFill>
                <a:latin typeface="Arial" panose="020B0604020202020204" pitchFamily="34" charset="0"/>
                <a:cs typeface="Arial" panose="020B0604020202020204" pitchFamily="34" charset="0"/>
              </a:rPr>
              <a:t>+36%</a:t>
            </a:r>
            <a:endParaRPr lang="en-US" sz="1400" dirty="0">
              <a:solidFill>
                <a:schemeClr val="accent1"/>
              </a:solidFill>
              <a:latin typeface="Arial" panose="020B0604020202020204" pitchFamily="34" charset="0"/>
              <a:cs typeface="Arial" panose="020B0604020202020204" pitchFamily="34" charset="0"/>
            </a:endParaRPr>
          </a:p>
        </p:txBody>
      </p:sp>
      <p:cxnSp>
        <p:nvCxnSpPr>
          <p:cNvPr id="79" name="Gerader Verbinder 78">
            <a:extLst>
              <a:ext uri="{FF2B5EF4-FFF2-40B4-BE49-F238E27FC236}">
                <a16:creationId xmlns:a16="http://schemas.microsoft.com/office/drawing/2014/main" id="{14EFD8AE-626A-45C7-85DE-B7A9EF01AC4E}"/>
              </a:ext>
            </a:extLst>
          </p:cNvPr>
          <p:cNvCxnSpPr>
            <a:cxnSpLocks/>
          </p:cNvCxnSpPr>
          <p:nvPr/>
        </p:nvCxnSpPr>
        <p:spPr>
          <a:xfrm>
            <a:off x="4693774" y="5018809"/>
            <a:ext cx="786586"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80" name="Gerade Verbindung mit Pfeil 79">
            <a:extLst>
              <a:ext uri="{FF2B5EF4-FFF2-40B4-BE49-F238E27FC236}">
                <a16:creationId xmlns:a16="http://schemas.microsoft.com/office/drawing/2014/main" id="{24537679-03EB-4CCF-99FD-04A67EB3BDCF}"/>
              </a:ext>
            </a:extLst>
          </p:cNvPr>
          <p:cNvCxnSpPr>
            <a:cxnSpLocks/>
          </p:cNvCxnSpPr>
          <p:nvPr/>
        </p:nvCxnSpPr>
        <p:spPr>
          <a:xfrm flipV="1">
            <a:off x="5480360" y="4741448"/>
            <a:ext cx="0" cy="279539"/>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4" name="Textfeld 2">
            <a:extLst>
              <a:ext uri="{FF2B5EF4-FFF2-40B4-BE49-F238E27FC236}">
                <a16:creationId xmlns:a16="http://schemas.microsoft.com/office/drawing/2014/main" id="{7391233A-26DE-4E03-853C-D044D13454D6}"/>
              </a:ext>
            </a:extLst>
          </p:cNvPr>
          <p:cNvSpPr txBox="1"/>
          <p:nvPr/>
        </p:nvSpPr>
        <p:spPr>
          <a:xfrm>
            <a:off x="5247725" y="4512839"/>
            <a:ext cx="651443" cy="38214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accent1"/>
                </a:solidFill>
                <a:latin typeface="Arial" panose="020B0604020202020204" pitchFamily="34" charset="0"/>
                <a:cs typeface="Arial" panose="020B0604020202020204" pitchFamily="34" charset="0"/>
              </a:rPr>
              <a:t>+31%</a:t>
            </a:r>
          </a:p>
        </p:txBody>
      </p:sp>
      <p:sp>
        <p:nvSpPr>
          <p:cNvPr id="99" name="Textfeld 98">
            <a:extLst>
              <a:ext uri="{FF2B5EF4-FFF2-40B4-BE49-F238E27FC236}">
                <a16:creationId xmlns:a16="http://schemas.microsoft.com/office/drawing/2014/main" id="{FC342EDC-5A61-418D-B838-024CB4EB0B88}"/>
              </a:ext>
            </a:extLst>
          </p:cNvPr>
          <p:cNvSpPr txBox="1"/>
          <p:nvPr/>
        </p:nvSpPr>
        <p:spPr>
          <a:xfrm>
            <a:off x="4291929" y="1188205"/>
            <a:ext cx="3708211" cy="276999"/>
          </a:xfrm>
          <a:prstGeom prst="rect">
            <a:avLst/>
          </a:prstGeom>
          <a:noFill/>
        </p:spPr>
        <p:txBody>
          <a:bodyPr wrap="square" rtlCol="0">
            <a:spAutoFit/>
          </a:bodyPr>
          <a:lstStyle/>
          <a:p>
            <a:pPr algn="l"/>
            <a:r>
              <a:rPr lang="en-US" sz="1200" dirty="0"/>
              <a:t>Functional unit: m² bridge area per year</a:t>
            </a:r>
          </a:p>
        </p:txBody>
      </p:sp>
      <p:sp>
        <p:nvSpPr>
          <p:cNvPr id="100" name="Textfeld 99">
            <a:extLst>
              <a:ext uri="{FF2B5EF4-FFF2-40B4-BE49-F238E27FC236}">
                <a16:creationId xmlns:a16="http://schemas.microsoft.com/office/drawing/2014/main" id="{8F018248-C3C0-4ED9-8A5A-DEA9CB3F7472}"/>
              </a:ext>
            </a:extLst>
          </p:cNvPr>
          <p:cNvSpPr txBox="1"/>
          <p:nvPr/>
        </p:nvSpPr>
        <p:spPr>
          <a:xfrm>
            <a:off x="4189713" y="1853879"/>
            <a:ext cx="2556962" cy="307777"/>
          </a:xfrm>
          <a:prstGeom prst="rect">
            <a:avLst/>
          </a:prstGeom>
          <a:noFill/>
        </p:spPr>
        <p:txBody>
          <a:bodyPr wrap="square" lIns="36000" rtlCol="0">
            <a:spAutoFit/>
          </a:bodyPr>
          <a:lstStyle/>
          <a:p>
            <a:r>
              <a:rPr lang="en-US" sz="1400" b="1" dirty="0"/>
              <a:t>GWP [kg CO</a:t>
            </a:r>
            <a:r>
              <a:rPr lang="en-US" sz="1400" b="1" baseline="-25000" dirty="0"/>
              <a:t>2</a:t>
            </a:r>
            <a:r>
              <a:rPr lang="en-US" sz="1400" b="1" dirty="0"/>
              <a:t>-eq./(m²∙year)]</a:t>
            </a:r>
          </a:p>
        </p:txBody>
      </p:sp>
      <p:sp>
        <p:nvSpPr>
          <p:cNvPr id="104" name="Textfeld 103">
            <a:extLst>
              <a:ext uri="{FF2B5EF4-FFF2-40B4-BE49-F238E27FC236}">
                <a16:creationId xmlns:a16="http://schemas.microsoft.com/office/drawing/2014/main" id="{1BEBAE0D-6F81-4400-AB73-06EC4135C955}"/>
              </a:ext>
            </a:extLst>
          </p:cNvPr>
          <p:cNvSpPr txBox="1"/>
          <p:nvPr/>
        </p:nvSpPr>
        <p:spPr>
          <a:xfrm>
            <a:off x="4538748" y="5921836"/>
            <a:ext cx="944928" cy="369332"/>
          </a:xfrm>
          <a:prstGeom prst="rect">
            <a:avLst/>
          </a:prstGeom>
          <a:solidFill>
            <a:schemeClr val="bg1"/>
          </a:solidFill>
        </p:spPr>
        <p:txBody>
          <a:bodyPr wrap="square" lIns="36000" tIns="0" rIns="36000" bIns="0" rtlCol="0">
            <a:spAutoFit/>
          </a:bodyPr>
          <a:lstStyle/>
          <a:p>
            <a:pPr algn="ctr"/>
            <a:r>
              <a:rPr lang="en-US" sz="1200" dirty="0"/>
              <a:t>Production</a:t>
            </a:r>
          </a:p>
          <a:p>
            <a:pPr algn="ctr"/>
            <a:r>
              <a:rPr lang="en-US" sz="1200" dirty="0"/>
              <a:t>(A1-5)</a:t>
            </a:r>
          </a:p>
        </p:txBody>
      </p:sp>
      <p:sp>
        <p:nvSpPr>
          <p:cNvPr id="105" name="Textfeld 104">
            <a:extLst>
              <a:ext uri="{FF2B5EF4-FFF2-40B4-BE49-F238E27FC236}">
                <a16:creationId xmlns:a16="http://schemas.microsoft.com/office/drawing/2014/main" id="{256B6169-6437-4A02-9222-07921744E9D0}"/>
              </a:ext>
            </a:extLst>
          </p:cNvPr>
          <p:cNvSpPr txBox="1"/>
          <p:nvPr/>
        </p:nvSpPr>
        <p:spPr>
          <a:xfrm>
            <a:off x="5503393" y="5921836"/>
            <a:ext cx="1160073" cy="369332"/>
          </a:xfrm>
          <a:prstGeom prst="rect">
            <a:avLst/>
          </a:prstGeom>
          <a:solidFill>
            <a:schemeClr val="bg1"/>
          </a:solidFill>
        </p:spPr>
        <p:txBody>
          <a:bodyPr wrap="square" lIns="36000" tIns="0" rIns="36000" bIns="0" rtlCol="0">
            <a:spAutoFit/>
          </a:bodyPr>
          <a:lstStyle/>
          <a:p>
            <a:pPr algn="ctr"/>
            <a:r>
              <a:rPr lang="en-US" sz="1200" dirty="0"/>
              <a:t>Operation</a:t>
            </a:r>
          </a:p>
          <a:p>
            <a:pPr algn="ctr"/>
            <a:r>
              <a:rPr lang="en-US" sz="1200" dirty="0"/>
              <a:t>(B1-7)</a:t>
            </a:r>
          </a:p>
        </p:txBody>
      </p:sp>
      <p:sp>
        <p:nvSpPr>
          <p:cNvPr id="110" name="Textfeld 109">
            <a:extLst>
              <a:ext uri="{FF2B5EF4-FFF2-40B4-BE49-F238E27FC236}">
                <a16:creationId xmlns:a16="http://schemas.microsoft.com/office/drawing/2014/main" id="{58BEBBA8-4470-4035-B909-2D31D941E04F}"/>
              </a:ext>
            </a:extLst>
          </p:cNvPr>
          <p:cNvSpPr txBox="1"/>
          <p:nvPr/>
        </p:nvSpPr>
        <p:spPr>
          <a:xfrm>
            <a:off x="6668140" y="5921836"/>
            <a:ext cx="998778" cy="369332"/>
          </a:xfrm>
          <a:prstGeom prst="rect">
            <a:avLst/>
          </a:prstGeom>
          <a:solidFill>
            <a:schemeClr val="bg1"/>
          </a:solidFill>
        </p:spPr>
        <p:txBody>
          <a:bodyPr wrap="square" lIns="36000" tIns="0" rIns="36000" bIns="0" rtlCol="0">
            <a:spAutoFit/>
          </a:bodyPr>
          <a:lstStyle/>
          <a:p>
            <a:pPr algn="ctr"/>
            <a:r>
              <a:rPr lang="en-US" sz="1200" dirty="0"/>
              <a:t>Dismantling</a:t>
            </a:r>
          </a:p>
          <a:p>
            <a:pPr algn="ctr"/>
            <a:r>
              <a:rPr lang="en-US" sz="1200" dirty="0"/>
              <a:t>(C1-4)</a:t>
            </a:r>
          </a:p>
        </p:txBody>
      </p:sp>
      <p:sp>
        <p:nvSpPr>
          <p:cNvPr id="111" name="Textfeld 110">
            <a:extLst>
              <a:ext uri="{FF2B5EF4-FFF2-40B4-BE49-F238E27FC236}">
                <a16:creationId xmlns:a16="http://schemas.microsoft.com/office/drawing/2014/main" id="{0CE23B67-27CC-46D9-9DFC-06E78B006706}"/>
              </a:ext>
            </a:extLst>
          </p:cNvPr>
          <p:cNvSpPr txBox="1"/>
          <p:nvPr/>
        </p:nvSpPr>
        <p:spPr>
          <a:xfrm>
            <a:off x="7612758" y="5978886"/>
            <a:ext cx="1269916" cy="184666"/>
          </a:xfrm>
          <a:prstGeom prst="rect">
            <a:avLst/>
          </a:prstGeom>
          <a:solidFill>
            <a:schemeClr val="bg1"/>
          </a:solidFill>
        </p:spPr>
        <p:txBody>
          <a:bodyPr wrap="square" lIns="36000" tIns="0" rIns="36000" bIns="0" rtlCol="0">
            <a:spAutoFit/>
          </a:bodyPr>
          <a:lstStyle/>
          <a:p>
            <a:pPr algn="ctr"/>
            <a:r>
              <a:rPr lang="en-US" sz="1200" dirty="0"/>
              <a:t>Recycling D</a:t>
            </a:r>
          </a:p>
        </p:txBody>
      </p:sp>
      <p:sp>
        <p:nvSpPr>
          <p:cNvPr id="112" name="Textfeld 111">
            <a:extLst>
              <a:ext uri="{FF2B5EF4-FFF2-40B4-BE49-F238E27FC236}">
                <a16:creationId xmlns:a16="http://schemas.microsoft.com/office/drawing/2014/main" id="{AB7B9478-42F1-4EB9-A876-8C0D179937D5}"/>
              </a:ext>
            </a:extLst>
          </p:cNvPr>
          <p:cNvSpPr txBox="1"/>
          <p:nvPr/>
        </p:nvSpPr>
        <p:spPr>
          <a:xfrm>
            <a:off x="9017376" y="5921836"/>
            <a:ext cx="635729" cy="184666"/>
          </a:xfrm>
          <a:prstGeom prst="rect">
            <a:avLst/>
          </a:prstGeom>
          <a:solidFill>
            <a:schemeClr val="bg1"/>
          </a:solidFill>
        </p:spPr>
        <p:txBody>
          <a:bodyPr wrap="square" lIns="36000" tIns="0" rIns="36000" bIns="0" rtlCol="0">
            <a:spAutoFit/>
          </a:bodyPr>
          <a:lstStyle/>
          <a:p>
            <a:pPr algn="ctr"/>
            <a:r>
              <a:rPr lang="en-US" sz="1200" dirty="0"/>
              <a:t>Total</a:t>
            </a:r>
          </a:p>
        </p:txBody>
      </p:sp>
      <p:sp>
        <p:nvSpPr>
          <p:cNvPr id="115" name="Textfeld 114">
            <a:extLst>
              <a:ext uri="{FF2B5EF4-FFF2-40B4-BE49-F238E27FC236}">
                <a16:creationId xmlns:a16="http://schemas.microsoft.com/office/drawing/2014/main" id="{ACFC5B45-8853-4DA8-9AC1-70E5E7E050AF}"/>
              </a:ext>
            </a:extLst>
          </p:cNvPr>
          <p:cNvSpPr txBox="1"/>
          <p:nvPr/>
        </p:nvSpPr>
        <p:spPr>
          <a:xfrm>
            <a:off x="323343" y="5429708"/>
            <a:ext cx="2698307" cy="646331"/>
          </a:xfrm>
          <a:prstGeom prst="rect">
            <a:avLst/>
          </a:prstGeom>
          <a:noFill/>
        </p:spPr>
        <p:txBody>
          <a:bodyPr wrap="square" rtlCol="0">
            <a:spAutoFit/>
          </a:bodyPr>
          <a:lstStyle/>
          <a:p>
            <a:pPr algn="l"/>
            <a:r>
              <a:rPr lang="en-US" sz="1200" b="0" i="1" dirty="0"/>
              <a:t>Reinforcing steel</a:t>
            </a:r>
            <a:r>
              <a:rPr lang="en-US" sz="1200" b="0" dirty="0"/>
              <a:t>: ökobau.dat</a:t>
            </a:r>
          </a:p>
          <a:p>
            <a:pPr algn="l"/>
            <a:r>
              <a:rPr lang="en-US" sz="1200" b="0" i="1" dirty="0"/>
              <a:t>Corrosion protection</a:t>
            </a:r>
            <a:r>
              <a:rPr lang="en-US" sz="1200" b="0" dirty="0"/>
              <a:t>: </a:t>
            </a:r>
            <a:r>
              <a:rPr lang="en-US" sz="1200" b="0" dirty="0" err="1"/>
              <a:t>NaBrü</a:t>
            </a:r>
            <a:r>
              <a:rPr lang="en-US" sz="1200" b="0" dirty="0"/>
              <a:t>-research project (</a:t>
            </a:r>
            <a:r>
              <a:rPr lang="en-US" sz="1200" b="0" dirty="0" err="1"/>
              <a:t>GaBi</a:t>
            </a:r>
            <a:r>
              <a:rPr lang="en-US" sz="1200" b="0" dirty="0"/>
              <a:t> data sets)</a:t>
            </a:r>
          </a:p>
        </p:txBody>
      </p:sp>
      <p:sp>
        <p:nvSpPr>
          <p:cNvPr id="3" name="Rectangle 2">
            <a:extLst>
              <a:ext uri="{FF2B5EF4-FFF2-40B4-BE49-F238E27FC236}">
                <a16:creationId xmlns:a16="http://schemas.microsoft.com/office/drawing/2014/main" id="{E21C6573-B723-415F-9BC4-B8A388D94671}"/>
              </a:ext>
            </a:extLst>
          </p:cNvPr>
          <p:cNvSpPr/>
          <p:nvPr/>
        </p:nvSpPr>
        <p:spPr bwMode="auto">
          <a:xfrm>
            <a:off x="4207374" y="6163552"/>
            <a:ext cx="330907" cy="3077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LID4096" sz="2400" b="0" i="0" u="none" strike="noStrike" cap="none" normalizeH="0" baseline="-25000">
              <a:ln>
                <a:noFill/>
              </a:ln>
              <a:solidFill>
                <a:srgbClr val="FAFFFF"/>
              </a:solidFill>
              <a:effectLst/>
              <a:latin typeface="Arial" pitchFamily="34" charset="0"/>
              <a:ea typeface="MS PGothic" pitchFamily="34" charset="-128"/>
            </a:endParaRPr>
          </a:p>
        </p:txBody>
      </p:sp>
      <p:sp>
        <p:nvSpPr>
          <p:cNvPr id="78" name="Rectangle 3">
            <a:extLst>
              <a:ext uri="{FF2B5EF4-FFF2-40B4-BE49-F238E27FC236}">
                <a16:creationId xmlns:a16="http://schemas.microsoft.com/office/drawing/2014/main" id="{39D181D5-E1A1-478C-8F26-4111FDD77D8D}"/>
              </a:ext>
            </a:extLst>
          </p:cNvPr>
          <p:cNvSpPr txBox="1">
            <a:spLocks noChangeArrowheads="1"/>
          </p:cNvSpPr>
          <p:nvPr/>
        </p:nvSpPr>
        <p:spPr bwMode="auto">
          <a:xfrm>
            <a:off x="393501" y="108000"/>
            <a:ext cx="11352012" cy="43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200">
                <a:solidFill>
                  <a:schemeClr val="tx1"/>
                </a:solidFill>
                <a:latin typeface="+mj-lt"/>
                <a:ea typeface="MS PGothic" pitchFamily="34" charset="-128"/>
                <a:cs typeface="MS PGothic"/>
              </a:defRPr>
            </a:lvl1pPr>
            <a:lvl2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2pPr>
            <a:lvl3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3pPr>
            <a:lvl4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4pPr>
            <a:lvl5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5pPr>
            <a:lvl6pPr marL="457200" algn="l" rtl="0" eaLnBrk="1" fontAlgn="base" hangingPunct="1">
              <a:spcBef>
                <a:spcPct val="0"/>
              </a:spcBef>
              <a:spcAft>
                <a:spcPct val="0"/>
              </a:spcAft>
              <a:defRPr sz="3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3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3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3000">
                <a:solidFill>
                  <a:schemeClr val="tx2"/>
                </a:solidFill>
                <a:latin typeface="Arial" pitchFamily="34" charset="0"/>
                <a:ea typeface="MS PGothic" pitchFamily="34" charset="-128"/>
              </a:defRPr>
            </a:lvl9pPr>
          </a:lstStyle>
          <a:p>
            <a:r>
              <a:rPr lang="en-US" kern="0" dirty="0"/>
              <a:t>C</a:t>
            </a:r>
            <a:r>
              <a:rPr lang="en-US" b="0" kern="0" dirty="0"/>
              <a:t>ase study 1: LCA</a:t>
            </a:r>
          </a:p>
          <a:p>
            <a:r>
              <a:rPr lang="en-US" b="0" kern="0" dirty="0"/>
              <a:t>Varying substructure</a:t>
            </a:r>
            <a:endParaRPr lang="en-US" altLang="en-US" b="0" kern="0" dirty="0"/>
          </a:p>
        </p:txBody>
      </p:sp>
      <p:sp>
        <p:nvSpPr>
          <p:cNvPr id="118" name="Slide Number Placeholder 4">
            <a:extLst>
              <a:ext uri="{FF2B5EF4-FFF2-40B4-BE49-F238E27FC236}">
                <a16:creationId xmlns:a16="http://schemas.microsoft.com/office/drawing/2014/main" id="{D4D869A8-987A-4BB3-8689-0BC8F4E7E6F5}"/>
              </a:ext>
            </a:extLst>
          </p:cNvPr>
          <p:cNvSpPr>
            <a:spLocks noGrp="1"/>
          </p:cNvSpPr>
          <p:nvPr>
            <p:ph type="sldNum" sz="quarter" idx="10"/>
          </p:nvPr>
        </p:nvSpPr>
        <p:spPr>
          <a:xfrm>
            <a:off x="407988" y="6335281"/>
            <a:ext cx="1344000" cy="90000"/>
          </a:xfrm>
        </p:spPr>
        <p:txBody>
          <a:bodyPr/>
          <a:lstStyle/>
          <a:p>
            <a:pPr>
              <a:spcAft>
                <a:spcPts val="600"/>
              </a:spcAft>
              <a:defRPr/>
            </a:pPr>
            <a:r>
              <a:rPr lang="en-GB"/>
              <a:t>Page </a:t>
            </a:r>
            <a:fld id="{43667527-7C42-4D8C-9BD4-204D132C7D2E}" type="slidenum">
              <a:rPr smtClean="0"/>
              <a:pPr>
                <a:spcAft>
                  <a:spcPts val="600"/>
                </a:spcAft>
                <a:defRPr/>
              </a:pPr>
              <a:t>16</a:t>
            </a:fld>
            <a:endParaRPr lang="en-GB"/>
          </a:p>
        </p:txBody>
      </p:sp>
      <p:sp>
        <p:nvSpPr>
          <p:cNvPr id="119" name="Footer Placeholder 5">
            <a:extLst>
              <a:ext uri="{FF2B5EF4-FFF2-40B4-BE49-F238E27FC236}">
                <a16:creationId xmlns:a16="http://schemas.microsoft.com/office/drawing/2014/main" id="{0B565BC2-92B8-4A33-9BE6-41D30C5FE1B9}"/>
              </a:ext>
            </a:extLst>
          </p:cNvPr>
          <p:cNvSpPr>
            <a:spLocks noGrp="1"/>
          </p:cNvSpPr>
          <p:nvPr>
            <p:ph type="ftr" sz="quarter" idx="3"/>
          </p:nvPr>
        </p:nvSpPr>
        <p:spPr>
          <a:xfrm>
            <a:off x="407988" y="6516000"/>
            <a:ext cx="1344000" cy="90000"/>
          </a:xfrm>
        </p:spPr>
        <p:txBody>
          <a:bodyPr/>
          <a:lstStyle/>
          <a:p>
            <a:pPr eaLnBrk="0" fontAlgn="base" hangingPunct="0">
              <a:spcBef>
                <a:spcPct val="0"/>
              </a:spcBef>
              <a:spcAft>
                <a:spcPts val="600"/>
              </a:spcAft>
              <a:defRPr/>
            </a:pPr>
            <a:r>
              <a:rPr lang="en-GB" dirty="0" err="1"/>
              <a:t>Mosty</a:t>
            </a:r>
            <a:r>
              <a:rPr lang="en-GB" dirty="0"/>
              <a:t> 2022</a:t>
            </a:r>
          </a:p>
        </p:txBody>
      </p:sp>
      <p:sp>
        <p:nvSpPr>
          <p:cNvPr id="120" name="Date Placeholder 6">
            <a:extLst>
              <a:ext uri="{FF2B5EF4-FFF2-40B4-BE49-F238E27FC236}">
                <a16:creationId xmlns:a16="http://schemas.microsoft.com/office/drawing/2014/main" id="{7D6F1E86-AED2-426B-8C6E-716F9F52D6BA}"/>
              </a:ext>
            </a:extLst>
          </p:cNvPr>
          <p:cNvSpPr txBox="1">
            <a:spLocks/>
          </p:cNvSpPr>
          <p:nvPr/>
        </p:nvSpPr>
        <p:spPr>
          <a:xfrm>
            <a:off x="310942" y="6380281"/>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4896001-3AA0-4930-A036-8A333FEECD7C}" type="datetime1">
              <a:rPr lang="en-GB" sz="600" smtClean="0"/>
              <a:pPr>
                <a:spcAft>
                  <a:spcPts val="600"/>
                </a:spcAft>
              </a:pPr>
              <a:t>16/06/2022</a:t>
            </a:fld>
            <a:endParaRPr lang="en-GB" sz="600" dirty="0"/>
          </a:p>
        </p:txBody>
      </p:sp>
      <p:pic>
        <p:nvPicPr>
          <p:cNvPr id="116" name="Grafik 6" descr="Ein Bild, das Himmel, draußen, Schnee enthält.&#10;&#10;Mit hoher Zuverlässigkeit generierte Beschreibung">
            <a:extLst>
              <a:ext uri="{FF2B5EF4-FFF2-40B4-BE49-F238E27FC236}">
                <a16:creationId xmlns:a16="http://schemas.microsoft.com/office/drawing/2014/main" id="{BD4E2C2D-CD36-4D37-8C04-4666F79BA1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3017" y="1276995"/>
            <a:ext cx="2897477" cy="1122722"/>
          </a:xfrm>
          <a:prstGeom prst="rect">
            <a:avLst/>
          </a:prstGeom>
        </p:spPr>
      </p:pic>
    </p:spTree>
    <p:extLst>
      <p:ext uri="{BB962C8B-B14F-4D97-AF65-F5344CB8AC3E}">
        <p14:creationId xmlns:p14="http://schemas.microsoft.com/office/powerpoint/2010/main" val="3827887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C04BC426-130A-43CB-AE5D-F11175BAB0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339" t="52763"/>
          <a:stretch/>
        </p:blipFill>
        <p:spPr>
          <a:xfrm>
            <a:off x="6400800" y="3955772"/>
            <a:ext cx="5589104" cy="2319186"/>
          </a:xfrm>
          <a:prstGeom prst="rect">
            <a:avLst/>
          </a:prstGeom>
        </p:spPr>
      </p:pic>
      <p:pic>
        <p:nvPicPr>
          <p:cNvPr id="27" name="Grafik 26" descr="Ein Bild, das Objekt enthält.&#10;&#10;Mit sehr hoher Zuverlässigkeit generierte Beschreibung">
            <a:extLst>
              <a:ext uri="{FF2B5EF4-FFF2-40B4-BE49-F238E27FC236}">
                <a16:creationId xmlns:a16="http://schemas.microsoft.com/office/drawing/2014/main" id="{DB60B8EF-A791-4747-B13A-DD9438F2F1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216" b="-1939"/>
          <a:stretch/>
        </p:blipFill>
        <p:spPr>
          <a:xfrm>
            <a:off x="377686" y="3914874"/>
            <a:ext cx="5117645" cy="2467631"/>
          </a:xfrm>
          <a:prstGeom prst="rect">
            <a:avLst/>
          </a:prstGeom>
        </p:spPr>
      </p:pic>
      <p:pic>
        <p:nvPicPr>
          <p:cNvPr id="22" name="Grafik 21">
            <a:extLst>
              <a:ext uri="{FF2B5EF4-FFF2-40B4-BE49-F238E27FC236}">
                <a16:creationId xmlns:a16="http://schemas.microsoft.com/office/drawing/2014/main" id="{57EAEA9A-AFC0-4633-A579-E86CF4619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686" y="1113507"/>
            <a:ext cx="11398180" cy="2504335"/>
          </a:xfrm>
          <a:prstGeom prst="rect">
            <a:avLst/>
          </a:prstGeom>
        </p:spPr>
      </p:pic>
      <p:sp>
        <p:nvSpPr>
          <p:cNvPr id="10" name="Inhaltsplatzhalter 2">
            <a:extLst>
              <a:ext uri="{FF2B5EF4-FFF2-40B4-BE49-F238E27FC236}">
                <a16:creationId xmlns:a16="http://schemas.microsoft.com/office/drawing/2014/main" id="{4C1DE1D8-25A8-431C-A8F2-AADF28DE840F}"/>
              </a:ext>
            </a:extLst>
          </p:cNvPr>
          <p:cNvSpPr txBox="1">
            <a:spLocks/>
          </p:cNvSpPr>
          <p:nvPr/>
        </p:nvSpPr>
        <p:spPr>
          <a:xfrm>
            <a:off x="1572860" y="3924813"/>
            <a:ext cx="2999140" cy="971953"/>
          </a:xfrm>
          <a:prstGeom prst="rect">
            <a:avLst/>
          </a:prstGeom>
        </p:spPr>
        <p:txBody>
          <a:bodyPr vert="horz" lIns="0" tIns="0" rIns="0" bIns="0" rtlCol="0">
            <a:normAutofit/>
          </a:bodyPr>
          <a:lstStyle>
            <a:lvl1pPr marL="361950" indent="-361950" algn="l" defTabSz="914400" rtl="0" eaLnBrk="1" latinLnBrk="0" hangingPunct="1">
              <a:lnSpc>
                <a:spcPct val="90000"/>
              </a:lnSpc>
              <a:spcBef>
                <a:spcPts val="600"/>
              </a:spcBef>
              <a:buSzPct val="88000"/>
              <a:buFontTx/>
              <a:buBlip>
                <a:blip r:embed="rId5"/>
              </a:buBlip>
              <a:defRPr sz="2800" kern="1200">
                <a:solidFill>
                  <a:schemeClr val="tx1"/>
                </a:solidFill>
                <a:latin typeface="+mn-lt"/>
                <a:ea typeface="+mn-ea"/>
                <a:cs typeface="+mn-cs"/>
              </a:defRPr>
            </a:lvl1pPr>
            <a:lvl2pPr marL="809625" indent="-361950" algn="l" defTabSz="914400" rtl="0" eaLnBrk="1" latinLnBrk="0" hangingPunct="1">
              <a:lnSpc>
                <a:spcPct val="90000"/>
              </a:lnSpc>
              <a:spcBef>
                <a:spcPts val="600"/>
              </a:spcBef>
              <a:buSzPct val="88000"/>
              <a:buFontTx/>
              <a:buBlip>
                <a:blip r:embed="rId5"/>
              </a:buBlip>
              <a:defRPr sz="2400" kern="1200">
                <a:solidFill>
                  <a:schemeClr val="tx1"/>
                </a:solidFill>
                <a:latin typeface="+mn-lt"/>
                <a:ea typeface="+mn-ea"/>
                <a:cs typeface="+mn-cs"/>
              </a:defRPr>
            </a:lvl2pPr>
            <a:lvl3pPr marL="125730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3pPr>
            <a:lvl4pPr marL="1704975"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4pPr>
            <a:lvl5pPr marL="215265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600"/>
              </a:spcBef>
              <a:spcAft>
                <a:spcPct val="0"/>
              </a:spcAft>
              <a:buClrTx/>
              <a:buSzPct val="88000"/>
              <a:buFontTx/>
              <a:buNone/>
              <a:tabLst/>
              <a:defRPr/>
            </a:pPr>
            <a:r>
              <a:rPr kumimoji="0" lang="en-US" sz="1800" b="1" i="0" u="none" strike="noStrike" kern="1200" cap="none" spc="0" normalizeH="0" baseline="0" noProof="0" dirty="0">
                <a:ln>
                  <a:noFill/>
                </a:ln>
                <a:solidFill>
                  <a:srgbClr val="FF3700">
                    <a:lumMod val="75000"/>
                  </a:srgbClr>
                </a:solidFill>
                <a:effectLst/>
                <a:uLnTx/>
                <a:uFillTx/>
                <a:latin typeface="Arial"/>
                <a:ea typeface="MS PGothic"/>
                <a:cs typeface="+mn-cs"/>
              </a:rPr>
              <a:t>Variant 1:</a:t>
            </a:r>
          </a:p>
          <a:p>
            <a:pPr marL="0" marR="0" lvl="0" indent="0" algn="l" defTabSz="914400" rtl="0" eaLnBrk="1" fontAlgn="base" latinLnBrk="0" hangingPunct="1">
              <a:lnSpc>
                <a:spcPct val="90000"/>
              </a:lnSpc>
              <a:spcBef>
                <a:spcPts val="600"/>
              </a:spcBef>
              <a:spcAft>
                <a:spcPct val="0"/>
              </a:spcAft>
              <a:buClrTx/>
              <a:buSzPct val="88000"/>
              <a:buFontTx/>
              <a:buNone/>
              <a:tabLst/>
              <a:defRPr/>
            </a:pPr>
            <a:r>
              <a:rPr kumimoji="0" lang="en-US" sz="1800" b="0" i="0" u="none" strike="noStrike" kern="1200" cap="none" spc="0" normalizeH="0" baseline="0" noProof="0" dirty="0">
                <a:ln>
                  <a:noFill/>
                </a:ln>
                <a:solidFill>
                  <a:srgbClr val="FF3700">
                    <a:lumMod val="75000"/>
                  </a:srgbClr>
                </a:solidFill>
                <a:effectLst/>
                <a:uLnTx/>
                <a:uFillTx/>
                <a:latin typeface="Arial"/>
                <a:ea typeface="MS PGothic"/>
                <a:cs typeface="+mn-cs"/>
              </a:rPr>
              <a:t>Steel composite deck (S460)</a:t>
            </a:r>
          </a:p>
        </p:txBody>
      </p:sp>
      <p:sp>
        <p:nvSpPr>
          <p:cNvPr id="11" name="Inhaltsplatzhalter 2">
            <a:extLst>
              <a:ext uri="{FF2B5EF4-FFF2-40B4-BE49-F238E27FC236}">
                <a16:creationId xmlns:a16="http://schemas.microsoft.com/office/drawing/2014/main" id="{2C8CD918-DC87-45D1-AA00-22CC0B9ED6CB}"/>
              </a:ext>
            </a:extLst>
          </p:cNvPr>
          <p:cNvSpPr txBox="1">
            <a:spLocks/>
          </p:cNvSpPr>
          <p:nvPr/>
        </p:nvSpPr>
        <p:spPr>
          <a:xfrm>
            <a:off x="7479394" y="3924813"/>
            <a:ext cx="3344554" cy="971952"/>
          </a:xfrm>
          <a:prstGeom prst="rect">
            <a:avLst/>
          </a:prstGeom>
        </p:spPr>
        <p:txBody>
          <a:bodyPr vert="horz" lIns="0" tIns="0" rIns="0" bIns="0" rtlCol="0">
            <a:normAutofit/>
          </a:bodyPr>
          <a:lstStyle>
            <a:lvl1pPr marL="361950" indent="-361950" algn="l" defTabSz="914400" rtl="0" eaLnBrk="1" latinLnBrk="0" hangingPunct="1">
              <a:lnSpc>
                <a:spcPct val="90000"/>
              </a:lnSpc>
              <a:spcBef>
                <a:spcPts val="600"/>
              </a:spcBef>
              <a:buSzPct val="88000"/>
              <a:buFontTx/>
              <a:buBlip>
                <a:blip r:embed="rId5"/>
              </a:buBlip>
              <a:defRPr sz="2800" kern="1200">
                <a:solidFill>
                  <a:schemeClr val="tx1"/>
                </a:solidFill>
                <a:latin typeface="+mn-lt"/>
                <a:ea typeface="+mn-ea"/>
                <a:cs typeface="+mn-cs"/>
              </a:defRPr>
            </a:lvl1pPr>
            <a:lvl2pPr marL="809625" indent="-361950" algn="l" defTabSz="914400" rtl="0" eaLnBrk="1" latinLnBrk="0" hangingPunct="1">
              <a:lnSpc>
                <a:spcPct val="90000"/>
              </a:lnSpc>
              <a:spcBef>
                <a:spcPts val="600"/>
              </a:spcBef>
              <a:buSzPct val="88000"/>
              <a:buFontTx/>
              <a:buBlip>
                <a:blip r:embed="rId5"/>
              </a:buBlip>
              <a:defRPr sz="2400" kern="1200">
                <a:solidFill>
                  <a:schemeClr val="tx1"/>
                </a:solidFill>
                <a:latin typeface="+mn-lt"/>
                <a:ea typeface="+mn-ea"/>
                <a:cs typeface="+mn-cs"/>
              </a:defRPr>
            </a:lvl2pPr>
            <a:lvl3pPr marL="125730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3pPr>
            <a:lvl4pPr marL="1704975"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4pPr>
            <a:lvl5pPr marL="215265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base" latinLnBrk="0" hangingPunct="1">
              <a:lnSpc>
                <a:spcPct val="90000"/>
              </a:lnSpc>
              <a:spcBef>
                <a:spcPts val="600"/>
              </a:spcBef>
              <a:spcAft>
                <a:spcPct val="0"/>
              </a:spcAft>
              <a:buClrTx/>
              <a:buSzPct val="88000"/>
              <a:buFontTx/>
              <a:buNone/>
              <a:tabLst/>
              <a:defRPr/>
            </a:pPr>
            <a:r>
              <a:rPr kumimoji="0" lang="en-US" sz="1800" b="1" i="0" u="none" strike="noStrike" kern="1200" cap="none" spc="0" normalizeH="0" baseline="0" noProof="0" dirty="0">
                <a:ln>
                  <a:noFill/>
                </a:ln>
                <a:solidFill>
                  <a:srgbClr val="696969">
                    <a:lumMod val="50000"/>
                    <a:lumOff val="50000"/>
                  </a:srgbClr>
                </a:solidFill>
                <a:effectLst/>
                <a:uLnTx/>
                <a:uFillTx/>
                <a:latin typeface="Arial"/>
                <a:ea typeface="MS PGothic"/>
                <a:cs typeface="+mn-cs"/>
              </a:rPr>
              <a:t>Variant 3:</a:t>
            </a:r>
          </a:p>
          <a:p>
            <a:pPr marL="0" marR="0" lvl="0" indent="0" algn="r" defTabSz="914400" rtl="0" eaLnBrk="1" fontAlgn="base" latinLnBrk="0" hangingPunct="1">
              <a:lnSpc>
                <a:spcPct val="90000"/>
              </a:lnSpc>
              <a:spcBef>
                <a:spcPts val="600"/>
              </a:spcBef>
              <a:spcAft>
                <a:spcPct val="0"/>
              </a:spcAft>
              <a:buClrTx/>
              <a:buSzPct val="88000"/>
              <a:buFontTx/>
              <a:buNone/>
              <a:tabLst/>
              <a:defRPr/>
            </a:pPr>
            <a:r>
              <a:rPr kumimoji="0" lang="en-US" sz="1800" b="0" i="0" u="none" strike="noStrike" kern="1200" cap="none" spc="0" normalizeH="0" baseline="0" noProof="0" dirty="0">
                <a:ln>
                  <a:noFill/>
                </a:ln>
                <a:solidFill>
                  <a:srgbClr val="696969">
                    <a:lumMod val="50000"/>
                    <a:lumOff val="50000"/>
                  </a:srgbClr>
                </a:solidFill>
                <a:effectLst/>
                <a:uLnTx/>
                <a:uFillTx/>
                <a:latin typeface="Arial"/>
                <a:ea typeface="MS PGothic"/>
                <a:cs typeface="+mn-cs"/>
              </a:rPr>
              <a:t>Prestressed concrete (in-situ)</a:t>
            </a:r>
          </a:p>
        </p:txBody>
      </p:sp>
      <p:sp>
        <p:nvSpPr>
          <p:cNvPr id="23" name="Inhaltsplatzhalter 2">
            <a:extLst>
              <a:ext uri="{FF2B5EF4-FFF2-40B4-BE49-F238E27FC236}">
                <a16:creationId xmlns:a16="http://schemas.microsoft.com/office/drawing/2014/main" id="{B9888AFA-54F9-46F6-BB07-FBE6B136F1F7}"/>
              </a:ext>
            </a:extLst>
          </p:cNvPr>
          <p:cNvSpPr txBox="1">
            <a:spLocks/>
          </p:cNvSpPr>
          <p:nvPr/>
        </p:nvSpPr>
        <p:spPr>
          <a:xfrm>
            <a:off x="5078727" y="2330715"/>
            <a:ext cx="2999139" cy="627830"/>
          </a:xfrm>
          <a:prstGeom prst="rect">
            <a:avLst/>
          </a:prstGeom>
        </p:spPr>
        <p:txBody>
          <a:bodyPr vert="horz" lIns="0" tIns="0" rIns="0" bIns="0" rtlCol="0">
            <a:normAutofit/>
          </a:bodyPr>
          <a:lstStyle>
            <a:lvl1pPr marL="361950" indent="-361950" algn="l" defTabSz="914400" rtl="0" eaLnBrk="1" latinLnBrk="0" hangingPunct="1">
              <a:lnSpc>
                <a:spcPct val="90000"/>
              </a:lnSpc>
              <a:spcBef>
                <a:spcPts val="600"/>
              </a:spcBef>
              <a:buSzPct val="88000"/>
              <a:buFontTx/>
              <a:buBlip>
                <a:blip r:embed="rId5"/>
              </a:buBlip>
              <a:defRPr sz="2800" kern="1200">
                <a:solidFill>
                  <a:schemeClr val="tx1"/>
                </a:solidFill>
                <a:latin typeface="+mn-lt"/>
                <a:ea typeface="+mn-ea"/>
                <a:cs typeface="+mn-cs"/>
              </a:defRPr>
            </a:lvl1pPr>
            <a:lvl2pPr marL="809625" indent="-361950" algn="l" defTabSz="914400" rtl="0" eaLnBrk="1" latinLnBrk="0" hangingPunct="1">
              <a:lnSpc>
                <a:spcPct val="90000"/>
              </a:lnSpc>
              <a:spcBef>
                <a:spcPts val="600"/>
              </a:spcBef>
              <a:buSzPct val="88000"/>
              <a:buFontTx/>
              <a:buBlip>
                <a:blip r:embed="rId5"/>
              </a:buBlip>
              <a:defRPr sz="2400" kern="1200">
                <a:solidFill>
                  <a:schemeClr val="tx1"/>
                </a:solidFill>
                <a:latin typeface="+mn-lt"/>
                <a:ea typeface="+mn-ea"/>
                <a:cs typeface="+mn-cs"/>
              </a:defRPr>
            </a:lvl2pPr>
            <a:lvl3pPr marL="125730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3pPr>
            <a:lvl4pPr marL="1704975"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4pPr>
            <a:lvl5pPr marL="2152650" indent="-361950" algn="l" defTabSz="914400" rtl="0" eaLnBrk="1" latinLnBrk="0" hangingPunct="1">
              <a:lnSpc>
                <a:spcPct val="90000"/>
              </a:lnSpc>
              <a:spcBef>
                <a:spcPts val="600"/>
              </a:spcBef>
              <a:buSzPct val="88000"/>
              <a:buFontTx/>
              <a:buBlip>
                <a:blip r:embed="rId5"/>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600"/>
              </a:spcBef>
              <a:spcAft>
                <a:spcPct val="0"/>
              </a:spcAft>
              <a:buClrTx/>
              <a:buSzPct val="88000"/>
              <a:buFontTx/>
              <a:buNone/>
              <a:tabLst/>
              <a:defRPr/>
            </a:pPr>
            <a:r>
              <a:rPr kumimoji="0" lang="en-US" sz="1800" b="1" i="0" u="none" strike="noStrike" kern="1200" cap="none" spc="0" normalizeH="0" baseline="0" noProof="0" dirty="0">
                <a:ln>
                  <a:noFill/>
                </a:ln>
                <a:solidFill>
                  <a:srgbClr val="696969"/>
                </a:solidFill>
                <a:effectLst/>
                <a:uLnTx/>
                <a:uFillTx/>
                <a:latin typeface="Arial"/>
                <a:ea typeface="MS PGothic"/>
                <a:cs typeface="+mn-cs"/>
              </a:rPr>
              <a:t>Single span bridge with steel sheet pile abutments</a:t>
            </a:r>
            <a:endParaRPr kumimoji="0" lang="en-US" sz="1800" b="0" i="0" u="none" strike="noStrike" kern="1200" cap="none" spc="0" normalizeH="0" baseline="0" noProof="0" dirty="0">
              <a:ln>
                <a:noFill/>
              </a:ln>
              <a:solidFill>
                <a:srgbClr val="696969"/>
              </a:solidFill>
              <a:effectLst/>
              <a:uLnTx/>
              <a:uFillTx/>
              <a:latin typeface="Arial"/>
              <a:ea typeface="MS PGothic"/>
              <a:cs typeface="+mn-cs"/>
            </a:endParaRPr>
          </a:p>
        </p:txBody>
      </p:sp>
      <p:sp>
        <p:nvSpPr>
          <p:cNvPr id="3" name="Titel 2"/>
          <p:cNvSpPr>
            <a:spLocks noGrp="1"/>
          </p:cNvSpPr>
          <p:nvPr>
            <p:ph type="title"/>
          </p:nvPr>
        </p:nvSpPr>
        <p:spPr>
          <a:xfrm>
            <a:off x="407988" y="130498"/>
            <a:ext cx="11352012" cy="432000"/>
          </a:xfrm>
        </p:spPr>
        <p:txBody>
          <a:bodyPr/>
          <a:lstStyle/>
          <a:p>
            <a:r>
              <a:rPr kumimoji="0" lang="en-US" sz="2200" b="0" i="0" u="none" strike="noStrike" kern="0" cap="none" spc="0" normalizeH="0" baseline="0" noProof="0" dirty="0">
                <a:ln>
                  <a:noFill/>
                </a:ln>
                <a:solidFill>
                  <a:srgbClr val="696969"/>
                </a:solidFill>
                <a:effectLst/>
                <a:uLnTx/>
                <a:uFillTx/>
                <a:latin typeface="Arial"/>
                <a:ea typeface="MS PGothic" pitchFamily="34" charset="-128"/>
                <a:cs typeface="Arial"/>
              </a:rPr>
              <a:t>Case study 2</a:t>
            </a:r>
            <a:br>
              <a:rPr kumimoji="0" lang="en-US" sz="2200" b="0" i="0" u="none" strike="noStrike" kern="0" cap="none" spc="0" normalizeH="0" baseline="0" noProof="0" dirty="0">
                <a:ln>
                  <a:noFill/>
                </a:ln>
                <a:solidFill>
                  <a:srgbClr val="696969"/>
                </a:solidFill>
                <a:effectLst/>
                <a:uLnTx/>
                <a:uFillTx/>
                <a:latin typeface="Arial"/>
                <a:ea typeface="MS PGothic" pitchFamily="34" charset="-128"/>
                <a:cs typeface="Arial"/>
              </a:rPr>
            </a:br>
            <a:r>
              <a:rPr kumimoji="0" lang="en-US" sz="2200" b="0" i="0" u="none" strike="noStrike" kern="0" cap="none" spc="0" normalizeH="0" baseline="0" noProof="0" dirty="0">
                <a:ln>
                  <a:noFill/>
                </a:ln>
                <a:solidFill>
                  <a:srgbClr val="696969"/>
                </a:solidFill>
                <a:effectLst/>
                <a:uLnTx/>
                <a:uFillTx/>
                <a:latin typeface="Arial"/>
                <a:ea typeface="MS PGothic" pitchFamily="34" charset="-128"/>
                <a:cs typeface="Arial"/>
              </a:rPr>
              <a:t>Varying superstructure</a:t>
            </a:r>
            <a:endParaRPr lang="en-US" dirty="0"/>
          </a:p>
        </p:txBody>
      </p:sp>
      <p:sp>
        <p:nvSpPr>
          <p:cNvPr id="12" name="Textfeld 11"/>
          <p:cNvSpPr txBox="1"/>
          <p:nvPr/>
        </p:nvSpPr>
        <p:spPr>
          <a:xfrm>
            <a:off x="505815" y="1970296"/>
            <a:ext cx="816856" cy="161583"/>
          </a:xfrm>
          <a:prstGeom prst="rect">
            <a:avLst/>
          </a:prstGeom>
          <a:solidFill>
            <a:schemeClr val="bg1"/>
          </a:solidFill>
        </p:spPr>
        <p:txBody>
          <a:bodyPr wrap="square" lIns="36000" tIns="0" rIns="3600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696969"/>
                </a:solidFill>
                <a:effectLst/>
                <a:uLnTx/>
                <a:uFillTx/>
                <a:latin typeface="Arial" pitchFamily="34" charset="0"/>
                <a:ea typeface="MS PGothic" pitchFamily="34" charset="-128"/>
                <a:cs typeface="+mn-cs"/>
              </a:rPr>
              <a:t>Plan view</a:t>
            </a:r>
          </a:p>
        </p:txBody>
      </p:sp>
      <p:sp>
        <p:nvSpPr>
          <p:cNvPr id="13" name="Textfeld 12"/>
          <p:cNvSpPr txBox="1"/>
          <p:nvPr/>
        </p:nvSpPr>
        <p:spPr>
          <a:xfrm>
            <a:off x="9833814" y="1893482"/>
            <a:ext cx="990134" cy="153888"/>
          </a:xfrm>
          <a:prstGeom prst="rect">
            <a:avLst/>
          </a:prstGeom>
          <a:solidFill>
            <a:schemeClr val="bg1"/>
          </a:solid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696969"/>
                </a:solidFill>
                <a:effectLst/>
                <a:uLnTx/>
                <a:uFillTx/>
                <a:latin typeface="Arial" pitchFamily="34" charset="0"/>
                <a:ea typeface="MS PGothic" pitchFamily="34" charset="-128"/>
                <a:cs typeface="+mn-cs"/>
              </a:rPr>
              <a:t>Traffic area</a:t>
            </a:r>
          </a:p>
        </p:txBody>
      </p:sp>
      <p:sp>
        <p:nvSpPr>
          <p:cNvPr id="14" name="Textfeld 13"/>
          <p:cNvSpPr txBox="1"/>
          <p:nvPr/>
        </p:nvSpPr>
        <p:spPr>
          <a:xfrm>
            <a:off x="1503010" y="5478052"/>
            <a:ext cx="1329090" cy="184666"/>
          </a:xfrm>
          <a:prstGeom prst="rect">
            <a:avLst/>
          </a:prstGeom>
          <a:solidFill>
            <a:schemeClr val="bg1"/>
          </a:solidFill>
        </p:spPr>
        <p:txBody>
          <a:bodyPr wrap="square" lIns="36000" tIns="0" rIns="3600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Traffic direction 1</a:t>
            </a:r>
          </a:p>
        </p:txBody>
      </p:sp>
      <p:sp>
        <p:nvSpPr>
          <p:cNvPr id="15" name="Textfeld 14"/>
          <p:cNvSpPr txBox="1"/>
          <p:nvPr/>
        </p:nvSpPr>
        <p:spPr>
          <a:xfrm>
            <a:off x="3229436" y="5478052"/>
            <a:ext cx="1329090" cy="184666"/>
          </a:xfrm>
          <a:prstGeom prst="rect">
            <a:avLst/>
          </a:prstGeom>
          <a:solidFill>
            <a:schemeClr val="bg1"/>
          </a:solidFill>
        </p:spPr>
        <p:txBody>
          <a:bodyPr wrap="square" lIns="36000" tIns="0" rIns="3600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Traffic direction 2</a:t>
            </a:r>
          </a:p>
        </p:txBody>
      </p:sp>
      <p:sp>
        <p:nvSpPr>
          <p:cNvPr id="16" name="Textfeld 15"/>
          <p:cNvSpPr txBox="1"/>
          <p:nvPr/>
        </p:nvSpPr>
        <p:spPr>
          <a:xfrm>
            <a:off x="7743740" y="5500912"/>
            <a:ext cx="1329090" cy="184666"/>
          </a:xfrm>
          <a:prstGeom prst="rect">
            <a:avLst/>
          </a:prstGeom>
          <a:solidFill>
            <a:schemeClr val="bg1"/>
          </a:solidFill>
        </p:spPr>
        <p:txBody>
          <a:bodyPr wrap="square" lIns="36000" tIns="0" rIns="3600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Traffic direction 1</a:t>
            </a:r>
          </a:p>
        </p:txBody>
      </p:sp>
      <p:sp>
        <p:nvSpPr>
          <p:cNvPr id="17" name="Textfeld 16"/>
          <p:cNvSpPr txBox="1"/>
          <p:nvPr/>
        </p:nvSpPr>
        <p:spPr>
          <a:xfrm>
            <a:off x="9470166" y="5500912"/>
            <a:ext cx="1329090" cy="184666"/>
          </a:xfrm>
          <a:prstGeom prst="rect">
            <a:avLst/>
          </a:prstGeom>
          <a:solidFill>
            <a:schemeClr val="bg1"/>
          </a:solidFill>
        </p:spPr>
        <p:txBody>
          <a:bodyPr wrap="square" lIns="36000" tIns="0" rIns="3600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Traffic direction 2</a:t>
            </a:r>
          </a:p>
        </p:txBody>
      </p:sp>
      <p:sp>
        <p:nvSpPr>
          <p:cNvPr id="18" name="Slide Number Placeholder 4">
            <a:extLst>
              <a:ext uri="{FF2B5EF4-FFF2-40B4-BE49-F238E27FC236}">
                <a16:creationId xmlns:a16="http://schemas.microsoft.com/office/drawing/2014/main" id="{015E02EF-C577-401E-8CD7-E992A4719F0B}"/>
              </a:ext>
            </a:extLst>
          </p:cNvPr>
          <p:cNvSpPr txBox="1">
            <a:spLocks/>
          </p:cNvSpPr>
          <p:nvPr/>
        </p:nvSpPr>
        <p:spPr>
          <a:xfrm>
            <a:off x="407988" y="6335281"/>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GB" sz="600"/>
              <a:t>Page </a:t>
            </a:r>
            <a:fld id="{43667527-7C42-4D8C-9BD4-204D132C7D2E}" type="slidenum">
              <a:rPr sz="600" smtClean="0"/>
              <a:pPr>
                <a:spcAft>
                  <a:spcPts val="600"/>
                </a:spcAft>
                <a:defRPr/>
              </a:pPr>
              <a:t>17</a:t>
            </a:fld>
            <a:endParaRPr lang="en-GB" sz="600"/>
          </a:p>
        </p:txBody>
      </p:sp>
      <p:sp>
        <p:nvSpPr>
          <p:cNvPr id="19" name="Footer Placeholder 5">
            <a:extLst>
              <a:ext uri="{FF2B5EF4-FFF2-40B4-BE49-F238E27FC236}">
                <a16:creationId xmlns:a16="http://schemas.microsoft.com/office/drawing/2014/main" id="{EBCFEB0D-C3C3-4AA8-9EA6-3A8F43BDB618}"/>
              </a:ext>
            </a:extLst>
          </p:cNvPr>
          <p:cNvSpPr txBox="1">
            <a:spLocks/>
          </p:cNvSpPr>
          <p:nvPr/>
        </p:nvSpPr>
        <p:spPr>
          <a:xfrm>
            <a:off x="407988" y="651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ts val="600"/>
              </a:spcAft>
              <a:defRPr/>
            </a:pPr>
            <a:r>
              <a:rPr lang="en-GB" sz="600" dirty="0" err="1"/>
              <a:t>Mosty</a:t>
            </a:r>
            <a:r>
              <a:rPr lang="en-GB" sz="600" dirty="0"/>
              <a:t> 2022</a:t>
            </a:r>
          </a:p>
        </p:txBody>
      </p:sp>
      <p:sp>
        <p:nvSpPr>
          <p:cNvPr id="20" name="Date Placeholder 6">
            <a:extLst>
              <a:ext uri="{FF2B5EF4-FFF2-40B4-BE49-F238E27FC236}">
                <a16:creationId xmlns:a16="http://schemas.microsoft.com/office/drawing/2014/main" id="{C97CEF25-C519-49DE-A913-C5ECF35FB78D}"/>
              </a:ext>
            </a:extLst>
          </p:cNvPr>
          <p:cNvSpPr txBox="1">
            <a:spLocks/>
          </p:cNvSpPr>
          <p:nvPr/>
        </p:nvSpPr>
        <p:spPr>
          <a:xfrm>
            <a:off x="407988" y="642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4896001-3AA0-4930-A036-8A333FEECD7C}" type="datetime1">
              <a:rPr lang="en-GB" sz="600" smtClean="0"/>
              <a:pPr>
                <a:spcAft>
                  <a:spcPts val="600"/>
                </a:spcAft>
              </a:pPr>
              <a:t>16/06/2022</a:t>
            </a:fld>
            <a:endParaRPr lang="en-GB" sz="600"/>
          </a:p>
        </p:txBody>
      </p:sp>
      <p:sp>
        <p:nvSpPr>
          <p:cNvPr id="21" name="TextBox 20">
            <a:extLst>
              <a:ext uri="{FF2B5EF4-FFF2-40B4-BE49-F238E27FC236}">
                <a16:creationId xmlns:a16="http://schemas.microsoft.com/office/drawing/2014/main" id="{7D81F937-25FE-4DFD-AC9D-A053FE1FB0E1}"/>
              </a:ext>
            </a:extLst>
          </p:cNvPr>
          <p:cNvSpPr txBox="1"/>
          <p:nvPr/>
        </p:nvSpPr>
        <p:spPr>
          <a:xfrm>
            <a:off x="1336840" y="6492767"/>
            <a:ext cx="9304020" cy="323165"/>
          </a:xfrm>
          <a:prstGeom prst="rect">
            <a:avLst/>
          </a:prstGeom>
          <a:noFill/>
        </p:spPr>
        <p:txBody>
          <a:bodyPr wrap="square" rtlCol="0">
            <a:spAutoFit/>
          </a:bodyPr>
          <a:lstStyle/>
          <a:p>
            <a:pPr>
              <a:spcBef>
                <a:spcPts val="600"/>
              </a:spcBef>
            </a:pPr>
            <a:r>
              <a:rPr lang="en-US" sz="800" dirty="0">
                <a:effectLst/>
                <a:latin typeface="Arial" panose="020B0604020202020204" pitchFamily="34" charset="0"/>
                <a:ea typeface="Calibri" panose="020F0502020204030204" pitchFamily="34" charset="0"/>
              </a:rPr>
              <a:t>D. Rademacher, A. Barceló, O. Hechler: Life-cycle and External Cost Assessment for Bridges with Small and Medium Spans. 25. MEZINÁRODNÍ SYMPOZIUM MOSTY/BRIDGES 2020. Brno, 2020.</a:t>
            </a:r>
            <a:endParaRPr lang="en-US" sz="800" dirty="0">
              <a:effectLst/>
              <a:latin typeface="Times New Roman" panose="02020603050405020304" pitchFamily="18" charset="0"/>
              <a:ea typeface="Calibri" panose="020F0502020204030204" pitchFamily="34" charset="0"/>
            </a:endParaRPr>
          </a:p>
          <a:p>
            <a:endParaRPr lang="LID4096" sz="700" dirty="0"/>
          </a:p>
        </p:txBody>
      </p:sp>
    </p:spTree>
    <p:extLst>
      <p:ext uri="{BB962C8B-B14F-4D97-AF65-F5344CB8AC3E}">
        <p14:creationId xmlns:p14="http://schemas.microsoft.com/office/powerpoint/2010/main" val="127857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1FD6B4C7-B6A3-4A33-8449-1E9478E2036B}"/>
              </a:ext>
            </a:extLst>
          </p:cNvPr>
          <p:cNvSpPr/>
          <p:nvPr/>
        </p:nvSpPr>
        <p:spPr bwMode="auto">
          <a:xfrm>
            <a:off x="10486790" y="6145706"/>
            <a:ext cx="1549667" cy="57272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LID4096" sz="2400" b="0" i="0" u="none" strike="noStrike" cap="none" normalizeH="0" baseline="-25000">
              <a:ln>
                <a:noFill/>
              </a:ln>
              <a:solidFill>
                <a:srgbClr val="FAFFFF"/>
              </a:solidFill>
              <a:effectLst/>
              <a:latin typeface="Arial" pitchFamily="34" charset="0"/>
              <a:ea typeface="MS PGothic" pitchFamily="34" charset="-128"/>
            </a:endParaRPr>
          </a:p>
        </p:txBody>
      </p:sp>
      <p:sp>
        <p:nvSpPr>
          <p:cNvPr id="7174" name="Rectangle 3">
            <a:extLst>
              <a:ext uri="{FF2B5EF4-FFF2-40B4-BE49-F238E27FC236}">
                <a16:creationId xmlns:a16="http://schemas.microsoft.com/office/drawing/2014/main" id="{91EB52D0-20B7-4D94-9FB0-B1A18095A881}"/>
              </a:ext>
            </a:extLst>
          </p:cNvPr>
          <p:cNvSpPr>
            <a:spLocks noGrp="1" noChangeArrowheads="1"/>
          </p:cNvSpPr>
          <p:nvPr>
            <p:ph type="title"/>
          </p:nvPr>
        </p:nvSpPr>
        <p:spPr>
          <a:xfrm>
            <a:off x="393501" y="108000"/>
            <a:ext cx="11352012" cy="432000"/>
          </a:xfrm>
        </p:spPr>
        <p:txBody>
          <a:bodyPr/>
          <a:lstStyle/>
          <a:p>
            <a:r>
              <a:rPr kumimoji="0" lang="en-US" sz="2200" b="0" i="0" u="none" strike="noStrike" kern="0" cap="none" spc="0" normalizeH="0" baseline="0" noProof="0" dirty="0">
                <a:ln>
                  <a:noFill/>
                </a:ln>
                <a:solidFill>
                  <a:srgbClr val="696969"/>
                </a:solidFill>
                <a:effectLst/>
                <a:uLnTx/>
                <a:uFillTx/>
                <a:latin typeface="Arial"/>
                <a:ea typeface="MS PGothic" pitchFamily="34" charset="-128"/>
                <a:cs typeface="Arial"/>
              </a:rPr>
              <a:t>Case study 2: Costs</a:t>
            </a:r>
            <a:br>
              <a:rPr kumimoji="0" lang="en-US" sz="2200" b="0" i="0" u="none" strike="noStrike" kern="0" cap="none" spc="0" normalizeH="0" baseline="0" noProof="0" dirty="0">
                <a:ln>
                  <a:noFill/>
                </a:ln>
                <a:solidFill>
                  <a:srgbClr val="696969"/>
                </a:solidFill>
                <a:effectLst/>
                <a:uLnTx/>
                <a:uFillTx/>
                <a:latin typeface="Arial"/>
                <a:ea typeface="MS PGothic" pitchFamily="34" charset="-128"/>
                <a:cs typeface="Arial"/>
              </a:rPr>
            </a:br>
            <a:r>
              <a:rPr kumimoji="0" lang="en-US" sz="2200" b="0" i="0" u="none" strike="noStrike" kern="0" cap="none" spc="0" normalizeH="0" baseline="0" noProof="0" dirty="0">
                <a:ln>
                  <a:noFill/>
                </a:ln>
                <a:solidFill>
                  <a:srgbClr val="696969"/>
                </a:solidFill>
                <a:effectLst/>
                <a:uLnTx/>
                <a:uFillTx/>
                <a:latin typeface="Arial"/>
                <a:ea typeface="MS PGothic" pitchFamily="34" charset="-128"/>
                <a:cs typeface="Arial"/>
              </a:rPr>
              <a:t>Varying superstructure</a:t>
            </a:r>
            <a:endParaRPr lang="en-US" altLang="en-US" b="0" kern="0" dirty="0"/>
          </a:p>
        </p:txBody>
      </p:sp>
      <p:grpSp>
        <p:nvGrpSpPr>
          <p:cNvPr id="51" name="Gruppieren 3">
            <a:extLst>
              <a:ext uri="{FF2B5EF4-FFF2-40B4-BE49-F238E27FC236}">
                <a16:creationId xmlns:a16="http://schemas.microsoft.com/office/drawing/2014/main" id="{7A0381C3-94B1-436B-BB26-A1150CA63358}"/>
              </a:ext>
            </a:extLst>
          </p:cNvPr>
          <p:cNvGrpSpPr/>
          <p:nvPr/>
        </p:nvGrpSpPr>
        <p:grpSpPr>
          <a:xfrm>
            <a:off x="523605" y="1259565"/>
            <a:ext cx="11523725" cy="5253771"/>
            <a:chOff x="523605" y="1259565"/>
            <a:chExt cx="11523725" cy="5253771"/>
          </a:xfrm>
        </p:grpSpPr>
        <p:graphicFrame>
          <p:nvGraphicFramePr>
            <p:cNvPr id="52" name="Diagramm 70">
              <a:extLst>
                <a:ext uri="{FF2B5EF4-FFF2-40B4-BE49-F238E27FC236}">
                  <a16:creationId xmlns:a16="http://schemas.microsoft.com/office/drawing/2014/main" id="{C128F73B-8BF5-4F02-BC3E-BC3106776159}"/>
                </a:ext>
              </a:extLst>
            </p:cNvPr>
            <p:cNvGraphicFramePr>
              <a:graphicFrameLocks/>
            </p:cNvGraphicFramePr>
            <p:nvPr/>
          </p:nvGraphicFramePr>
          <p:xfrm>
            <a:off x="7584856" y="1792495"/>
            <a:ext cx="2315338" cy="47208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3" name="Diagramm 71">
              <a:extLst>
                <a:ext uri="{FF2B5EF4-FFF2-40B4-BE49-F238E27FC236}">
                  <a16:creationId xmlns:a16="http://schemas.microsoft.com/office/drawing/2014/main" id="{2B1BA38C-8DB8-4514-881D-DC154A396162}"/>
                </a:ext>
              </a:extLst>
            </p:cNvPr>
            <p:cNvGraphicFramePr>
              <a:graphicFrameLocks/>
            </p:cNvGraphicFramePr>
            <p:nvPr/>
          </p:nvGraphicFramePr>
          <p:xfrm>
            <a:off x="9892263" y="2296619"/>
            <a:ext cx="2155067" cy="40150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4" name="Diagramm 67">
              <a:extLst>
                <a:ext uri="{FF2B5EF4-FFF2-40B4-BE49-F238E27FC236}">
                  <a16:creationId xmlns:a16="http://schemas.microsoft.com/office/drawing/2014/main" id="{3F927AA6-AC4D-406D-9941-3463D34AEF7C}"/>
                </a:ext>
              </a:extLst>
            </p:cNvPr>
            <p:cNvGraphicFramePr>
              <a:graphicFrameLocks/>
            </p:cNvGraphicFramePr>
            <p:nvPr/>
          </p:nvGraphicFramePr>
          <p:xfrm>
            <a:off x="4263688" y="2156469"/>
            <a:ext cx="3236012" cy="41123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5" name="Diagramm 53">
              <a:extLst>
                <a:ext uri="{FF2B5EF4-FFF2-40B4-BE49-F238E27FC236}">
                  <a16:creationId xmlns:a16="http://schemas.microsoft.com/office/drawing/2014/main" id="{EF804714-85D4-49A6-AFC2-0377A64B0DEA}"/>
                </a:ext>
              </a:extLst>
            </p:cNvPr>
            <p:cNvGraphicFramePr>
              <a:graphicFrameLocks/>
            </p:cNvGraphicFramePr>
            <p:nvPr/>
          </p:nvGraphicFramePr>
          <p:xfrm>
            <a:off x="2102192" y="2698078"/>
            <a:ext cx="2026557" cy="364602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6" name="Diagramm 65">
              <a:extLst>
                <a:ext uri="{FF2B5EF4-FFF2-40B4-BE49-F238E27FC236}">
                  <a16:creationId xmlns:a16="http://schemas.microsoft.com/office/drawing/2014/main" id="{D286A6D9-3656-48A4-BC9E-1352D8802F68}"/>
                </a:ext>
              </a:extLst>
            </p:cNvPr>
            <p:cNvGraphicFramePr>
              <a:graphicFrameLocks/>
            </p:cNvGraphicFramePr>
            <p:nvPr/>
          </p:nvGraphicFramePr>
          <p:xfrm>
            <a:off x="523605" y="2566447"/>
            <a:ext cx="1999875" cy="3754518"/>
          </p:xfrm>
          <a:graphic>
            <a:graphicData uri="http://schemas.openxmlformats.org/drawingml/2006/chart">
              <c:chart xmlns:c="http://schemas.openxmlformats.org/drawingml/2006/chart" xmlns:r="http://schemas.openxmlformats.org/officeDocument/2006/relationships" r:id="rId7"/>
            </a:graphicData>
          </a:graphic>
        </p:graphicFrame>
        <p:cxnSp>
          <p:nvCxnSpPr>
            <p:cNvPr id="57" name="Gerader Verbinder 7">
              <a:extLst>
                <a:ext uri="{FF2B5EF4-FFF2-40B4-BE49-F238E27FC236}">
                  <a16:creationId xmlns:a16="http://schemas.microsoft.com/office/drawing/2014/main" id="{A9A0C269-437C-42E8-A0D9-F5BA85E93CE7}"/>
                </a:ext>
              </a:extLst>
            </p:cNvPr>
            <p:cNvCxnSpPr/>
            <p:nvPr/>
          </p:nvCxnSpPr>
          <p:spPr>
            <a:xfrm>
              <a:off x="8760086" y="4790525"/>
              <a:ext cx="1368000" cy="0"/>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8" name="Gerade Verbindung mit Pfeil 15">
              <a:extLst>
                <a:ext uri="{FF2B5EF4-FFF2-40B4-BE49-F238E27FC236}">
                  <a16:creationId xmlns:a16="http://schemas.microsoft.com/office/drawing/2014/main" id="{65F21C12-4178-457A-8B8C-296E48A189DD}"/>
                </a:ext>
              </a:extLst>
            </p:cNvPr>
            <p:cNvCxnSpPr>
              <a:cxnSpLocks/>
            </p:cNvCxnSpPr>
            <p:nvPr/>
          </p:nvCxnSpPr>
          <p:spPr>
            <a:xfrm flipV="1">
              <a:off x="2212641" y="1914316"/>
              <a:ext cx="3799383" cy="95246"/>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Rechteck 12">
              <a:extLst>
                <a:ext uri="{FF2B5EF4-FFF2-40B4-BE49-F238E27FC236}">
                  <a16:creationId xmlns:a16="http://schemas.microsoft.com/office/drawing/2014/main" id="{3FA35282-A317-4926-B3E7-91C9007F6A6B}"/>
                </a:ext>
              </a:extLst>
            </p:cNvPr>
            <p:cNvSpPr/>
            <p:nvPr/>
          </p:nvSpPr>
          <p:spPr>
            <a:xfrm>
              <a:off x="524664" y="1259565"/>
              <a:ext cx="3526341" cy="38934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190" b="0" dirty="0" err="1"/>
                <a:t>Construction</a:t>
              </a:r>
              <a:r>
                <a:rPr lang="de-DE" sz="2190" b="0" dirty="0"/>
                <a:t> </a:t>
              </a:r>
              <a:r>
                <a:rPr lang="de-DE" sz="2190" b="0" dirty="0" err="1"/>
                <a:t>costs</a:t>
              </a:r>
              <a:endParaRPr lang="de-DE" sz="2190" b="0" dirty="0"/>
            </a:p>
          </p:txBody>
        </p:sp>
        <p:sp>
          <p:nvSpPr>
            <p:cNvPr id="60" name="Rechteck 28">
              <a:extLst>
                <a:ext uri="{FF2B5EF4-FFF2-40B4-BE49-F238E27FC236}">
                  <a16:creationId xmlns:a16="http://schemas.microsoft.com/office/drawing/2014/main" id="{4E7354A6-D596-43C5-8247-B379CD501A39}"/>
                </a:ext>
              </a:extLst>
            </p:cNvPr>
            <p:cNvSpPr/>
            <p:nvPr/>
          </p:nvSpPr>
          <p:spPr>
            <a:xfrm>
              <a:off x="4183604" y="1265550"/>
              <a:ext cx="3195391" cy="3893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190" b="0" dirty="0"/>
                <a:t>Life-</a:t>
              </a:r>
              <a:r>
                <a:rPr lang="de-DE" sz="2190" b="0" dirty="0" err="1"/>
                <a:t>cycle</a:t>
              </a:r>
              <a:r>
                <a:rPr lang="de-DE" sz="2190" b="0" dirty="0"/>
                <a:t> </a:t>
              </a:r>
              <a:r>
                <a:rPr lang="de-DE" sz="2190" b="0" dirty="0" err="1"/>
                <a:t>costs</a:t>
              </a:r>
              <a:endParaRPr lang="de-DE" sz="2190" b="0" dirty="0"/>
            </a:p>
          </p:txBody>
        </p:sp>
        <p:sp>
          <p:nvSpPr>
            <p:cNvPr id="61" name="Rechteck 29">
              <a:extLst>
                <a:ext uri="{FF2B5EF4-FFF2-40B4-BE49-F238E27FC236}">
                  <a16:creationId xmlns:a16="http://schemas.microsoft.com/office/drawing/2014/main" id="{365B461C-FB0F-4673-9323-EA0ECF046FA6}"/>
                </a:ext>
              </a:extLst>
            </p:cNvPr>
            <p:cNvSpPr/>
            <p:nvPr/>
          </p:nvSpPr>
          <p:spPr>
            <a:xfrm>
              <a:off x="7511594" y="1269206"/>
              <a:ext cx="4375606" cy="38934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190" b="0" dirty="0" err="1"/>
                <a:t>External</a:t>
              </a:r>
              <a:r>
                <a:rPr lang="de-DE" sz="2190" b="0" dirty="0"/>
                <a:t> </a:t>
              </a:r>
              <a:r>
                <a:rPr lang="de-DE" sz="2190" b="0" dirty="0" err="1"/>
                <a:t>costs</a:t>
              </a:r>
              <a:endParaRPr lang="de-DE" sz="2190" b="0" dirty="0"/>
            </a:p>
          </p:txBody>
        </p:sp>
        <p:grpSp>
          <p:nvGrpSpPr>
            <p:cNvPr id="62" name="Gruppieren 2">
              <a:extLst>
                <a:ext uri="{FF2B5EF4-FFF2-40B4-BE49-F238E27FC236}">
                  <a16:creationId xmlns:a16="http://schemas.microsoft.com/office/drawing/2014/main" id="{CB5403F4-55B8-411A-9D32-EB461D846C72}"/>
                </a:ext>
              </a:extLst>
            </p:cNvPr>
            <p:cNvGrpSpPr/>
            <p:nvPr/>
          </p:nvGrpSpPr>
          <p:grpSpPr>
            <a:xfrm>
              <a:off x="1362409" y="2052431"/>
              <a:ext cx="3094857" cy="498055"/>
              <a:chOff x="1380063" y="2180018"/>
              <a:chExt cx="3094857" cy="498055"/>
            </a:xfrm>
          </p:grpSpPr>
          <p:grpSp>
            <p:nvGrpSpPr>
              <p:cNvPr id="82" name="Gruppieren 43">
                <a:extLst>
                  <a:ext uri="{FF2B5EF4-FFF2-40B4-BE49-F238E27FC236}">
                    <a16:creationId xmlns:a16="http://schemas.microsoft.com/office/drawing/2014/main" id="{3B456D4E-9C41-47C6-AE3C-EF9825D04637}"/>
                  </a:ext>
                </a:extLst>
              </p:cNvPr>
              <p:cNvGrpSpPr/>
              <p:nvPr/>
            </p:nvGrpSpPr>
            <p:grpSpPr>
              <a:xfrm>
                <a:off x="3028573" y="2187392"/>
                <a:ext cx="1154090" cy="276999"/>
                <a:chOff x="2631917" y="1951424"/>
                <a:chExt cx="1154090" cy="276999"/>
              </a:xfrm>
            </p:grpSpPr>
            <p:sp>
              <p:nvSpPr>
                <p:cNvPr id="94" name="Textfeld 31">
                  <a:extLst>
                    <a:ext uri="{FF2B5EF4-FFF2-40B4-BE49-F238E27FC236}">
                      <a16:creationId xmlns:a16="http://schemas.microsoft.com/office/drawing/2014/main" id="{58442D73-0C83-42BF-9F52-DBEE446DA68E}"/>
                    </a:ext>
                  </a:extLst>
                </p:cNvPr>
                <p:cNvSpPr txBox="1"/>
                <p:nvPr/>
              </p:nvSpPr>
              <p:spPr>
                <a:xfrm>
                  <a:off x="2834550" y="1951424"/>
                  <a:ext cx="951457"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effectLst/>
                      <a:uLnTx/>
                      <a:uFillTx/>
                    </a:rPr>
                    <a:t>Equipment</a:t>
                  </a:r>
                </a:p>
              </p:txBody>
            </p:sp>
            <p:sp>
              <p:nvSpPr>
                <p:cNvPr id="95" name="Rechteck 32">
                  <a:extLst>
                    <a:ext uri="{FF2B5EF4-FFF2-40B4-BE49-F238E27FC236}">
                      <a16:creationId xmlns:a16="http://schemas.microsoft.com/office/drawing/2014/main" id="{668C92D9-DFAE-4B58-9EA1-D9F478D8F912}"/>
                    </a:ext>
                  </a:extLst>
                </p:cNvPr>
                <p:cNvSpPr/>
                <p:nvPr/>
              </p:nvSpPr>
              <p:spPr>
                <a:xfrm>
                  <a:off x="2631917" y="2055462"/>
                  <a:ext cx="90000" cy="90000"/>
                </a:xfrm>
                <a:prstGeom prst="rect">
                  <a:avLst/>
                </a:prstGeom>
                <a:solidFill>
                  <a:srgbClr val="FF8766"/>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prstClr val="white"/>
                    </a:solidFill>
                    <a:effectLst/>
                    <a:uLnTx/>
                    <a:uFillTx/>
                    <a:latin typeface="Arial"/>
                    <a:ea typeface="+mn-ea"/>
                    <a:cs typeface="+mn-cs"/>
                  </a:endParaRPr>
                </a:p>
              </p:txBody>
            </p:sp>
            <p:sp>
              <p:nvSpPr>
                <p:cNvPr id="96" name="Rechteck 34">
                  <a:extLst>
                    <a:ext uri="{FF2B5EF4-FFF2-40B4-BE49-F238E27FC236}">
                      <a16:creationId xmlns:a16="http://schemas.microsoft.com/office/drawing/2014/main" id="{BF38FA30-9B36-4C62-A934-68B2297BFA62}"/>
                    </a:ext>
                  </a:extLst>
                </p:cNvPr>
                <p:cNvSpPr/>
                <p:nvPr/>
              </p:nvSpPr>
              <p:spPr>
                <a:xfrm>
                  <a:off x="2760962" y="2055462"/>
                  <a:ext cx="90000" cy="90000"/>
                </a:xfrm>
                <a:prstGeom prst="rect">
                  <a:avLst/>
                </a:prstGeom>
                <a:solidFill>
                  <a:srgbClr val="C9C9C9"/>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prstClr val="white"/>
                    </a:solidFill>
                    <a:effectLst/>
                    <a:uLnTx/>
                    <a:uFillTx/>
                    <a:latin typeface="Arial"/>
                    <a:ea typeface="+mn-ea"/>
                    <a:cs typeface="+mn-cs"/>
                  </a:endParaRPr>
                </a:p>
              </p:txBody>
            </p:sp>
          </p:grpSp>
          <p:grpSp>
            <p:nvGrpSpPr>
              <p:cNvPr id="83" name="Gruppieren 45">
                <a:extLst>
                  <a:ext uri="{FF2B5EF4-FFF2-40B4-BE49-F238E27FC236}">
                    <a16:creationId xmlns:a16="http://schemas.microsoft.com/office/drawing/2014/main" id="{81C9C849-EEA9-4D8B-9C18-9D9809D506F2}"/>
                  </a:ext>
                </a:extLst>
              </p:cNvPr>
              <p:cNvGrpSpPr/>
              <p:nvPr/>
            </p:nvGrpSpPr>
            <p:grpSpPr>
              <a:xfrm>
                <a:off x="1380063" y="2387539"/>
                <a:ext cx="3094857" cy="276999"/>
                <a:chOff x="4364310" y="1951424"/>
                <a:chExt cx="3094857" cy="276999"/>
              </a:xfrm>
            </p:grpSpPr>
            <p:sp>
              <p:nvSpPr>
                <p:cNvPr id="91" name="Rechteck 35">
                  <a:extLst>
                    <a:ext uri="{FF2B5EF4-FFF2-40B4-BE49-F238E27FC236}">
                      <a16:creationId xmlns:a16="http://schemas.microsoft.com/office/drawing/2014/main" id="{1E0AAAB8-2465-4DC5-AD7C-969D63840872}"/>
                    </a:ext>
                  </a:extLst>
                </p:cNvPr>
                <p:cNvSpPr/>
                <p:nvPr/>
              </p:nvSpPr>
              <p:spPr>
                <a:xfrm>
                  <a:off x="4364310" y="2055462"/>
                  <a:ext cx="90000" cy="90000"/>
                </a:xfrm>
                <a:prstGeom prst="rect">
                  <a:avLst/>
                </a:prstGeom>
                <a:solidFill>
                  <a:srgbClr val="FF3700"/>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prstClr val="white"/>
                    </a:solidFill>
                    <a:effectLst/>
                    <a:uLnTx/>
                    <a:uFillTx/>
                    <a:latin typeface="Arial"/>
                    <a:ea typeface="+mn-ea"/>
                    <a:cs typeface="+mn-cs"/>
                  </a:endParaRPr>
                </a:p>
              </p:txBody>
            </p:sp>
            <p:sp>
              <p:nvSpPr>
                <p:cNvPr id="92" name="Rechteck 37">
                  <a:extLst>
                    <a:ext uri="{FF2B5EF4-FFF2-40B4-BE49-F238E27FC236}">
                      <a16:creationId xmlns:a16="http://schemas.microsoft.com/office/drawing/2014/main" id="{223D14F2-8D89-49E4-9133-AA7E40B95D21}"/>
                    </a:ext>
                  </a:extLst>
                </p:cNvPr>
                <p:cNvSpPr/>
                <p:nvPr/>
              </p:nvSpPr>
              <p:spPr>
                <a:xfrm>
                  <a:off x="4493355" y="2055462"/>
                  <a:ext cx="90000" cy="90000"/>
                </a:xfrm>
                <a:prstGeom prst="rect">
                  <a:avLst/>
                </a:prstGeom>
                <a:solidFill>
                  <a:srgbClr val="ADADAD"/>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prstClr val="white"/>
                    </a:solidFill>
                    <a:effectLst/>
                    <a:uLnTx/>
                    <a:uFillTx/>
                    <a:latin typeface="Arial"/>
                    <a:ea typeface="+mn-ea"/>
                    <a:cs typeface="+mn-cs"/>
                  </a:endParaRPr>
                </a:p>
              </p:txBody>
            </p:sp>
            <p:sp>
              <p:nvSpPr>
                <p:cNvPr id="93" name="Textfeld 40">
                  <a:extLst>
                    <a:ext uri="{FF2B5EF4-FFF2-40B4-BE49-F238E27FC236}">
                      <a16:creationId xmlns:a16="http://schemas.microsoft.com/office/drawing/2014/main" id="{FFF4275E-753C-45B4-9C82-645370E1788F}"/>
                    </a:ext>
                  </a:extLst>
                </p:cNvPr>
                <p:cNvSpPr txBox="1"/>
                <p:nvPr/>
              </p:nvSpPr>
              <p:spPr>
                <a:xfrm>
                  <a:off x="4595609" y="1951424"/>
                  <a:ext cx="2863558"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err="1">
                      <a:ln>
                        <a:noFill/>
                      </a:ln>
                      <a:effectLst/>
                      <a:uLnTx/>
                      <a:uFillTx/>
                    </a:rPr>
                    <a:t>Superstructure</a:t>
                  </a:r>
                  <a:endParaRPr kumimoji="0" lang="de-DE" sz="1200" b="0" i="0" u="none" strike="noStrike" kern="0" cap="none" spc="0" normalizeH="0" baseline="0" noProof="0" dirty="0">
                    <a:ln>
                      <a:noFill/>
                    </a:ln>
                    <a:effectLst/>
                    <a:uLnTx/>
                    <a:uFillTx/>
                  </a:endParaRPr>
                </a:p>
              </p:txBody>
            </p:sp>
          </p:grpSp>
          <p:grpSp>
            <p:nvGrpSpPr>
              <p:cNvPr id="84" name="Gruppieren 46">
                <a:extLst>
                  <a:ext uri="{FF2B5EF4-FFF2-40B4-BE49-F238E27FC236}">
                    <a16:creationId xmlns:a16="http://schemas.microsoft.com/office/drawing/2014/main" id="{15D4DDB3-0151-43C7-B215-5E8B8F20603D}"/>
                  </a:ext>
                </a:extLst>
              </p:cNvPr>
              <p:cNvGrpSpPr/>
              <p:nvPr/>
            </p:nvGrpSpPr>
            <p:grpSpPr>
              <a:xfrm>
                <a:off x="3025908" y="2401074"/>
                <a:ext cx="1319396" cy="276999"/>
                <a:chOff x="5276633" y="1747287"/>
                <a:chExt cx="1319396" cy="276999"/>
              </a:xfrm>
            </p:grpSpPr>
            <p:sp>
              <p:nvSpPr>
                <p:cNvPr id="88" name="Rechteck 38">
                  <a:extLst>
                    <a:ext uri="{FF2B5EF4-FFF2-40B4-BE49-F238E27FC236}">
                      <a16:creationId xmlns:a16="http://schemas.microsoft.com/office/drawing/2014/main" id="{A753B676-C475-428B-933B-012269A9CF3A}"/>
                    </a:ext>
                  </a:extLst>
                </p:cNvPr>
                <p:cNvSpPr/>
                <p:nvPr/>
              </p:nvSpPr>
              <p:spPr>
                <a:xfrm>
                  <a:off x="5276633" y="1846914"/>
                  <a:ext cx="90000" cy="90000"/>
                </a:xfrm>
                <a:prstGeom prst="rect">
                  <a:avLst/>
                </a:prstGeom>
                <a:solidFill>
                  <a:srgbClr val="BF2900"/>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prstClr val="white"/>
                    </a:solidFill>
                    <a:effectLst/>
                    <a:uLnTx/>
                    <a:uFillTx/>
                    <a:latin typeface="Arial"/>
                    <a:ea typeface="+mn-ea"/>
                    <a:cs typeface="+mn-cs"/>
                  </a:endParaRPr>
                </a:p>
              </p:txBody>
            </p:sp>
            <p:sp>
              <p:nvSpPr>
                <p:cNvPr id="89" name="Rechteck 39">
                  <a:extLst>
                    <a:ext uri="{FF2B5EF4-FFF2-40B4-BE49-F238E27FC236}">
                      <a16:creationId xmlns:a16="http://schemas.microsoft.com/office/drawing/2014/main" id="{0A875E97-FE95-427F-9408-24CC2D2A2C87}"/>
                    </a:ext>
                  </a:extLst>
                </p:cNvPr>
                <p:cNvSpPr/>
                <p:nvPr/>
              </p:nvSpPr>
              <p:spPr>
                <a:xfrm>
                  <a:off x="5405678" y="1846914"/>
                  <a:ext cx="90000" cy="90000"/>
                </a:xfrm>
                <a:prstGeom prst="rect">
                  <a:avLst/>
                </a:prstGeom>
                <a:solidFill>
                  <a:srgbClr val="777777"/>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prstClr val="white"/>
                    </a:solidFill>
                    <a:effectLst/>
                    <a:uLnTx/>
                    <a:uFillTx/>
                    <a:latin typeface="Arial"/>
                    <a:ea typeface="+mn-ea"/>
                    <a:cs typeface="+mn-cs"/>
                  </a:endParaRPr>
                </a:p>
              </p:txBody>
            </p:sp>
            <p:sp>
              <p:nvSpPr>
                <p:cNvPr id="90" name="Textfeld 41">
                  <a:extLst>
                    <a:ext uri="{FF2B5EF4-FFF2-40B4-BE49-F238E27FC236}">
                      <a16:creationId xmlns:a16="http://schemas.microsoft.com/office/drawing/2014/main" id="{5CEAF523-30E0-44BF-851E-D09CC409346A}"/>
                    </a:ext>
                  </a:extLst>
                </p:cNvPr>
                <p:cNvSpPr txBox="1"/>
                <p:nvPr/>
              </p:nvSpPr>
              <p:spPr>
                <a:xfrm>
                  <a:off x="5480836" y="1747287"/>
                  <a:ext cx="1115193"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err="1">
                      <a:ln>
                        <a:noFill/>
                      </a:ln>
                      <a:effectLst/>
                      <a:uLnTx/>
                      <a:uFillTx/>
                    </a:rPr>
                    <a:t>Substructure</a:t>
                  </a:r>
                  <a:endParaRPr kumimoji="0" lang="de-DE" sz="1200" b="0" i="0" u="none" strike="noStrike" kern="0" cap="none" spc="0" normalizeH="0" baseline="0" noProof="0" dirty="0">
                    <a:ln>
                      <a:noFill/>
                    </a:ln>
                    <a:effectLst/>
                    <a:uLnTx/>
                    <a:uFillTx/>
                  </a:endParaRPr>
                </a:p>
              </p:txBody>
            </p:sp>
          </p:grpSp>
          <p:grpSp>
            <p:nvGrpSpPr>
              <p:cNvPr id="85" name="Gruppieren 44">
                <a:extLst>
                  <a:ext uri="{FF2B5EF4-FFF2-40B4-BE49-F238E27FC236}">
                    <a16:creationId xmlns:a16="http://schemas.microsoft.com/office/drawing/2014/main" id="{432AF09C-E2EA-49EC-8246-25541D9A8065}"/>
                  </a:ext>
                </a:extLst>
              </p:cNvPr>
              <p:cNvGrpSpPr/>
              <p:nvPr/>
            </p:nvGrpSpPr>
            <p:grpSpPr>
              <a:xfrm>
                <a:off x="1380063" y="2180018"/>
                <a:ext cx="1774890" cy="276999"/>
                <a:chOff x="524664" y="1951424"/>
                <a:chExt cx="1774890" cy="276999"/>
              </a:xfrm>
            </p:grpSpPr>
            <p:sp>
              <p:nvSpPr>
                <p:cNvPr id="86" name="Textfeld 30">
                  <a:extLst>
                    <a:ext uri="{FF2B5EF4-FFF2-40B4-BE49-F238E27FC236}">
                      <a16:creationId xmlns:a16="http://schemas.microsoft.com/office/drawing/2014/main" id="{1CB1FDFF-17D6-4CFB-973D-626466F9E82A}"/>
                    </a:ext>
                  </a:extLst>
                </p:cNvPr>
                <p:cNvSpPr txBox="1"/>
                <p:nvPr/>
              </p:nvSpPr>
              <p:spPr>
                <a:xfrm>
                  <a:off x="569815" y="1951424"/>
                  <a:ext cx="1729739"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err="1">
                      <a:ln>
                        <a:noFill/>
                      </a:ln>
                      <a:effectLst/>
                      <a:uLnTx/>
                      <a:uFillTx/>
                    </a:rPr>
                    <a:t>Temporary</a:t>
                  </a:r>
                  <a:r>
                    <a:rPr kumimoji="0" lang="de-DE" sz="1200" b="0" i="0" u="none" strike="noStrike" kern="0" cap="none" spc="0" normalizeH="0" baseline="0" noProof="0" dirty="0">
                      <a:ln>
                        <a:noFill/>
                      </a:ln>
                      <a:effectLst/>
                      <a:uLnTx/>
                      <a:uFillTx/>
                    </a:rPr>
                    <a:t> / </a:t>
                  </a:r>
                  <a:r>
                    <a:rPr kumimoji="0" lang="de-DE" sz="1200" b="0" i="0" u="none" strike="noStrike" kern="0" cap="none" spc="0" normalizeH="0" baseline="0" noProof="0" dirty="0" err="1">
                      <a:ln>
                        <a:noFill/>
                      </a:ln>
                      <a:effectLst/>
                      <a:uLnTx/>
                      <a:uFillTx/>
                    </a:rPr>
                    <a:t>Planning</a:t>
                  </a:r>
                  <a:endParaRPr kumimoji="0" lang="de-DE" sz="1200" b="0" i="0" u="none" strike="noStrike" kern="0" cap="none" spc="0" normalizeH="0" baseline="0" noProof="0" dirty="0">
                    <a:ln>
                      <a:noFill/>
                    </a:ln>
                    <a:effectLst/>
                    <a:uLnTx/>
                    <a:uFillTx/>
                  </a:endParaRPr>
                </a:p>
              </p:txBody>
            </p:sp>
            <p:sp>
              <p:nvSpPr>
                <p:cNvPr id="87" name="Rechteck 42">
                  <a:extLst>
                    <a:ext uri="{FF2B5EF4-FFF2-40B4-BE49-F238E27FC236}">
                      <a16:creationId xmlns:a16="http://schemas.microsoft.com/office/drawing/2014/main" id="{60A1823E-855D-49CC-9240-0934DF703E3E}"/>
                    </a:ext>
                  </a:extLst>
                </p:cNvPr>
                <p:cNvSpPr/>
                <p:nvPr/>
              </p:nvSpPr>
              <p:spPr>
                <a:xfrm>
                  <a:off x="524664" y="2051051"/>
                  <a:ext cx="90000" cy="90000"/>
                </a:xfrm>
                <a:prstGeom prst="rect">
                  <a:avLst/>
                </a:prstGeom>
                <a:solidFill>
                  <a:srgbClr val="D1D1C2"/>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prstClr val="white"/>
                    </a:solidFill>
                    <a:effectLst/>
                    <a:uLnTx/>
                    <a:uFillTx/>
                    <a:latin typeface="Arial"/>
                    <a:ea typeface="+mn-ea"/>
                    <a:cs typeface="+mn-cs"/>
                  </a:endParaRPr>
                </a:p>
              </p:txBody>
            </p:sp>
          </p:grpSp>
        </p:grpSp>
        <p:cxnSp>
          <p:nvCxnSpPr>
            <p:cNvPr id="63" name="Gerade Verbindung mit Pfeil 55">
              <a:extLst>
                <a:ext uri="{FF2B5EF4-FFF2-40B4-BE49-F238E27FC236}">
                  <a16:creationId xmlns:a16="http://schemas.microsoft.com/office/drawing/2014/main" id="{F3D9F985-936F-4CEA-93C8-EE106128D104}"/>
                </a:ext>
              </a:extLst>
            </p:cNvPr>
            <p:cNvCxnSpPr/>
            <p:nvPr/>
          </p:nvCxnSpPr>
          <p:spPr>
            <a:xfrm flipV="1">
              <a:off x="4748624" y="4960359"/>
              <a:ext cx="0" cy="10800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4" name="Textfeld 2">
              <a:extLst>
                <a:ext uri="{FF2B5EF4-FFF2-40B4-BE49-F238E27FC236}">
                  <a16:creationId xmlns:a16="http://schemas.microsoft.com/office/drawing/2014/main" id="{C8A223AF-4668-4AD6-9D39-EB7D9D6A7A19}"/>
                </a:ext>
              </a:extLst>
            </p:cNvPr>
            <p:cNvSpPr txBox="1"/>
            <p:nvPr/>
          </p:nvSpPr>
          <p:spPr>
            <a:xfrm>
              <a:off x="4501800" y="4737360"/>
              <a:ext cx="651445" cy="2769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de-DE" sz="1200" dirty="0">
                  <a:solidFill>
                    <a:schemeClr val="accent1"/>
                  </a:solidFill>
                  <a:latin typeface="Arial" panose="020B0604020202020204" pitchFamily="34" charset="0"/>
                  <a:cs typeface="Arial" panose="020B0604020202020204" pitchFamily="34" charset="0"/>
                </a:rPr>
                <a:t>+1%</a:t>
              </a:r>
            </a:p>
          </p:txBody>
        </p:sp>
        <p:sp>
          <p:nvSpPr>
            <p:cNvPr id="65" name="Textfeld 2">
              <a:extLst>
                <a:ext uri="{FF2B5EF4-FFF2-40B4-BE49-F238E27FC236}">
                  <a16:creationId xmlns:a16="http://schemas.microsoft.com/office/drawing/2014/main" id="{6EFC504B-D076-45BC-900B-F16BA3AF9EFB}"/>
                </a:ext>
              </a:extLst>
            </p:cNvPr>
            <p:cNvSpPr txBox="1"/>
            <p:nvPr/>
          </p:nvSpPr>
          <p:spPr>
            <a:xfrm>
              <a:off x="3047304" y="3276883"/>
              <a:ext cx="651445" cy="35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de-DE" sz="1400" dirty="0">
                  <a:solidFill>
                    <a:schemeClr val="accent1"/>
                  </a:solidFill>
                  <a:latin typeface="Arial" panose="020B0604020202020204" pitchFamily="34" charset="0"/>
                  <a:cs typeface="Arial" panose="020B0604020202020204" pitchFamily="34" charset="0"/>
                </a:rPr>
                <a:t>+1%</a:t>
              </a:r>
            </a:p>
          </p:txBody>
        </p:sp>
        <p:sp>
          <p:nvSpPr>
            <p:cNvPr id="66" name="Textfeld 2">
              <a:extLst>
                <a:ext uri="{FF2B5EF4-FFF2-40B4-BE49-F238E27FC236}">
                  <a16:creationId xmlns:a16="http://schemas.microsoft.com/office/drawing/2014/main" id="{37C6BB87-0F2C-41D3-958E-778B14E9561F}"/>
                </a:ext>
              </a:extLst>
            </p:cNvPr>
            <p:cNvSpPr txBox="1"/>
            <p:nvPr/>
          </p:nvSpPr>
          <p:spPr>
            <a:xfrm>
              <a:off x="10161678" y="2736982"/>
              <a:ext cx="913406" cy="35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de-DE" sz="1400" dirty="0">
                  <a:solidFill>
                    <a:schemeClr val="tx2"/>
                  </a:solidFill>
                  <a:latin typeface="Arial" panose="020B0604020202020204" pitchFamily="34" charset="0"/>
                  <a:cs typeface="Arial" panose="020B0604020202020204" pitchFamily="34" charset="0"/>
                </a:rPr>
                <a:t>+37%</a:t>
              </a:r>
            </a:p>
          </p:txBody>
        </p:sp>
        <p:sp>
          <p:nvSpPr>
            <p:cNvPr id="67" name="Textfeld 2">
              <a:extLst>
                <a:ext uri="{FF2B5EF4-FFF2-40B4-BE49-F238E27FC236}">
                  <a16:creationId xmlns:a16="http://schemas.microsoft.com/office/drawing/2014/main" id="{912D8FAE-B044-4E86-93C1-3E69C4F0ED29}"/>
                </a:ext>
              </a:extLst>
            </p:cNvPr>
            <p:cNvSpPr txBox="1"/>
            <p:nvPr/>
          </p:nvSpPr>
          <p:spPr>
            <a:xfrm>
              <a:off x="11100828" y="3305403"/>
              <a:ext cx="913406" cy="35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de-DE" sz="1400" dirty="0">
                  <a:solidFill>
                    <a:schemeClr val="tx2"/>
                  </a:solidFill>
                  <a:latin typeface="Arial" panose="020B0604020202020204" pitchFamily="34" charset="0"/>
                  <a:cs typeface="Arial" panose="020B0604020202020204" pitchFamily="34" charset="0"/>
                </a:rPr>
                <a:t>+27%</a:t>
              </a:r>
            </a:p>
          </p:txBody>
        </p:sp>
        <p:cxnSp>
          <p:nvCxnSpPr>
            <p:cNvPr id="68" name="Gerade Verbindung mit Pfeil 63">
              <a:extLst>
                <a:ext uri="{FF2B5EF4-FFF2-40B4-BE49-F238E27FC236}">
                  <a16:creationId xmlns:a16="http://schemas.microsoft.com/office/drawing/2014/main" id="{BCF91F77-F12D-4F24-A158-6B107492402E}"/>
                </a:ext>
              </a:extLst>
            </p:cNvPr>
            <p:cNvCxnSpPr>
              <a:cxnSpLocks/>
            </p:cNvCxnSpPr>
            <p:nvPr/>
          </p:nvCxnSpPr>
          <p:spPr>
            <a:xfrm flipV="1">
              <a:off x="10149352" y="3844638"/>
              <a:ext cx="0" cy="936000"/>
            </a:xfrm>
            <a:prstGeom prst="straightConnector1">
              <a:avLst/>
            </a:prstGeom>
            <a:ln w="158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9" name="Textfeld 2">
              <a:extLst>
                <a:ext uri="{FF2B5EF4-FFF2-40B4-BE49-F238E27FC236}">
                  <a16:creationId xmlns:a16="http://schemas.microsoft.com/office/drawing/2014/main" id="{51664476-4595-4FA3-8DFC-0AAB1D9201BC}"/>
                </a:ext>
              </a:extLst>
            </p:cNvPr>
            <p:cNvSpPr txBox="1"/>
            <p:nvPr/>
          </p:nvSpPr>
          <p:spPr>
            <a:xfrm>
              <a:off x="9588721" y="3821731"/>
              <a:ext cx="913406" cy="35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de-DE" sz="1400" dirty="0">
                  <a:solidFill>
                    <a:schemeClr val="accent1"/>
                  </a:solidFill>
                  <a:latin typeface="Arial" panose="020B0604020202020204" pitchFamily="34" charset="0"/>
                  <a:cs typeface="Arial" panose="020B0604020202020204" pitchFamily="34" charset="0"/>
                </a:rPr>
                <a:t>+96%</a:t>
              </a:r>
            </a:p>
          </p:txBody>
        </p:sp>
        <p:sp>
          <p:nvSpPr>
            <p:cNvPr id="70" name="Textfeld 2">
              <a:extLst>
                <a:ext uri="{FF2B5EF4-FFF2-40B4-BE49-F238E27FC236}">
                  <a16:creationId xmlns:a16="http://schemas.microsoft.com/office/drawing/2014/main" id="{D4A77670-113D-4641-94F0-8CCE7D9F5B37}"/>
                </a:ext>
              </a:extLst>
            </p:cNvPr>
            <p:cNvSpPr txBox="1"/>
            <p:nvPr/>
          </p:nvSpPr>
          <p:spPr>
            <a:xfrm>
              <a:off x="7060030" y="3358484"/>
              <a:ext cx="651445" cy="2769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200" dirty="0">
                  <a:solidFill>
                    <a:schemeClr val="accent1"/>
                  </a:solidFill>
                  <a:latin typeface="Arial" panose="020B0604020202020204" pitchFamily="34" charset="0"/>
                  <a:cs typeface="Arial" panose="020B0604020202020204" pitchFamily="34" charset="0"/>
                </a:rPr>
                <a:t>-2%</a:t>
              </a:r>
            </a:p>
          </p:txBody>
        </p:sp>
        <p:cxnSp>
          <p:nvCxnSpPr>
            <p:cNvPr id="71" name="Gerade Verbindung mit Pfeil 69">
              <a:extLst>
                <a:ext uri="{FF2B5EF4-FFF2-40B4-BE49-F238E27FC236}">
                  <a16:creationId xmlns:a16="http://schemas.microsoft.com/office/drawing/2014/main" id="{7F8ED0B4-7F8E-449E-96F0-C6FE4FD8456E}"/>
                </a:ext>
              </a:extLst>
            </p:cNvPr>
            <p:cNvCxnSpPr>
              <a:cxnSpLocks/>
            </p:cNvCxnSpPr>
            <p:nvPr/>
          </p:nvCxnSpPr>
          <p:spPr>
            <a:xfrm rot="10800000" flipV="1">
              <a:off x="7348145" y="3222770"/>
              <a:ext cx="0" cy="14400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2" name="Textfeld 49">
              <a:extLst>
                <a:ext uri="{FF2B5EF4-FFF2-40B4-BE49-F238E27FC236}">
                  <a16:creationId xmlns:a16="http://schemas.microsoft.com/office/drawing/2014/main" id="{677D7BCB-DC00-4019-83A4-BD5447B26731}"/>
                </a:ext>
              </a:extLst>
            </p:cNvPr>
            <p:cNvSpPr txBox="1"/>
            <p:nvPr/>
          </p:nvSpPr>
          <p:spPr>
            <a:xfrm>
              <a:off x="8069048" y="1624773"/>
              <a:ext cx="3334749" cy="307777"/>
            </a:xfrm>
            <a:prstGeom prst="rect">
              <a:avLst/>
            </a:prstGeom>
            <a:noFill/>
          </p:spPr>
          <p:txBody>
            <a:bodyPr wrap="square" rtlCol="0">
              <a:spAutoFit/>
            </a:bodyPr>
            <a:lstStyle/>
            <a:p>
              <a:pPr algn="ctr"/>
              <a:r>
                <a:rPr lang="en-US" sz="1400" b="0" dirty="0"/>
                <a:t>DTV 70.000 </a:t>
              </a:r>
              <a:r>
                <a:rPr lang="en-US" sz="1400" b="0" dirty="0" err="1"/>
                <a:t>Veh</a:t>
              </a:r>
              <a:r>
                <a:rPr lang="en-US" sz="1400" b="0" dirty="0"/>
                <a:t>./day, 3-lane motorway</a:t>
              </a:r>
            </a:p>
          </p:txBody>
        </p:sp>
        <p:sp>
          <p:nvSpPr>
            <p:cNvPr id="73" name="Textfeld 50">
              <a:extLst>
                <a:ext uri="{FF2B5EF4-FFF2-40B4-BE49-F238E27FC236}">
                  <a16:creationId xmlns:a16="http://schemas.microsoft.com/office/drawing/2014/main" id="{44B9E767-BBB7-4F77-9689-DB7EF3CFBAB6}"/>
                </a:ext>
              </a:extLst>
            </p:cNvPr>
            <p:cNvSpPr txBox="1"/>
            <p:nvPr/>
          </p:nvSpPr>
          <p:spPr>
            <a:xfrm>
              <a:off x="4789012" y="1638607"/>
              <a:ext cx="1940250" cy="307777"/>
            </a:xfrm>
            <a:prstGeom prst="rect">
              <a:avLst/>
            </a:prstGeom>
            <a:noFill/>
          </p:spPr>
          <p:txBody>
            <a:bodyPr wrap="square" rtlCol="0">
              <a:spAutoFit/>
            </a:bodyPr>
            <a:lstStyle/>
            <a:p>
              <a:pPr algn="ctr"/>
              <a:r>
                <a:rPr lang="en-US" sz="1400" b="0" dirty="0"/>
                <a:t>2% real discount rate</a:t>
              </a:r>
            </a:p>
          </p:txBody>
        </p:sp>
        <p:sp>
          <p:nvSpPr>
            <p:cNvPr id="74" name="TextBox 38">
              <a:extLst>
                <a:ext uri="{FF2B5EF4-FFF2-40B4-BE49-F238E27FC236}">
                  <a16:creationId xmlns:a16="http://schemas.microsoft.com/office/drawing/2014/main" id="{922F2F08-84E6-47BF-9A79-8A784939E45E}"/>
                </a:ext>
              </a:extLst>
            </p:cNvPr>
            <p:cNvSpPr txBox="1"/>
            <p:nvPr/>
          </p:nvSpPr>
          <p:spPr>
            <a:xfrm>
              <a:off x="1086102" y="5756573"/>
              <a:ext cx="1361434" cy="430887"/>
            </a:xfrm>
            <a:prstGeom prst="rect">
              <a:avLst/>
            </a:prstGeom>
            <a:solidFill>
              <a:schemeClr val="bg1"/>
            </a:solidFill>
          </p:spPr>
          <p:txBody>
            <a:bodyPr wrap="square" rtlCol="0">
              <a:spAutoFit/>
            </a:bodyPr>
            <a:lstStyle/>
            <a:p>
              <a:pPr algn="ctr"/>
              <a:r>
                <a:rPr lang="en-US" sz="1100" b="0" dirty="0"/>
                <a:t>Steel composite deck</a:t>
              </a:r>
            </a:p>
          </p:txBody>
        </p:sp>
        <p:sp>
          <p:nvSpPr>
            <p:cNvPr id="75" name="TextBox 39">
              <a:extLst>
                <a:ext uri="{FF2B5EF4-FFF2-40B4-BE49-F238E27FC236}">
                  <a16:creationId xmlns:a16="http://schemas.microsoft.com/office/drawing/2014/main" id="{F7DDA037-B9A0-4034-BCA2-E790F1B9BBB7}"/>
                </a:ext>
              </a:extLst>
            </p:cNvPr>
            <p:cNvSpPr txBox="1"/>
            <p:nvPr/>
          </p:nvSpPr>
          <p:spPr>
            <a:xfrm>
              <a:off x="2636392" y="5756573"/>
              <a:ext cx="1395942" cy="425501"/>
            </a:xfrm>
            <a:prstGeom prst="rect">
              <a:avLst/>
            </a:prstGeom>
            <a:solidFill>
              <a:schemeClr val="bg1"/>
            </a:solidFill>
          </p:spPr>
          <p:txBody>
            <a:bodyPr wrap="square" rtlCol="0">
              <a:spAutoFit/>
            </a:bodyPr>
            <a:lstStyle/>
            <a:p>
              <a:pPr algn="ctr"/>
              <a:r>
                <a:rPr lang="en-US" sz="1100" b="0" dirty="0"/>
                <a:t>Prestressed </a:t>
              </a:r>
              <a:r>
                <a:rPr lang="en-US" sz="1065" b="0" dirty="0"/>
                <a:t>concrete deck</a:t>
              </a:r>
            </a:p>
          </p:txBody>
        </p:sp>
        <p:sp>
          <p:nvSpPr>
            <p:cNvPr id="76" name="TextBox 40">
              <a:extLst>
                <a:ext uri="{FF2B5EF4-FFF2-40B4-BE49-F238E27FC236}">
                  <a16:creationId xmlns:a16="http://schemas.microsoft.com/office/drawing/2014/main" id="{2C252B1B-69FF-4400-A3BC-CF6F7825FB8A}"/>
                </a:ext>
              </a:extLst>
            </p:cNvPr>
            <p:cNvSpPr txBox="1"/>
            <p:nvPr/>
          </p:nvSpPr>
          <p:spPr>
            <a:xfrm>
              <a:off x="7999127" y="5793475"/>
              <a:ext cx="903766" cy="430887"/>
            </a:xfrm>
            <a:prstGeom prst="rect">
              <a:avLst/>
            </a:prstGeom>
            <a:solidFill>
              <a:schemeClr val="bg1"/>
            </a:solidFill>
          </p:spPr>
          <p:txBody>
            <a:bodyPr wrap="square" rtlCol="0">
              <a:spAutoFit/>
            </a:bodyPr>
            <a:lstStyle/>
            <a:p>
              <a:pPr algn="ctr"/>
              <a:r>
                <a:rPr lang="en-US" sz="1100" b="0" dirty="0"/>
                <a:t>Motorway below</a:t>
              </a:r>
            </a:p>
          </p:txBody>
        </p:sp>
        <p:sp>
          <p:nvSpPr>
            <p:cNvPr id="77" name="TextBox 41">
              <a:extLst>
                <a:ext uri="{FF2B5EF4-FFF2-40B4-BE49-F238E27FC236}">
                  <a16:creationId xmlns:a16="http://schemas.microsoft.com/office/drawing/2014/main" id="{62FEA0A4-05A0-4E72-BD6E-B9ACC19B7F22}"/>
                </a:ext>
              </a:extLst>
            </p:cNvPr>
            <p:cNvSpPr txBox="1"/>
            <p:nvPr/>
          </p:nvSpPr>
          <p:spPr>
            <a:xfrm>
              <a:off x="8969199" y="5793474"/>
              <a:ext cx="930723" cy="430887"/>
            </a:xfrm>
            <a:prstGeom prst="rect">
              <a:avLst/>
            </a:prstGeom>
            <a:solidFill>
              <a:schemeClr val="bg1"/>
            </a:solidFill>
          </p:spPr>
          <p:txBody>
            <a:bodyPr wrap="square" rtlCol="0">
              <a:spAutoFit/>
            </a:bodyPr>
            <a:lstStyle/>
            <a:p>
              <a:pPr algn="ctr"/>
              <a:r>
                <a:rPr lang="en-US" sz="1100" b="0" dirty="0"/>
                <a:t>Country road on top</a:t>
              </a:r>
            </a:p>
          </p:txBody>
        </p:sp>
        <p:sp>
          <p:nvSpPr>
            <p:cNvPr id="78" name="TextBox 42">
              <a:extLst>
                <a:ext uri="{FF2B5EF4-FFF2-40B4-BE49-F238E27FC236}">
                  <a16:creationId xmlns:a16="http://schemas.microsoft.com/office/drawing/2014/main" id="{9683B8BA-6B84-48BC-85A3-9F2FD7A01E7C}"/>
                </a:ext>
              </a:extLst>
            </p:cNvPr>
            <p:cNvSpPr txBox="1"/>
            <p:nvPr/>
          </p:nvSpPr>
          <p:spPr>
            <a:xfrm>
              <a:off x="10037104" y="5793474"/>
              <a:ext cx="841827" cy="430887"/>
            </a:xfrm>
            <a:prstGeom prst="rect">
              <a:avLst/>
            </a:prstGeom>
            <a:solidFill>
              <a:schemeClr val="bg1"/>
            </a:solidFill>
          </p:spPr>
          <p:txBody>
            <a:bodyPr wrap="square" rtlCol="0">
              <a:spAutoFit/>
            </a:bodyPr>
            <a:lstStyle/>
            <a:p>
              <a:pPr algn="ctr"/>
              <a:r>
                <a:rPr lang="en-US" sz="1100" b="0" dirty="0"/>
                <a:t>Motorway below</a:t>
              </a:r>
            </a:p>
          </p:txBody>
        </p:sp>
        <p:sp>
          <p:nvSpPr>
            <p:cNvPr id="79" name="TextBox 43">
              <a:extLst>
                <a:ext uri="{FF2B5EF4-FFF2-40B4-BE49-F238E27FC236}">
                  <a16:creationId xmlns:a16="http://schemas.microsoft.com/office/drawing/2014/main" id="{3B78827F-2D1E-4C98-A3DB-1E323F80CAFC}"/>
                </a:ext>
              </a:extLst>
            </p:cNvPr>
            <p:cNvSpPr txBox="1"/>
            <p:nvPr/>
          </p:nvSpPr>
          <p:spPr>
            <a:xfrm>
              <a:off x="10977108" y="5793474"/>
              <a:ext cx="922792" cy="430887"/>
            </a:xfrm>
            <a:prstGeom prst="rect">
              <a:avLst/>
            </a:prstGeom>
            <a:solidFill>
              <a:schemeClr val="bg1"/>
            </a:solidFill>
          </p:spPr>
          <p:txBody>
            <a:bodyPr wrap="square" rtlCol="0">
              <a:spAutoFit/>
            </a:bodyPr>
            <a:lstStyle/>
            <a:p>
              <a:pPr algn="ctr"/>
              <a:r>
                <a:rPr lang="en-US" sz="1100" b="0" dirty="0"/>
                <a:t>Country road on top</a:t>
              </a:r>
            </a:p>
          </p:txBody>
        </p:sp>
        <p:sp>
          <p:nvSpPr>
            <p:cNvPr id="80" name="TextBox 32">
              <a:extLst>
                <a:ext uri="{FF2B5EF4-FFF2-40B4-BE49-F238E27FC236}">
                  <a16:creationId xmlns:a16="http://schemas.microsoft.com/office/drawing/2014/main" id="{B32D9760-5636-4403-AEF2-62B30FD6EF64}"/>
                </a:ext>
              </a:extLst>
            </p:cNvPr>
            <p:cNvSpPr txBox="1"/>
            <p:nvPr/>
          </p:nvSpPr>
          <p:spPr>
            <a:xfrm>
              <a:off x="5412225" y="2215112"/>
              <a:ext cx="1618772" cy="163891"/>
            </a:xfrm>
            <a:prstGeom prst="rect">
              <a:avLst/>
            </a:prstGeom>
            <a:solidFill>
              <a:schemeClr val="bg1"/>
            </a:solidFill>
          </p:spPr>
          <p:txBody>
            <a:bodyPr wrap="square" tIns="0" bIns="0" rtlCol="0">
              <a:spAutoFit/>
            </a:bodyPr>
            <a:lstStyle/>
            <a:p>
              <a:pPr algn="l"/>
              <a:r>
                <a:rPr lang="en-US" sz="1065" b="0" dirty="0"/>
                <a:t>Steel composite deck</a:t>
              </a:r>
            </a:p>
          </p:txBody>
        </p:sp>
        <p:sp>
          <p:nvSpPr>
            <p:cNvPr id="81" name="TextBox 33">
              <a:extLst>
                <a:ext uri="{FF2B5EF4-FFF2-40B4-BE49-F238E27FC236}">
                  <a16:creationId xmlns:a16="http://schemas.microsoft.com/office/drawing/2014/main" id="{5C272854-D81A-41FF-8778-B78EFFE22025}"/>
                </a:ext>
              </a:extLst>
            </p:cNvPr>
            <p:cNvSpPr txBox="1"/>
            <p:nvPr/>
          </p:nvSpPr>
          <p:spPr>
            <a:xfrm>
              <a:off x="5412224" y="2404661"/>
              <a:ext cx="1982839" cy="163891"/>
            </a:xfrm>
            <a:prstGeom prst="rect">
              <a:avLst/>
            </a:prstGeom>
            <a:solidFill>
              <a:schemeClr val="bg1"/>
            </a:solidFill>
          </p:spPr>
          <p:txBody>
            <a:bodyPr wrap="square" tIns="0" bIns="0" rtlCol="0">
              <a:spAutoFit/>
            </a:bodyPr>
            <a:lstStyle/>
            <a:p>
              <a:pPr algn="l"/>
              <a:r>
                <a:rPr lang="en-US" sz="1065" b="0" dirty="0"/>
                <a:t>Prestressed concrete deck</a:t>
              </a:r>
            </a:p>
          </p:txBody>
        </p:sp>
      </p:grpSp>
      <p:sp>
        <p:nvSpPr>
          <p:cNvPr id="97" name="Rechteck 48">
            <a:extLst>
              <a:ext uri="{FF2B5EF4-FFF2-40B4-BE49-F238E27FC236}">
                <a16:creationId xmlns:a16="http://schemas.microsoft.com/office/drawing/2014/main" id="{33DDCC21-DB75-4CDA-A2EF-1305BC05F570}"/>
              </a:ext>
            </a:extLst>
          </p:cNvPr>
          <p:cNvSpPr/>
          <p:nvPr/>
        </p:nvSpPr>
        <p:spPr bwMode="auto">
          <a:xfrm>
            <a:off x="9782946" y="2084354"/>
            <a:ext cx="102394" cy="109643"/>
          </a:xfrm>
          <a:prstGeom prst="rect">
            <a:avLst/>
          </a:prstGeom>
          <a:solidFill>
            <a:srgbClr val="FF8766"/>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sp>
        <p:nvSpPr>
          <p:cNvPr id="98" name="Rechteck 66">
            <a:extLst>
              <a:ext uri="{FF2B5EF4-FFF2-40B4-BE49-F238E27FC236}">
                <a16:creationId xmlns:a16="http://schemas.microsoft.com/office/drawing/2014/main" id="{6CDA2B85-AD52-4262-90DB-494AAC18609D}"/>
              </a:ext>
            </a:extLst>
          </p:cNvPr>
          <p:cNvSpPr/>
          <p:nvPr/>
        </p:nvSpPr>
        <p:spPr bwMode="auto">
          <a:xfrm>
            <a:off x="9782946" y="2242058"/>
            <a:ext cx="102394" cy="109643"/>
          </a:xfrm>
          <a:prstGeom prst="rect">
            <a:avLst/>
          </a:prstGeom>
          <a:solidFill>
            <a:srgbClr val="FF370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sp>
        <p:nvSpPr>
          <p:cNvPr id="99" name="Rechteck 74">
            <a:extLst>
              <a:ext uri="{FF2B5EF4-FFF2-40B4-BE49-F238E27FC236}">
                <a16:creationId xmlns:a16="http://schemas.microsoft.com/office/drawing/2014/main" id="{EF28010B-B94B-49A0-A195-EE0883859D69}"/>
              </a:ext>
            </a:extLst>
          </p:cNvPr>
          <p:cNvSpPr/>
          <p:nvPr/>
        </p:nvSpPr>
        <p:spPr bwMode="auto">
          <a:xfrm>
            <a:off x="9782251" y="2403536"/>
            <a:ext cx="102394" cy="109643"/>
          </a:xfrm>
          <a:prstGeom prst="rect">
            <a:avLst/>
          </a:prstGeom>
          <a:solidFill>
            <a:srgbClr val="BF290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sp>
        <p:nvSpPr>
          <p:cNvPr id="100" name="Rechteck 75">
            <a:extLst>
              <a:ext uri="{FF2B5EF4-FFF2-40B4-BE49-F238E27FC236}">
                <a16:creationId xmlns:a16="http://schemas.microsoft.com/office/drawing/2014/main" id="{CBEDC056-C2BC-455E-804A-C954F8392856}"/>
              </a:ext>
            </a:extLst>
          </p:cNvPr>
          <p:cNvSpPr/>
          <p:nvPr/>
        </p:nvSpPr>
        <p:spPr bwMode="auto">
          <a:xfrm>
            <a:off x="9922483" y="2084354"/>
            <a:ext cx="102394" cy="109643"/>
          </a:xfrm>
          <a:prstGeom prst="rect">
            <a:avLst/>
          </a:prstGeom>
          <a:solidFill>
            <a:srgbClr val="C9C9C9"/>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sp>
        <p:nvSpPr>
          <p:cNvPr id="101" name="Rechteck 76">
            <a:extLst>
              <a:ext uri="{FF2B5EF4-FFF2-40B4-BE49-F238E27FC236}">
                <a16:creationId xmlns:a16="http://schemas.microsoft.com/office/drawing/2014/main" id="{DC78A6C0-C012-42AC-8321-48855DBB6426}"/>
              </a:ext>
            </a:extLst>
          </p:cNvPr>
          <p:cNvSpPr/>
          <p:nvPr/>
        </p:nvSpPr>
        <p:spPr bwMode="auto">
          <a:xfrm>
            <a:off x="9922483" y="2242058"/>
            <a:ext cx="102394" cy="109643"/>
          </a:xfrm>
          <a:prstGeom prst="rect">
            <a:avLst/>
          </a:prstGeom>
          <a:solidFill>
            <a:srgbClr val="ADADAD"/>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sp>
        <p:nvSpPr>
          <p:cNvPr id="102" name="Rechteck 77">
            <a:extLst>
              <a:ext uri="{FF2B5EF4-FFF2-40B4-BE49-F238E27FC236}">
                <a16:creationId xmlns:a16="http://schemas.microsoft.com/office/drawing/2014/main" id="{BB73731A-51D5-48E7-BEBA-74F58F850D5B}"/>
              </a:ext>
            </a:extLst>
          </p:cNvPr>
          <p:cNvSpPr/>
          <p:nvPr/>
        </p:nvSpPr>
        <p:spPr bwMode="auto">
          <a:xfrm>
            <a:off x="9921788" y="2403536"/>
            <a:ext cx="102394" cy="109643"/>
          </a:xfrm>
          <a:prstGeom prst="rect">
            <a:avLst/>
          </a:prstGeom>
          <a:solidFill>
            <a:srgbClr val="777777"/>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MS PGothic" pitchFamily="34" charset="-128"/>
            </a:endParaRPr>
          </a:p>
        </p:txBody>
      </p:sp>
      <p:sp>
        <p:nvSpPr>
          <p:cNvPr id="103" name="TextBox 34">
            <a:extLst>
              <a:ext uri="{FF2B5EF4-FFF2-40B4-BE49-F238E27FC236}">
                <a16:creationId xmlns:a16="http://schemas.microsoft.com/office/drawing/2014/main" id="{4AC1DE22-5B48-4598-B383-0246A52BE4E8}"/>
              </a:ext>
            </a:extLst>
          </p:cNvPr>
          <p:cNvSpPr txBox="1"/>
          <p:nvPr/>
        </p:nvSpPr>
        <p:spPr>
          <a:xfrm>
            <a:off x="10032720" y="2330245"/>
            <a:ext cx="1618772" cy="256224"/>
          </a:xfrm>
          <a:prstGeom prst="rect">
            <a:avLst/>
          </a:prstGeom>
          <a:noFill/>
        </p:spPr>
        <p:txBody>
          <a:bodyPr wrap="square" rtlCol="0">
            <a:spAutoFit/>
          </a:bodyPr>
          <a:lstStyle/>
          <a:p>
            <a:pPr algn="l"/>
            <a:r>
              <a:rPr lang="en-US" sz="1065" b="0" dirty="0"/>
              <a:t>Construction</a:t>
            </a:r>
          </a:p>
        </p:txBody>
      </p:sp>
      <p:sp>
        <p:nvSpPr>
          <p:cNvPr id="104" name="TextBox 34">
            <a:extLst>
              <a:ext uri="{FF2B5EF4-FFF2-40B4-BE49-F238E27FC236}">
                <a16:creationId xmlns:a16="http://schemas.microsoft.com/office/drawing/2014/main" id="{C304B7B6-C314-490E-96CC-7552FE0DBE97}"/>
              </a:ext>
            </a:extLst>
          </p:cNvPr>
          <p:cNvSpPr txBox="1"/>
          <p:nvPr/>
        </p:nvSpPr>
        <p:spPr>
          <a:xfrm>
            <a:off x="10033431" y="2167974"/>
            <a:ext cx="1618772" cy="256224"/>
          </a:xfrm>
          <a:prstGeom prst="rect">
            <a:avLst/>
          </a:prstGeom>
          <a:noFill/>
        </p:spPr>
        <p:txBody>
          <a:bodyPr wrap="square" rtlCol="0">
            <a:spAutoFit/>
          </a:bodyPr>
          <a:lstStyle/>
          <a:p>
            <a:pPr algn="l"/>
            <a:r>
              <a:rPr lang="en-US" sz="1065" b="0" dirty="0"/>
              <a:t>Operation</a:t>
            </a:r>
          </a:p>
        </p:txBody>
      </p:sp>
      <p:sp>
        <p:nvSpPr>
          <p:cNvPr id="105" name="TextBox 34">
            <a:extLst>
              <a:ext uri="{FF2B5EF4-FFF2-40B4-BE49-F238E27FC236}">
                <a16:creationId xmlns:a16="http://schemas.microsoft.com/office/drawing/2014/main" id="{D6F099EB-83DF-4CDC-8006-D22968A72EF1}"/>
              </a:ext>
            </a:extLst>
          </p:cNvPr>
          <p:cNvSpPr txBox="1"/>
          <p:nvPr/>
        </p:nvSpPr>
        <p:spPr>
          <a:xfrm>
            <a:off x="10034650" y="2009562"/>
            <a:ext cx="1618772" cy="256224"/>
          </a:xfrm>
          <a:prstGeom prst="rect">
            <a:avLst/>
          </a:prstGeom>
          <a:noFill/>
        </p:spPr>
        <p:txBody>
          <a:bodyPr wrap="square" rtlCol="0">
            <a:spAutoFit/>
          </a:bodyPr>
          <a:lstStyle/>
          <a:p>
            <a:pPr algn="l"/>
            <a:r>
              <a:rPr lang="en-US" sz="1065" b="0" dirty="0"/>
              <a:t>Dismantling</a:t>
            </a:r>
          </a:p>
        </p:txBody>
      </p:sp>
      <p:sp>
        <p:nvSpPr>
          <p:cNvPr id="106" name="Slide Number Placeholder 4">
            <a:extLst>
              <a:ext uri="{FF2B5EF4-FFF2-40B4-BE49-F238E27FC236}">
                <a16:creationId xmlns:a16="http://schemas.microsoft.com/office/drawing/2014/main" id="{21CFD9A3-91A8-47CF-925F-AD9F796C54FA}"/>
              </a:ext>
            </a:extLst>
          </p:cNvPr>
          <p:cNvSpPr>
            <a:spLocks noGrp="1"/>
          </p:cNvSpPr>
          <p:nvPr>
            <p:ph type="sldNum" sz="quarter" idx="10"/>
          </p:nvPr>
        </p:nvSpPr>
        <p:spPr>
          <a:xfrm>
            <a:off x="407988" y="6335281"/>
            <a:ext cx="1344000" cy="90000"/>
          </a:xfrm>
        </p:spPr>
        <p:txBody>
          <a:bodyPr/>
          <a:lstStyle/>
          <a:p>
            <a:pPr>
              <a:spcAft>
                <a:spcPts val="600"/>
              </a:spcAft>
              <a:defRPr/>
            </a:pPr>
            <a:r>
              <a:rPr lang="en-GB"/>
              <a:t>Page </a:t>
            </a:r>
            <a:fld id="{43667527-7C42-4D8C-9BD4-204D132C7D2E}" type="slidenum">
              <a:rPr smtClean="0"/>
              <a:pPr>
                <a:spcAft>
                  <a:spcPts val="600"/>
                </a:spcAft>
                <a:defRPr/>
              </a:pPr>
              <a:t>18</a:t>
            </a:fld>
            <a:endParaRPr lang="en-GB"/>
          </a:p>
        </p:txBody>
      </p:sp>
      <p:sp>
        <p:nvSpPr>
          <p:cNvPr id="107" name="Footer Placeholder 5">
            <a:extLst>
              <a:ext uri="{FF2B5EF4-FFF2-40B4-BE49-F238E27FC236}">
                <a16:creationId xmlns:a16="http://schemas.microsoft.com/office/drawing/2014/main" id="{4D3104D6-512A-4560-AC6F-FC88FC112D95}"/>
              </a:ext>
            </a:extLst>
          </p:cNvPr>
          <p:cNvSpPr>
            <a:spLocks noGrp="1"/>
          </p:cNvSpPr>
          <p:nvPr>
            <p:ph type="ftr" sz="quarter" idx="3"/>
          </p:nvPr>
        </p:nvSpPr>
        <p:spPr>
          <a:xfrm>
            <a:off x="407988" y="6516000"/>
            <a:ext cx="1344000" cy="90000"/>
          </a:xfrm>
        </p:spPr>
        <p:txBody>
          <a:bodyPr/>
          <a:lstStyle/>
          <a:p>
            <a:pPr eaLnBrk="0" fontAlgn="base" hangingPunct="0">
              <a:spcBef>
                <a:spcPct val="0"/>
              </a:spcBef>
              <a:spcAft>
                <a:spcPts val="600"/>
              </a:spcAft>
              <a:defRPr/>
            </a:pPr>
            <a:r>
              <a:rPr lang="en-GB" dirty="0" err="1"/>
              <a:t>Mosty</a:t>
            </a:r>
            <a:r>
              <a:rPr lang="en-GB" dirty="0"/>
              <a:t> 2022</a:t>
            </a:r>
          </a:p>
        </p:txBody>
      </p:sp>
      <p:sp>
        <p:nvSpPr>
          <p:cNvPr id="110" name="Date Placeholder 6">
            <a:extLst>
              <a:ext uri="{FF2B5EF4-FFF2-40B4-BE49-F238E27FC236}">
                <a16:creationId xmlns:a16="http://schemas.microsoft.com/office/drawing/2014/main" id="{D2EAF39A-9D8C-4F85-897C-A9F6B4833F4D}"/>
              </a:ext>
            </a:extLst>
          </p:cNvPr>
          <p:cNvSpPr txBox="1">
            <a:spLocks/>
          </p:cNvSpPr>
          <p:nvPr/>
        </p:nvSpPr>
        <p:spPr>
          <a:xfrm>
            <a:off x="296606" y="638429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4896001-3AA0-4930-A036-8A333FEECD7C}" type="datetime1">
              <a:rPr lang="en-GB" sz="600" smtClean="0"/>
              <a:pPr>
                <a:spcAft>
                  <a:spcPts val="600"/>
                </a:spcAft>
              </a:pPr>
              <a:t>16/06/2022</a:t>
            </a:fld>
            <a:endParaRPr lang="en-GB" dirty="0"/>
          </a:p>
        </p:txBody>
      </p:sp>
      <p:sp>
        <p:nvSpPr>
          <p:cNvPr id="108" name="TextBox 107">
            <a:extLst>
              <a:ext uri="{FF2B5EF4-FFF2-40B4-BE49-F238E27FC236}">
                <a16:creationId xmlns:a16="http://schemas.microsoft.com/office/drawing/2014/main" id="{54124E14-9E49-48EF-AADA-129D66656233}"/>
              </a:ext>
            </a:extLst>
          </p:cNvPr>
          <p:cNvSpPr txBox="1"/>
          <p:nvPr/>
        </p:nvSpPr>
        <p:spPr>
          <a:xfrm>
            <a:off x="1336840" y="6492767"/>
            <a:ext cx="9304020" cy="323165"/>
          </a:xfrm>
          <a:prstGeom prst="rect">
            <a:avLst/>
          </a:prstGeom>
          <a:noFill/>
        </p:spPr>
        <p:txBody>
          <a:bodyPr wrap="square" rtlCol="0">
            <a:spAutoFit/>
          </a:bodyPr>
          <a:lstStyle/>
          <a:p>
            <a:pPr>
              <a:spcBef>
                <a:spcPts val="600"/>
              </a:spcBef>
            </a:pPr>
            <a:r>
              <a:rPr lang="en-US" sz="800" dirty="0">
                <a:effectLst/>
                <a:latin typeface="Arial" panose="020B0604020202020204" pitchFamily="34" charset="0"/>
                <a:ea typeface="Calibri" panose="020F0502020204030204" pitchFamily="34" charset="0"/>
              </a:rPr>
              <a:t>D. Rademacher, A. Barceló, O. Hechler: Life-cycle and External Cost Assessment for Bridges with Small and Medium Spans. 25. MEZINÁRODNÍ SYMPOZIUM MOSTY/BRIDGES 2020. Brno, 2020.</a:t>
            </a:r>
            <a:endParaRPr lang="en-US" sz="800" dirty="0">
              <a:effectLst/>
              <a:latin typeface="Times New Roman" panose="02020603050405020304" pitchFamily="18" charset="0"/>
              <a:ea typeface="Calibri" panose="020F0502020204030204" pitchFamily="34" charset="0"/>
            </a:endParaRPr>
          </a:p>
          <a:p>
            <a:endParaRPr lang="LID4096" sz="700" dirty="0"/>
          </a:p>
        </p:txBody>
      </p:sp>
    </p:spTree>
    <p:extLst>
      <p:ext uri="{BB962C8B-B14F-4D97-AF65-F5344CB8AC3E}">
        <p14:creationId xmlns:p14="http://schemas.microsoft.com/office/powerpoint/2010/main" val="1175281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Gerade Verbindung mit Pfeil 15">
            <a:extLst>
              <a:ext uri="{FF2B5EF4-FFF2-40B4-BE49-F238E27FC236}">
                <a16:creationId xmlns:a16="http://schemas.microsoft.com/office/drawing/2014/main" id="{85BB0790-22DA-407C-8A83-496020070AC9}"/>
              </a:ext>
            </a:extLst>
          </p:cNvPr>
          <p:cNvCxnSpPr>
            <a:cxnSpLocks/>
          </p:cNvCxnSpPr>
          <p:nvPr/>
        </p:nvCxnSpPr>
        <p:spPr>
          <a:xfrm flipV="1">
            <a:off x="6171319" y="2202462"/>
            <a:ext cx="3799383" cy="95246"/>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B9D8CE0D-E43A-41DA-A500-C3AE3EF288FE}"/>
              </a:ext>
            </a:extLst>
          </p:cNvPr>
          <p:cNvCxnSpPr/>
          <p:nvPr/>
        </p:nvCxnSpPr>
        <p:spPr>
          <a:xfrm flipV="1">
            <a:off x="8664435" y="5119905"/>
            <a:ext cx="0" cy="108000"/>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Textfeld 2">
            <a:extLst>
              <a:ext uri="{FF2B5EF4-FFF2-40B4-BE49-F238E27FC236}">
                <a16:creationId xmlns:a16="http://schemas.microsoft.com/office/drawing/2014/main" id="{F9F3A5FD-69BF-4824-A91B-244B71F2D249}"/>
              </a:ext>
            </a:extLst>
          </p:cNvPr>
          <p:cNvSpPr txBox="1"/>
          <p:nvPr/>
        </p:nvSpPr>
        <p:spPr>
          <a:xfrm>
            <a:off x="8417611" y="4896906"/>
            <a:ext cx="651445" cy="2769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a:solidFill>
                  <a:schemeClr val="tx1">
                    <a:lumMod val="50000"/>
                    <a:lumOff val="50000"/>
                  </a:schemeClr>
                </a:solidFill>
                <a:latin typeface="Arial" panose="020B0604020202020204" pitchFamily="34" charset="0"/>
                <a:cs typeface="Arial" panose="020B0604020202020204" pitchFamily="34" charset="0"/>
              </a:rPr>
              <a:t>+1%</a:t>
            </a:r>
            <a:endParaRPr lang="en-US"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59" name="Textfeld 2">
            <a:extLst>
              <a:ext uri="{FF2B5EF4-FFF2-40B4-BE49-F238E27FC236}">
                <a16:creationId xmlns:a16="http://schemas.microsoft.com/office/drawing/2014/main" id="{F9F3A5FD-69BF-4824-A91B-244B71F2D249}"/>
              </a:ext>
            </a:extLst>
          </p:cNvPr>
          <p:cNvSpPr txBox="1"/>
          <p:nvPr/>
        </p:nvSpPr>
        <p:spPr>
          <a:xfrm>
            <a:off x="6963115" y="3436429"/>
            <a:ext cx="651445" cy="35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a:solidFill>
                  <a:schemeClr val="tx1">
                    <a:lumMod val="50000"/>
                    <a:lumOff val="50000"/>
                  </a:schemeClr>
                </a:solidFill>
                <a:latin typeface="Arial" panose="020B0604020202020204" pitchFamily="34" charset="0"/>
                <a:cs typeface="Arial" panose="020B0604020202020204" pitchFamily="34" charset="0"/>
              </a:rPr>
              <a:t>+1%</a:t>
            </a:r>
            <a:endParaRPr lang="en-US" sz="14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EC20B207-4630-4CC1-8A4A-C6471273C98E}"/>
              </a:ext>
            </a:extLst>
          </p:cNvPr>
          <p:cNvSpPr txBox="1"/>
          <p:nvPr/>
        </p:nvSpPr>
        <p:spPr>
          <a:xfrm>
            <a:off x="5060159" y="5933540"/>
            <a:ext cx="1290644" cy="369332"/>
          </a:xfrm>
          <a:prstGeom prst="rect">
            <a:avLst/>
          </a:prstGeom>
          <a:solidFill>
            <a:schemeClr val="bg1"/>
          </a:solidFill>
        </p:spPr>
        <p:txBody>
          <a:bodyPr wrap="square" tIns="0" bIns="0" rtlCol="0">
            <a:spAutoFit/>
          </a:bodyPr>
          <a:lstStyle/>
          <a:p>
            <a:pPr algn="ctr"/>
            <a:r>
              <a:rPr lang="en-US" sz="1200"/>
              <a:t>Stahlverbund-Überbau</a:t>
            </a:r>
            <a:endParaRPr lang="en-US" sz="1200" dirty="0"/>
          </a:p>
        </p:txBody>
      </p:sp>
      <p:graphicFrame>
        <p:nvGraphicFramePr>
          <p:cNvPr id="50" name="Diagramm 49">
            <a:extLst>
              <a:ext uri="{FF2B5EF4-FFF2-40B4-BE49-F238E27FC236}">
                <a16:creationId xmlns:a16="http://schemas.microsoft.com/office/drawing/2014/main" id="{8C959E66-0D44-475E-B5E4-DAF1A711DB0D}"/>
              </a:ext>
            </a:extLst>
          </p:cNvPr>
          <p:cNvGraphicFramePr>
            <a:graphicFrameLocks/>
          </p:cNvGraphicFramePr>
          <p:nvPr>
            <p:extLst>
              <p:ext uri="{D42A27DB-BD31-4B8C-83A1-F6EECF244321}">
                <p14:modId xmlns:p14="http://schemas.microsoft.com/office/powerpoint/2010/main" val="4156737017"/>
              </p:ext>
            </p:extLst>
          </p:nvPr>
        </p:nvGraphicFramePr>
        <p:xfrm>
          <a:off x="4185721" y="2092096"/>
          <a:ext cx="5755394" cy="4360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1" name="Diagramm 50">
            <a:extLst>
              <a:ext uri="{FF2B5EF4-FFF2-40B4-BE49-F238E27FC236}">
                <a16:creationId xmlns:a16="http://schemas.microsoft.com/office/drawing/2014/main" id="{18416852-A1CD-4481-93E8-A8A653BDCC7C}"/>
              </a:ext>
            </a:extLst>
          </p:cNvPr>
          <p:cNvGraphicFramePr>
            <a:graphicFrameLocks/>
          </p:cNvGraphicFramePr>
          <p:nvPr>
            <p:extLst>
              <p:ext uri="{D42A27DB-BD31-4B8C-83A1-F6EECF244321}">
                <p14:modId xmlns:p14="http://schemas.microsoft.com/office/powerpoint/2010/main" val="2194443959"/>
              </p:ext>
            </p:extLst>
          </p:nvPr>
        </p:nvGraphicFramePr>
        <p:xfrm>
          <a:off x="5538906" y="2958434"/>
          <a:ext cx="998779" cy="1039634"/>
        </p:xfrm>
        <a:graphic>
          <a:graphicData uri="http://schemas.openxmlformats.org/drawingml/2006/chart">
            <c:chart xmlns:c="http://schemas.openxmlformats.org/drawingml/2006/chart" xmlns:r="http://schemas.openxmlformats.org/officeDocument/2006/relationships" r:id="rId4"/>
          </a:graphicData>
        </a:graphic>
      </p:graphicFrame>
      <p:sp>
        <p:nvSpPr>
          <p:cNvPr id="60" name="Textfeld 59">
            <a:extLst>
              <a:ext uri="{FF2B5EF4-FFF2-40B4-BE49-F238E27FC236}">
                <a16:creationId xmlns:a16="http://schemas.microsoft.com/office/drawing/2014/main" id="{97302145-32CE-4A16-94E2-AE046D61A9A8}"/>
              </a:ext>
            </a:extLst>
          </p:cNvPr>
          <p:cNvSpPr txBox="1"/>
          <p:nvPr/>
        </p:nvSpPr>
        <p:spPr>
          <a:xfrm>
            <a:off x="6888098" y="5408925"/>
            <a:ext cx="337125" cy="276999"/>
          </a:xfrm>
          <a:prstGeom prst="rect">
            <a:avLst/>
          </a:prstGeom>
          <a:solidFill>
            <a:schemeClr val="bg1"/>
          </a:solidFill>
        </p:spPr>
        <p:txBody>
          <a:bodyPr wrap="square" lIns="36000" tIns="0" rIns="36000" bIns="0" rtlCol="0">
            <a:spAutoFit/>
          </a:bodyPr>
          <a:lstStyle/>
          <a:p>
            <a:pPr algn="ctr"/>
            <a:r>
              <a:rPr lang="en-US" sz="900"/>
              <a:t>ges.</a:t>
            </a:r>
          </a:p>
          <a:p>
            <a:pPr algn="ctr"/>
            <a:r>
              <a:rPr lang="en-US" sz="900"/>
              <a:t>0,28 </a:t>
            </a:r>
            <a:endParaRPr lang="en-US" sz="900" dirty="0"/>
          </a:p>
        </p:txBody>
      </p:sp>
      <p:sp>
        <p:nvSpPr>
          <p:cNvPr id="61" name="Textfeld 60">
            <a:extLst>
              <a:ext uri="{FF2B5EF4-FFF2-40B4-BE49-F238E27FC236}">
                <a16:creationId xmlns:a16="http://schemas.microsoft.com/office/drawing/2014/main" id="{CD08D9DC-39B5-458E-9784-C146B5A56558}"/>
              </a:ext>
            </a:extLst>
          </p:cNvPr>
          <p:cNvSpPr txBox="1"/>
          <p:nvPr/>
        </p:nvSpPr>
        <p:spPr>
          <a:xfrm>
            <a:off x="7204110" y="5386856"/>
            <a:ext cx="337125" cy="276999"/>
          </a:xfrm>
          <a:prstGeom prst="rect">
            <a:avLst/>
          </a:prstGeom>
          <a:solidFill>
            <a:schemeClr val="bg1"/>
          </a:solidFill>
        </p:spPr>
        <p:txBody>
          <a:bodyPr wrap="square" lIns="36000" tIns="0" rIns="36000" bIns="0" rtlCol="0">
            <a:spAutoFit/>
          </a:bodyPr>
          <a:lstStyle/>
          <a:p>
            <a:pPr algn="ctr"/>
            <a:r>
              <a:rPr lang="en-US" sz="900"/>
              <a:t>ges.</a:t>
            </a:r>
          </a:p>
          <a:p>
            <a:pPr algn="ctr"/>
            <a:r>
              <a:rPr lang="en-US" sz="900"/>
              <a:t>0,35 </a:t>
            </a:r>
            <a:endParaRPr lang="en-US" sz="900" dirty="0"/>
          </a:p>
        </p:txBody>
      </p:sp>
      <p:sp>
        <p:nvSpPr>
          <p:cNvPr id="73" name="Textfeld 72">
            <a:extLst>
              <a:ext uri="{FF2B5EF4-FFF2-40B4-BE49-F238E27FC236}">
                <a16:creationId xmlns:a16="http://schemas.microsoft.com/office/drawing/2014/main" id="{98DB741E-1970-4F96-B1C1-6AB46CA71A1D}"/>
              </a:ext>
            </a:extLst>
          </p:cNvPr>
          <p:cNvSpPr txBox="1"/>
          <p:nvPr/>
        </p:nvSpPr>
        <p:spPr>
          <a:xfrm>
            <a:off x="6443547" y="3094786"/>
            <a:ext cx="1663074" cy="276999"/>
          </a:xfrm>
          <a:prstGeom prst="rect">
            <a:avLst/>
          </a:prstGeom>
          <a:noFill/>
        </p:spPr>
        <p:txBody>
          <a:bodyPr wrap="square" rtlCol="0">
            <a:spAutoFit/>
          </a:bodyPr>
          <a:lstStyle/>
          <a:p>
            <a:pPr algn="l"/>
            <a:r>
              <a:rPr lang="en-US" sz="1200" b="0" dirty="0"/>
              <a:t>A 4 Transport (0,08) </a:t>
            </a:r>
          </a:p>
        </p:txBody>
      </p:sp>
      <p:sp>
        <p:nvSpPr>
          <p:cNvPr id="91" name="Textfeld 90">
            <a:extLst>
              <a:ext uri="{FF2B5EF4-FFF2-40B4-BE49-F238E27FC236}">
                <a16:creationId xmlns:a16="http://schemas.microsoft.com/office/drawing/2014/main" id="{79DA8380-4909-4C9F-9F4B-191269E40D7B}"/>
              </a:ext>
            </a:extLst>
          </p:cNvPr>
          <p:cNvSpPr txBox="1"/>
          <p:nvPr/>
        </p:nvSpPr>
        <p:spPr>
          <a:xfrm>
            <a:off x="7881517" y="5464004"/>
            <a:ext cx="337125" cy="276999"/>
          </a:xfrm>
          <a:prstGeom prst="rect">
            <a:avLst/>
          </a:prstGeom>
          <a:noFill/>
        </p:spPr>
        <p:txBody>
          <a:bodyPr wrap="square" lIns="36000" tIns="0" rIns="36000" bIns="0" rtlCol="0">
            <a:spAutoFit/>
          </a:bodyPr>
          <a:lstStyle/>
          <a:p>
            <a:pPr algn="ctr"/>
            <a:r>
              <a:rPr lang="en-US" sz="900"/>
              <a:t>ges.</a:t>
            </a:r>
          </a:p>
          <a:p>
            <a:pPr algn="ctr"/>
            <a:r>
              <a:rPr lang="en-US" sz="900"/>
              <a:t>-0,02 </a:t>
            </a:r>
            <a:endParaRPr lang="en-US" sz="900" dirty="0"/>
          </a:p>
        </p:txBody>
      </p:sp>
      <p:sp>
        <p:nvSpPr>
          <p:cNvPr id="92" name="Textfeld 91">
            <a:extLst>
              <a:ext uri="{FF2B5EF4-FFF2-40B4-BE49-F238E27FC236}">
                <a16:creationId xmlns:a16="http://schemas.microsoft.com/office/drawing/2014/main" id="{C4047C3E-E4F1-4FD4-8139-1FCC5BA0C883}"/>
              </a:ext>
            </a:extLst>
          </p:cNvPr>
          <p:cNvSpPr txBox="1"/>
          <p:nvPr/>
        </p:nvSpPr>
        <p:spPr>
          <a:xfrm>
            <a:off x="8223810" y="5494961"/>
            <a:ext cx="337125" cy="276999"/>
          </a:xfrm>
          <a:prstGeom prst="rect">
            <a:avLst/>
          </a:prstGeom>
          <a:noFill/>
        </p:spPr>
        <p:txBody>
          <a:bodyPr wrap="square" lIns="36000" tIns="0" rIns="36000" bIns="0" rtlCol="0">
            <a:spAutoFit/>
          </a:bodyPr>
          <a:lstStyle/>
          <a:p>
            <a:pPr algn="ctr"/>
            <a:r>
              <a:rPr lang="en-US" sz="900"/>
              <a:t>ges.</a:t>
            </a:r>
          </a:p>
          <a:p>
            <a:pPr algn="ctr"/>
            <a:r>
              <a:rPr lang="en-US" sz="900"/>
              <a:t>-0,18 </a:t>
            </a:r>
            <a:endParaRPr lang="en-US" sz="900" dirty="0"/>
          </a:p>
        </p:txBody>
      </p:sp>
      <p:sp>
        <p:nvSpPr>
          <p:cNvPr id="94" name="Textfeld 93">
            <a:extLst>
              <a:ext uri="{FF2B5EF4-FFF2-40B4-BE49-F238E27FC236}">
                <a16:creationId xmlns:a16="http://schemas.microsoft.com/office/drawing/2014/main" id="{13AEF77A-DEDF-4684-BD45-DFEA3593A432}"/>
              </a:ext>
            </a:extLst>
          </p:cNvPr>
          <p:cNvSpPr txBox="1"/>
          <p:nvPr/>
        </p:nvSpPr>
        <p:spPr>
          <a:xfrm>
            <a:off x="6495938" y="2901620"/>
            <a:ext cx="1628343" cy="276999"/>
          </a:xfrm>
          <a:prstGeom prst="rect">
            <a:avLst/>
          </a:prstGeom>
          <a:noFill/>
        </p:spPr>
        <p:txBody>
          <a:bodyPr wrap="square" lIns="36000" rtlCol="0">
            <a:spAutoFit/>
          </a:bodyPr>
          <a:lstStyle/>
          <a:p>
            <a:pPr algn="l"/>
            <a:r>
              <a:rPr lang="en-US" sz="1200" b="0" dirty="0"/>
              <a:t>A 5 Erection (0,26)</a:t>
            </a:r>
          </a:p>
        </p:txBody>
      </p:sp>
      <p:sp>
        <p:nvSpPr>
          <p:cNvPr id="95" name="Textfeld 94">
            <a:extLst>
              <a:ext uri="{FF2B5EF4-FFF2-40B4-BE49-F238E27FC236}">
                <a16:creationId xmlns:a16="http://schemas.microsoft.com/office/drawing/2014/main" id="{B5E28453-39AA-4A03-8BCB-EAED867B424E}"/>
              </a:ext>
            </a:extLst>
          </p:cNvPr>
          <p:cNvSpPr txBox="1"/>
          <p:nvPr/>
        </p:nvSpPr>
        <p:spPr>
          <a:xfrm>
            <a:off x="6443547" y="3444401"/>
            <a:ext cx="1775095" cy="461665"/>
          </a:xfrm>
          <a:prstGeom prst="rect">
            <a:avLst/>
          </a:prstGeom>
          <a:noFill/>
        </p:spPr>
        <p:txBody>
          <a:bodyPr wrap="square" rtlCol="0">
            <a:spAutoFit/>
          </a:bodyPr>
          <a:lstStyle/>
          <a:p>
            <a:pPr algn="l"/>
            <a:r>
              <a:rPr lang="en-US" sz="1200" b="0" dirty="0"/>
              <a:t>A1-3 Product manufacturing (2,56)</a:t>
            </a:r>
          </a:p>
        </p:txBody>
      </p:sp>
      <p:cxnSp>
        <p:nvCxnSpPr>
          <p:cNvPr id="9" name="Gerader Verbinder 8">
            <a:extLst>
              <a:ext uri="{FF2B5EF4-FFF2-40B4-BE49-F238E27FC236}">
                <a16:creationId xmlns:a16="http://schemas.microsoft.com/office/drawing/2014/main" id="{03069A0D-3523-493B-8E3B-535D4BD6A03B}"/>
              </a:ext>
            </a:extLst>
          </p:cNvPr>
          <p:cNvCxnSpPr>
            <a:cxnSpLocks/>
            <a:endCxn id="94" idx="1"/>
          </p:cNvCxnSpPr>
          <p:nvPr/>
        </p:nvCxnSpPr>
        <p:spPr>
          <a:xfrm flipV="1">
            <a:off x="6271099" y="3040120"/>
            <a:ext cx="224839" cy="16499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56C71601-20FC-4ED2-8778-77A3E727A9EE}"/>
              </a:ext>
            </a:extLst>
          </p:cNvPr>
          <p:cNvCxnSpPr>
            <a:cxnSpLocks/>
          </p:cNvCxnSpPr>
          <p:nvPr/>
        </p:nvCxnSpPr>
        <p:spPr>
          <a:xfrm flipV="1">
            <a:off x="6247198" y="3657627"/>
            <a:ext cx="229761" cy="256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008AA590-FE9C-4D92-A7D9-54B41566189C}"/>
              </a:ext>
            </a:extLst>
          </p:cNvPr>
          <p:cNvCxnSpPr>
            <a:cxnSpLocks/>
          </p:cNvCxnSpPr>
          <p:nvPr/>
        </p:nvCxnSpPr>
        <p:spPr>
          <a:xfrm flipV="1">
            <a:off x="6261712" y="3261883"/>
            <a:ext cx="229761" cy="256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C9F61264-9FC9-4590-A8C2-0EAF340AD448}"/>
              </a:ext>
            </a:extLst>
          </p:cNvPr>
          <p:cNvCxnSpPr>
            <a:cxnSpLocks/>
            <a:stCxn id="65" idx="3"/>
          </p:cNvCxnSpPr>
          <p:nvPr/>
        </p:nvCxnSpPr>
        <p:spPr>
          <a:xfrm>
            <a:off x="5742348" y="2923881"/>
            <a:ext cx="127530" cy="34610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2" name="Textfeld 2">
            <a:extLst>
              <a:ext uri="{FF2B5EF4-FFF2-40B4-BE49-F238E27FC236}">
                <a16:creationId xmlns:a16="http://schemas.microsoft.com/office/drawing/2014/main" id="{B6D1A704-AFAE-4A59-BEE5-9CCE924D4FDA}"/>
              </a:ext>
            </a:extLst>
          </p:cNvPr>
          <p:cNvSpPr txBox="1"/>
          <p:nvPr/>
        </p:nvSpPr>
        <p:spPr>
          <a:xfrm>
            <a:off x="9282254" y="2322798"/>
            <a:ext cx="667814" cy="35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a:solidFill>
                  <a:schemeClr val="accent1"/>
                </a:solidFill>
                <a:latin typeface="Arial" panose="020B0604020202020204" pitchFamily="34" charset="0"/>
                <a:cs typeface="Arial" panose="020B0604020202020204" pitchFamily="34" charset="0"/>
              </a:rPr>
              <a:t>+3%</a:t>
            </a:r>
            <a:endParaRPr lang="en-US" sz="1400" dirty="0">
              <a:solidFill>
                <a:schemeClr val="accent1"/>
              </a:solidFill>
              <a:latin typeface="Arial" panose="020B0604020202020204" pitchFamily="34" charset="0"/>
              <a:cs typeface="Arial" panose="020B0604020202020204" pitchFamily="34" charset="0"/>
            </a:endParaRPr>
          </a:p>
        </p:txBody>
      </p:sp>
      <p:cxnSp>
        <p:nvCxnSpPr>
          <p:cNvPr id="21" name="Gerader Verbinder 20">
            <a:extLst>
              <a:ext uri="{FF2B5EF4-FFF2-40B4-BE49-F238E27FC236}">
                <a16:creationId xmlns:a16="http://schemas.microsoft.com/office/drawing/2014/main" id="{0E66C821-04B2-4D69-A5B4-7ECE6C1FC29A}"/>
              </a:ext>
            </a:extLst>
          </p:cNvPr>
          <p:cNvCxnSpPr>
            <a:cxnSpLocks/>
          </p:cNvCxnSpPr>
          <p:nvPr/>
        </p:nvCxnSpPr>
        <p:spPr>
          <a:xfrm flipV="1">
            <a:off x="4846925" y="3478251"/>
            <a:ext cx="1144618" cy="949019"/>
          </a:xfrm>
          <a:prstGeom prst="line">
            <a:avLst/>
          </a:prstGeom>
          <a:ln w="19050">
            <a:solidFill>
              <a:srgbClr val="B82700"/>
            </a:solidFill>
            <a:prstDash val="sysDash"/>
          </a:ln>
        </p:spPr>
        <p:style>
          <a:lnRef idx="1">
            <a:schemeClr val="accent1"/>
          </a:lnRef>
          <a:fillRef idx="0">
            <a:schemeClr val="accent1"/>
          </a:fillRef>
          <a:effectRef idx="0">
            <a:schemeClr val="accent1"/>
          </a:effectRef>
          <a:fontRef idx="minor">
            <a:schemeClr val="tx1"/>
          </a:fontRef>
        </p:style>
      </p:cxnSp>
      <p:sp>
        <p:nvSpPr>
          <p:cNvPr id="63" name="Textfeld 62">
            <a:extLst>
              <a:ext uri="{FF2B5EF4-FFF2-40B4-BE49-F238E27FC236}">
                <a16:creationId xmlns:a16="http://schemas.microsoft.com/office/drawing/2014/main" id="{6F86F363-CC59-43BA-9489-DC1B9FF55A12}"/>
              </a:ext>
            </a:extLst>
          </p:cNvPr>
          <p:cNvSpPr txBox="1"/>
          <p:nvPr/>
        </p:nvSpPr>
        <p:spPr>
          <a:xfrm>
            <a:off x="318780" y="4663618"/>
            <a:ext cx="3005191" cy="646331"/>
          </a:xfrm>
          <a:prstGeom prst="rect">
            <a:avLst/>
          </a:prstGeom>
          <a:noFill/>
        </p:spPr>
        <p:txBody>
          <a:bodyPr wrap="square" rtlCol="0">
            <a:spAutoFit/>
          </a:bodyPr>
          <a:lstStyle/>
          <a:p>
            <a:pPr algn="l"/>
            <a:r>
              <a:rPr lang="en-US" sz="1200" b="0" dirty="0"/>
              <a:t>Data sets used:</a:t>
            </a:r>
          </a:p>
          <a:p>
            <a:pPr algn="l"/>
            <a:r>
              <a:rPr lang="en-US" sz="1200" b="0" i="1" dirty="0">
                <a:solidFill>
                  <a:srgbClr val="FF3700"/>
                </a:solidFill>
              </a:rPr>
              <a:t>Steel sections</a:t>
            </a:r>
            <a:r>
              <a:rPr lang="en-US" sz="1200" b="0" dirty="0">
                <a:solidFill>
                  <a:srgbClr val="FF3700"/>
                </a:solidFill>
              </a:rPr>
              <a:t> </a:t>
            </a:r>
            <a:r>
              <a:rPr lang="en-US" sz="1200" b="0" dirty="0">
                <a:solidFill>
                  <a:schemeClr val="accent1"/>
                </a:solidFill>
              </a:rPr>
              <a:t>HISTAR</a:t>
            </a:r>
            <a:r>
              <a:rPr lang="en-US" sz="1200" b="0" dirty="0"/>
              <a:t>: EPD</a:t>
            </a:r>
          </a:p>
          <a:p>
            <a:pPr algn="l"/>
            <a:r>
              <a:rPr lang="en-US" sz="1200" b="0" i="1" dirty="0">
                <a:solidFill>
                  <a:schemeClr val="bg1">
                    <a:lumMod val="50000"/>
                  </a:schemeClr>
                </a:solidFill>
              </a:rPr>
              <a:t>Concrete</a:t>
            </a:r>
            <a:r>
              <a:rPr lang="en-US" sz="1200" b="0" dirty="0">
                <a:solidFill>
                  <a:schemeClr val="bg1">
                    <a:lumMod val="50000"/>
                  </a:schemeClr>
                </a:solidFill>
              </a:rPr>
              <a:t> C20/25 - C30/37:</a:t>
            </a:r>
            <a:r>
              <a:rPr lang="en-US" sz="1200" b="0" dirty="0"/>
              <a:t> ökobau.dat</a:t>
            </a:r>
          </a:p>
        </p:txBody>
      </p:sp>
      <p:sp>
        <p:nvSpPr>
          <p:cNvPr id="64" name="Textfeld 63">
            <a:extLst>
              <a:ext uri="{FF2B5EF4-FFF2-40B4-BE49-F238E27FC236}">
                <a16:creationId xmlns:a16="http://schemas.microsoft.com/office/drawing/2014/main" id="{6B0FF24C-2AE3-4DA1-94FA-7BA38026915A}"/>
              </a:ext>
            </a:extLst>
          </p:cNvPr>
          <p:cNvSpPr txBox="1"/>
          <p:nvPr/>
        </p:nvSpPr>
        <p:spPr>
          <a:xfrm>
            <a:off x="320113" y="5326349"/>
            <a:ext cx="2475048" cy="646331"/>
          </a:xfrm>
          <a:prstGeom prst="rect">
            <a:avLst/>
          </a:prstGeom>
          <a:noFill/>
        </p:spPr>
        <p:txBody>
          <a:bodyPr wrap="square" rtlCol="0">
            <a:spAutoFit/>
          </a:bodyPr>
          <a:lstStyle/>
          <a:p>
            <a:pPr algn="l"/>
            <a:r>
              <a:rPr lang="en-US" sz="1200" b="0" i="1" dirty="0"/>
              <a:t>Reinforcing steel</a:t>
            </a:r>
            <a:r>
              <a:rPr lang="en-US" sz="1200" b="0" dirty="0"/>
              <a:t>: ökobau.dat</a:t>
            </a:r>
          </a:p>
          <a:p>
            <a:pPr algn="l"/>
            <a:r>
              <a:rPr lang="en-US" sz="1200" b="0" i="1" dirty="0"/>
              <a:t>Corrosion protection</a:t>
            </a:r>
            <a:r>
              <a:rPr lang="en-US" sz="1200" b="0" dirty="0"/>
              <a:t>: </a:t>
            </a:r>
            <a:r>
              <a:rPr lang="en-US" sz="1200" b="0" dirty="0" err="1"/>
              <a:t>NaBrü</a:t>
            </a:r>
            <a:r>
              <a:rPr lang="en-US" sz="1200" b="0" dirty="0"/>
              <a:t>-research project (</a:t>
            </a:r>
            <a:r>
              <a:rPr lang="en-US" sz="1200" b="0" dirty="0" err="1"/>
              <a:t>GaBi</a:t>
            </a:r>
            <a:r>
              <a:rPr lang="en-US" sz="1200" b="0" dirty="0"/>
              <a:t> data sets)</a:t>
            </a:r>
          </a:p>
        </p:txBody>
      </p:sp>
      <p:sp>
        <p:nvSpPr>
          <p:cNvPr id="65" name="Textfeld 64">
            <a:extLst>
              <a:ext uri="{FF2B5EF4-FFF2-40B4-BE49-F238E27FC236}">
                <a16:creationId xmlns:a16="http://schemas.microsoft.com/office/drawing/2014/main" id="{7A42F85E-A13B-473D-94AF-E5C050C2D714}"/>
              </a:ext>
            </a:extLst>
          </p:cNvPr>
          <p:cNvSpPr txBox="1"/>
          <p:nvPr/>
        </p:nvSpPr>
        <p:spPr>
          <a:xfrm>
            <a:off x="4581226" y="2323716"/>
            <a:ext cx="1161122" cy="1200329"/>
          </a:xfrm>
          <a:prstGeom prst="rect">
            <a:avLst/>
          </a:prstGeom>
          <a:noFill/>
        </p:spPr>
        <p:txBody>
          <a:bodyPr wrap="square" rtlCol="0">
            <a:spAutoFit/>
          </a:bodyPr>
          <a:lstStyle/>
          <a:p>
            <a:pPr algn="l"/>
            <a:r>
              <a:rPr lang="en-US" sz="1200" b="0" dirty="0"/>
              <a:t>Transport:</a:t>
            </a:r>
          </a:p>
          <a:p>
            <a:pPr algn="l"/>
            <a:r>
              <a:rPr lang="en-US" sz="1200" b="0" dirty="0"/>
              <a:t>Steel girders / sheet piles </a:t>
            </a:r>
          </a:p>
          <a:p>
            <a:pPr algn="l"/>
            <a:r>
              <a:rPr lang="en-US" sz="1200" b="0" dirty="0"/>
              <a:t>500 km truck</a:t>
            </a:r>
          </a:p>
          <a:p>
            <a:pPr algn="l"/>
            <a:r>
              <a:rPr lang="en-US" sz="1200" b="0" dirty="0"/>
              <a:t>Concrete </a:t>
            </a:r>
          </a:p>
          <a:p>
            <a:pPr algn="l"/>
            <a:r>
              <a:rPr lang="en-US" sz="1200" b="0" dirty="0"/>
              <a:t>50 km truck</a:t>
            </a:r>
          </a:p>
        </p:txBody>
      </p:sp>
      <p:sp>
        <p:nvSpPr>
          <p:cNvPr id="104" name="Rechteck 103">
            <a:extLst>
              <a:ext uri="{FF2B5EF4-FFF2-40B4-BE49-F238E27FC236}">
                <a16:creationId xmlns:a16="http://schemas.microsoft.com/office/drawing/2014/main" id="{9C32EEB8-BE3F-4113-A124-85A4B3ADA875}"/>
              </a:ext>
            </a:extLst>
          </p:cNvPr>
          <p:cNvSpPr/>
          <p:nvPr/>
        </p:nvSpPr>
        <p:spPr>
          <a:xfrm>
            <a:off x="4185721" y="1444589"/>
            <a:ext cx="5761080" cy="3893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Global warming potential by member group</a:t>
            </a:r>
          </a:p>
        </p:txBody>
      </p:sp>
      <p:sp>
        <p:nvSpPr>
          <p:cNvPr id="106" name="Textfeld 105">
            <a:extLst>
              <a:ext uri="{FF2B5EF4-FFF2-40B4-BE49-F238E27FC236}">
                <a16:creationId xmlns:a16="http://schemas.microsoft.com/office/drawing/2014/main" id="{670F2099-DFA5-425D-9673-D5F6425C53E3}"/>
              </a:ext>
            </a:extLst>
          </p:cNvPr>
          <p:cNvSpPr txBox="1"/>
          <p:nvPr/>
        </p:nvSpPr>
        <p:spPr>
          <a:xfrm>
            <a:off x="4279243" y="1191327"/>
            <a:ext cx="3708211" cy="276999"/>
          </a:xfrm>
          <a:prstGeom prst="rect">
            <a:avLst/>
          </a:prstGeom>
          <a:noFill/>
        </p:spPr>
        <p:txBody>
          <a:bodyPr wrap="square" rtlCol="0">
            <a:spAutoFit/>
          </a:bodyPr>
          <a:lstStyle/>
          <a:p>
            <a:pPr algn="l"/>
            <a:r>
              <a:rPr lang="en-US" sz="1200" dirty="0"/>
              <a:t>Functional unit: m² bridge area per year</a:t>
            </a:r>
          </a:p>
        </p:txBody>
      </p:sp>
      <p:grpSp>
        <p:nvGrpSpPr>
          <p:cNvPr id="107" name="Gruppieren 106">
            <a:extLst>
              <a:ext uri="{FF2B5EF4-FFF2-40B4-BE49-F238E27FC236}">
                <a16:creationId xmlns:a16="http://schemas.microsoft.com/office/drawing/2014/main" id="{3E8B6EAD-C92F-4691-B241-DC1DB77A09A5}"/>
              </a:ext>
            </a:extLst>
          </p:cNvPr>
          <p:cNvGrpSpPr/>
          <p:nvPr/>
        </p:nvGrpSpPr>
        <p:grpSpPr>
          <a:xfrm>
            <a:off x="7748801" y="2217403"/>
            <a:ext cx="1223412" cy="276999"/>
            <a:chOff x="3604383" y="1983232"/>
            <a:chExt cx="1223412" cy="276999"/>
          </a:xfrm>
        </p:grpSpPr>
        <p:sp>
          <p:nvSpPr>
            <p:cNvPr id="108" name="Textfeld 107">
              <a:extLst>
                <a:ext uri="{FF2B5EF4-FFF2-40B4-BE49-F238E27FC236}">
                  <a16:creationId xmlns:a16="http://schemas.microsoft.com/office/drawing/2014/main" id="{E4DF32A4-0F5E-49E0-A7B8-8227EE297B74}"/>
                </a:ext>
              </a:extLst>
            </p:cNvPr>
            <p:cNvSpPr txBox="1"/>
            <p:nvPr/>
          </p:nvSpPr>
          <p:spPr>
            <a:xfrm>
              <a:off x="3808587" y="1983232"/>
              <a:ext cx="1019208"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Equipment</a:t>
              </a:r>
            </a:p>
          </p:txBody>
        </p:sp>
        <p:sp>
          <p:nvSpPr>
            <p:cNvPr id="109" name="Rechteck 108">
              <a:extLst>
                <a:ext uri="{FF2B5EF4-FFF2-40B4-BE49-F238E27FC236}">
                  <a16:creationId xmlns:a16="http://schemas.microsoft.com/office/drawing/2014/main" id="{18B7DB95-E6AA-48DB-BFE5-56EFD356C97A}"/>
                </a:ext>
              </a:extLst>
            </p:cNvPr>
            <p:cNvSpPr/>
            <p:nvPr/>
          </p:nvSpPr>
          <p:spPr>
            <a:xfrm>
              <a:off x="3604383" y="2087270"/>
              <a:ext cx="90000" cy="90000"/>
            </a:xfrm>
            <a:prstGeom prst="rect">
              <a:avLst/>
            </a:prstGeom>
            <a:solidFill>
              <a:srgbClr val="FF8766"/>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110" name="Rechteck 109">
              <a:extLst>
                <a:ext uri="{FF2B5EF4-FFF2-40B4-BE49-F238E27FC236}">
                  <a16:creationId xmlns:a16="http://schemas.microsoft.com/office/drawing/2014/main" id="{BB3EF999-AA4D-4B8F-8F95-59948275138F}"/>
                </a:ext>
              </a:extLst>
            </p:cNvPr>
            <p:cNvSpPr/>
            <p:nvPr/>
          </p:nvSpPr>
          <p:spPr>
            <a:xfrm>
              <a:off x="3733428" y="2087270"/>
              <a:ext cx="90000" cy="90000"/>
            </a:xfrm>
            <a:prstGeom prst="rect">
              <a:avLst/>
            </a:prstGeom>
            <a:solidFill>
              <a:srgbClr val="C9C9C9"/>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grpSp>
      <p:grpSp>
        <p:nvGrpSpPr>
          <p:cNvPr id="111" name="Gruppieren 110">
            <a:extLst>
              <a:ext uri="{FF2B5EF4-FFF2-40B4-BE49-F238E27FC236}">
                <a16:creationId xmlns:a16="http://schemas.microsoft.com/office/drawing/2014/main" id="{0EE5F7B6-22FB-443E-9246-5C072E500B5F}"/>
              </a:ext>
            </a:extLst>
          </p:cNvPr>
          <p:cNvGrpSpPr/>
          <p:nvPr/>
        </p:nvGrpSpPr>
        <p:grpSpPr>
          <a:xfrm>
            <a:off x="7748801" y="2409930"/>
            <a:ext cx="1491114" cy="276999"/>
            <a:chOff x="3604383" y="2175759"/>
            <a:chExt cx="1491114" cy="276999"/>
          </a:xfrm>
        </p:grpSpPr>
        <p:sp>
          <p:nvSpPr>
            <p:cNvPr id="131" name="Rechteck 130">
              <a:extLst>
                <a:ext uri="{FF2B5EF4-FFF2-40B4-BE49-F238E27FC236}">
                  <a16:creationId xmlns:a16="http://schemas.microsoft.com/office/drawing/2014/main" id="{FEEEB412-03DF-4021-AE79-A8CB1192C44A}"/>
                </a:ext>
              </a:extLst>
            </p:cNvPr>
            <p:cNvSpPr/>
            <p:nvPr/>
          </p:nvSpPr>
          <p:spPr>
            <a:xfrm>
              <a:off x="3604383" y="2279797"/>
              <a:ext cx="90000" cy="90000"/>
            </a:xfrm>
            <a:prstGeom prst="rect">
              <a:avLst/>
            </a:prstGeom>
            <a:solidFill>
              <a:srgbClr val="FF3700"/>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132" name="Rechteck 131">
              <a:extLst>
                <a:ext uri="{FF2B5EF4-FFF2-40B4-BE49-F238E27FC236}">
                  <a16:creationId xmlns:a16="http://schemas.microsoft.com/office/drawing/2014/main" id="{187C549B-1ED5-42D2-8DD7-71A86845526C}"/>
                </a:ext>
              </a:extLst>
            </p:cNvPr>
            <p:cNvSpPr/>
            <p:nvPr/>
          </p:nvSpPr>
          <p:spPr>
            <a:xfrm>
              <a:off x="3733428" y="2279797"/>
              <a:ext cx="90000" cy="90000"/>
            </a:xfrm>
            <a:prstGeom prst="rect">
              <a:avLst/>
            </a:prstGeom>
            <a:solidFill>
              <a:srgbClr val="ADADAD"/>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133" name="Textfeld 132">
              <a:extLst>
                <a:ext uri="{FF2B5EF4-FFF2-40B4-BE49-F238E27FC236}">
                  <a16:creationId xmlns:a16="http://schemas.microsoft.com/office/drawing/2014/main" id="{EA5AC9D9-3EEB-4333-AA17-9875B4A67FA4}"/>
                </a:ext>
              </a:extLst>
            </p:cNvPr>
            <p:cNvSpPr txBox="1"/>
            <p:nvPr/>
          </p:nvSpPr>
          <p:spPr>
            <a:xfrm>
              <a:off x="3808586" y="2175759"/>
              <a:ext cx="1286911"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Superstructure</a:t>
              </a:r>
            </a:p>
          </p:txBody>
        </p:sp>
      </p:grpSp>
      <p:grpSp>
        <p:nvGrpSpPr>
          <p:cNvPr id="134" name="Gruppieren 133">
            <a:extLst>
              <a:ext uri="{FF2B5EF4-FFF2-40B4-BE49-F238E27FC236}">
                <a16:creationId xmlns:a16="http://schemas.microsoft.com/office/drawing/2014/main" id="{50C0F021-D52D-4AD1-9805-A2E085274CC5}"/>
              </a:ext>
            </a:extLst>
          </p:cNvPr>
          <p:cNvGrpSpPr/>
          <p:nvPr/>
        </p:nvGrpSpPr>
        <p:grpSpPr>
          <a:xfrm>
            <a:off x="7748801" y="2598725"/>
            <a:ext cx="1283908" cy="276999"/>
            <a:chOff x="3604383" y="2364554"/>
            <a:chExt cx="1283908" cy="276999"/>
          </a:xfrm>
        </p:grpSpPr>
        <p:sp>
          <p:nvSpPr>
            <p:cNvPr id="135" name="Rechteck 134">
              <a:extLst>
                <a:ext uri="{FF2B5EF4-FFF2-40B4-BE49-F238E27FC236}">
                  <a16:creationId xmlns:a16="http://schemas.microsoft.com/office/drawing/2014/main" id="{12523678-EB92-49CE-8730-4F3976C3D831}"/>
                </a:ext>
              </a:extLst>
            </p:cNvPr>
            <p:cNvSpPr/>
            <p:nvPr/>
          </p:nvSpPr>
          <p:spPr>
            <a:xfrm>
              <a:off x="3604383" y="2464181"/>
              <a:ext cx="90000" cy="90000"/>
            </a:xfrm>
            <a:prstGeom prst="rect">
              <a:avLst/>
            </a:prstGeom>
            <a:solidFill>
              <a:srgbClr val="BF2900"/>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136" name="Rechteck 135">
              <a:extLst>
                <a:ext uri="{FF2B5EF4-FFF2-40B4-BE49-F238E27FC236}">
                  <a16:creationId xmlns:a16="http://schemas.microsoft.com/office/drawing/2014/main" id="{468DEE92-8D56-4EE0-95C9-E5D46646C92D}"/>
                </a:ext>
              </a:extLst>
            </p:cNvPr>
            <p:cNvSpPr/>
            <p:nvPr/>
          </p:nvSpPr>
          <p:spPr>
            <a:xfrm>
              <a:off x="3733428" y="2464181"/>
              <a:ext cx="90000" cy="90000"/>
            </a:xfrm>
            <a:prstGeom prst="rect">
              <a:avLst/>
            </a:prstGeom>
            <a:solidFill>
              <a:srgbClr val="777777"/>
            </a:solidFill>
            <a:ln w="25400" cap="flat" cmpd="sng" algn="ctr">
              <a:noFill/>
              <a:prstDash val="solid"/>
            </a:ln>
            <a:effectLst/>
          </p:spPr>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137" name="Textfeld 136">
              <a:extLst>
                <a:ext uri="{FF2B5EF4-FFF2-40B4-BE49-F238E27FC236}">
                  <a16:creationId xmlns:a16="http://schemas.microsoft.com/office/drawing/2014/main" id="{5A05843F-80B0-4892-A339-00A8680386E4}"/>
                </a:ext>
              </a:extLst>
            </p:cNvPr>
            <p:cNvSpPr txBox="1"/>
            <p:nvPr/>
          </p:nvSpPr>
          <p:spPr>
            <a:xfrm>
              <a:off x="3808586" y="2364554"/>
              <a:ext cx="1079705"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Substructure</a:t>
              </a:r>
            </a:p>
          </p:txBody>
        </p:sp>
      </p:grpSp>
      <p:sp>
        <p:nvSpPr>
          <p:cNvPr id="138" name="Textfeld 137">
            <a:extLst>
              <a:ext uri="{FF2B5EF4-FFF2-40B4-BE49-F238E27FC236}">
                <a16:creationId xmlns:a16="http://schemas.microsoft.com/office/drawing/2014/main" id="{CF9B1B04-C7D9-445A-B64F-6F4783183E3C}"/>
              </a:ext>
            </a:extLst>
          </p:cNvPr>
          <p:cNvSpPr txBox="1"/>
          <p:nvPr/>
        </p:nvSpPr>
        <p:spPr>
          <a:xfrm>
            <a:off x="6491473" y="1825369"/>
            <a:ext cx="1438859" cy="461665"/>
          </a:xfrm>
          <a:prstGeom prst="rect">
            <a:avLst/>
          </a:prstGeom>
          <a:noFill/>
        </p:spPr>
        <p:txBody>
          <a:bodyPr wrap="square" rtlCol="0">
            <a:spAutoFit/>
          </a:bodyPr>
          <a:lstStyle/>
          <a:p>
            <a:pPr algn="r"/>
            <a:r>
              <a:rPr lang="en-US" sz="1200" b="0" dirty="0">
                <a:solidFill>
                  <a:srgbClr val="FF3700"/>
                </a:solidFill>
              </a:rPr>
              <a:t>Steel-composite</a:t>
            </a:r>
          </a:p>
          <a:p>
            <a:pPr algn="r"/>
            <a:r>
              <a:rPr lang="en-US" sz="1200" b="0" dirty="0">
                <a:solidFill>
                  <a:srgbClr val="FF3700"/>
                </a:solidFill>
              </a:rPr>
              <a:t>beams</a:t>
            </a:r>
          </a:p>
        </p:txBody>
      </p:sp>
      <p:sp>
        <p:nvSpPr>
          <p:cNvPr id="139" name="Textfeld 138">
            <a:extLst>
              <a:ext uri="{FF2B5EF4-FFF2-40B4-BE49-F238E27FC236}">
                <a16:creationId xmlns:a16="http://schemas.microsoft.com/office/drawing/2014/main" id="{C0E04BF3-22B7-4943-81F4-72E66F144BBD}"/>
              </a:ext>
            </a:extLst>
          </p:cNvPr>
          <p:cNvSpPr txBox="1"/>
          <p:nvPr/>
        </p:nvSpPr>
        <p:spPr>
          <a:xfrm>
            <a:off x="4167404" y="1818501"/>
            <a:ext cx="2556962" cy="307777"/>
          </a:xfrm>
          <a:prstGeom prst="rect">
            <a:avLst/>
          </a:prstGeom>
          <a:noFill/>
        </p:spPr>
        <p:txBody>
          <a:bodyPr wrap="square" lIns="36000" rtlCol="0">
            <a:spAutoFit/>
          </a:bodyPr>
          <a:lstStyle/>
          <a:p>
            <a:r>
              <a:rPr lang="en-US" sz="1400" b="1"/>
              <a:t>GWP [kg CO</a:t>
            </a:r>
            <a:r>
              <a:rPr lang="en-US" sz="1400" b="1" baseline="-25000"/>
              <a:t>2</a:t>
            </a:r>
            <a:r>
              <a:rPr lang="en-US" sz="1400" b="1"/>
              <a:t>-eq./(m²∙year)]</a:t>
            </a:r>
            <a:endParaRPr lang="en-US" sz="1400" b="1" dirty="0"/>
          </a:p>
        </p:txBody>
      </p:sp>
      <p:sp>
        <p:nvSpPr>
          <p:cNvPr id="140" name="Textfeld 139">
            <a:extLst>
              <a:ext uri="{FF2B5EF4-FFF2-40B4-BE49-F238E27FC236}">
                <a16:creationId xmlns:a16="http://schemas.microsoft.com/office/drawing/2014/main" id="{01554AA1-AED9-4B4E-9B81-A6F0A80E3443}"/>
              </a:ext>
            </a:extLst>
          </p:cNvPr>
          <p:cNvSpPr txBox="1"/>
          <p:nvPr/>
        </p:nvSpPr>
        <p:spPr>
          <a:xfrm>
            <a:off x="7811636" y="1836521"/>
            <a:ext cx="1404361" cy="461665"/>
          </a:xfrm>
          <a:prstGeom prst="rect">
            <a:avLst/>
          </a:prstGeom>
          <a:noFill/>
        </p:spPr>
        <p:txBody>
          <a:bodyPr wrap="square" rtlCol="0">
            <a:spAutoFit/>
          </a:bodyPr>
          <a:lstStyle/>
          <a:p>
            <a:pPr algn="l"/>
            <a:r>
              <a:rPr lang="en-US" sz="1200" b="0" dirty="0">
                <a:solidFill>
                  <a:schemeClr val="bg1">
                    <a:lumMod val="50000"/>
                  </a:schemeClr>
                </a:solidFill>
              </a:rPr>
              <a:t>Prestressed concrete beams</a:t>
            </a:r>
          </a:p>
        </p:txBody>
      </p:sp>
      <p:sp>
        <p:nvSpPr>
          <p:cNvPr id="144" name="Textfeld 143">
            <a:extLst>
              <a:ext uri="{FF2B5EF4-FFF2-40B4-BE49-F238E27FC236}">
                <a16:creationId xmlns:a16="http://schemas.microsoft.com/office/drawing/2014/main" id="{95989A5F-FDC5-4F9B-8415-16E3C810EAFE}"/>
              </a:ext>
            </a:extLst>
          </p:cNvPr>
          <p:cNvSpPr txBox="1"/>
          <p:nvPr/>
        </p:nvSpPr>
        <p:spPr>
          <a:xfrm>
            <a:off x="4558479" y="5781358"/>
            <a:ext cx="944928" cy="369332"/>
          </a:xfrm>
          <a:prstGeom prst="rect">
            <a:avLst/>
          </a:prstGeom>
          <a:solidFill>
            <a:schemeClr val="bg1"/>
          </a:solidFill>
        </p:spPr>
        <p:txBody>
          <a:bodyPr wrap="square" lIns="36000" tIns="0" rIns="36000" bIns="0" rtlCol="0">
            <a:spAutoFit/>
          </a:bodyPr>
          <a:lstStyle/>
          <a:p>
            <a:pPr algn="ctr"/>
            <a:r>
              <a:rPr lang="en-US" sz="1200" dirty="0"/>
              <a:t>Production</a:t>
            </a:r>
          </a:p>
          <a:p>
            <a:pPr algn="ctr"/>
            <a:r>
              <a:rPr lang="en-US" sz="1200" dirty="0"/>
              <a:t>(A1-5)</a:t>
            </a:r>
          </a:p>
        </p:txBody>
      </p:sp>
      <p:sp>
        <p:nvSpPr>
          <p:cNvPr id="145" name="Textfeld 144">
            <a:extLst>
              <a:ext uri="{FF2B5EF4-FFF2-40B4-BE49-F238E27FC236}">
                <a16:creationId xmlns:a16="http://schemas.microsoft.com/office/drawing/2014/main" id="{4CC1DFCB-9DDE-443B-B8B1-21919AF7A168}"/>
              </a:ext>
            </a:extLst>
          </p:cNvPr>
          <p:cNvSpPr txBox="1"/>
          <p:nvPr/>
        </p:nvSpPr>
        <p:spPr>
          <a:xfrm>
            <a:off x="5523124" y="5781358"/>
            <a:ext cx="1160073" cy="369332"/>
          </a:xfrm>
          <a:prstGeom prst="rect">
            <a:avLst/>
          </a:prstGeom>
          <a:solidFill>
            <a:schemeClr val="bg1"/>
          </a:solidFill>
        </p:spPr>
        <p:txBody>
          <a:bodyPr wrap="square" lIns="36000" tIns="0" rIns="36000" bIns="0" rtlCol="0">
            <a:spAutoFit/>
          </a:bodyPr>
          <a:lstStyle/>
          <a:p>
            <a:pPr algn="ctr"/>
            <a:r>
              <a:rPr lang="en-US" sz="1200" dirty="0"/>
              <a:t>Operation</a:t>
            </a:r>
          </a:p>
          <a:p>
            <a:pPr algn="ctr"/>
            <a:r>
              <a:rPr lang="en-US" sz="1200" dirty="0"/>
              <a:t>(B1-7)</a:t>
            </a:r>
          </a:p>
        </p:txBody>
      </p:sp>
      <p:sp>
        <p:nvSpPr>
          <p:cNvPr id="146" name="Textfeld 145">
            <a:extLst>
              <a:ext uri="{FF2B5EF4-FFF2-40B4-BE49-F238E27FC236}">
                <a16:creationId xmlns:a16="http://schemas.microsoft.com/office/drawing/2014/main" id="{2CC0B9C9-0D45-4772-A870-E58FB4CFA16F}"/>
              </a:ext>
            </a:extLst>
          </p:cNvPr>
          <p:cNvSpPr txBox="1"/>
          <p:nvPr/>
        </p:nvSpPr>
        <p:spPr>
          <a:xfrm>
            <a:off x="6687871" y="5781358"/>
            <a:ext cx="998778" cy="369332"/>
          </a:xfrm>
          <a:prstGeom prst="rect">
            <a:avLst/>
          </a:prstGeom>
          <a:solidFill>
            <a:schemeClr val="bg1"/>
          </a:solidFill>
        </p:spPr>
        <p:txBody>
          <a:bodyPr wrap="square" lIns="36000" tIns="0" rIns="36000" bIns="0" rtlCol="0">
            <a:spAutoFit/>
          </a:bodyPr>
          <a:lstStyle/>
          <a:p>
            <a:pPr algn="ctr"/>
            <a:r>
              <a:rPr lang="en-US" sz="1200" dirty="0"/>
              <a:t>Dismantling</a:t>
            </a:r>
          </a:p>
          <a:p>
            <a:pPr algn="ctr"/>
            <a:r>
              <a:rPr lang="en-US" sz="1200" dirty="0"/>
              <a:t>(C1-4)</a:t>
            </a:r>
          </a:p>
        </p:txBody>
      </p:sp>
      <p:sp>
        <p:nvSpPr>
          <p:cNvPr id="147" name="Textfeld 146">
            <a:extLst>
              <a:ext uri="{FF2B5EF4-FFF2-40B4-BE49-F238E27FC236}">
                <a16:creationId xmlns:a16="http://schemas.microsoft.com/office/drawing/2014/main" id="{4C8F466D-298B-45FF-A4F8-8C49B9F272C2}"/>
              </a:ext>
            </a:extLst>
          </p:cNvPr>
          <p:cNvSpPr txBox="1"/>
          <p:nvPr/>
        </p:nvSpPr>
        <p:spPr>
          <a:xfrm>
            <a:off x="7632489" y="5848033"/>
            <a:ext cx="1269916" cy="184666"/>
          </a:xfrm>
          <a:prstGeom prst="rect">
            <a:avLst/>
          </a:prstGeom>
          <a:solidFill>
            <a:schemeClr val="bg1"/>
          </a:solidFill>
        </p:spPr>
        <p:txBody>
          <a:bodyPr wrap="square" lIns="36000" tIns="0" rIns="36000" bIns="0" rtlCol="0">
            <a:spAutoFit/>
          </a:bodyPr>
          <a:lstStyle/>
          <a:p>
            <a:pPr algn="ctr"/>
            <a:r>
              <a:rPr lang="en-US" sz="1200"/>
              <a:t>Recycling D</a:t>
            </a:r>
            <a:endParaRPr lang="en-US" sz="1200" dirty="0"/>
          </a:p>
        </p:txBody>
      </p:sp>
      <p:sp>
        <p:nvSpPr>
          <p:cNvPr id="148" name="Textfeld 147">
            <a:extLst>
              <a:ext uri="{FF2B5EF4-FFF2-40B4-BE49-F238E27FC236}">
                <a16:creationId xmlns:a16="http://schemas.microsoft.com/office/drawing/2014/main" id="{38A964FA-C3AA-4BA8-A9FA-E85A6779EA34}"/>
              </a:ext>
            </a:extLst>
          </p:cNvPr>
          <p:cNvSpPr txBox="1"/>
          <p:nvPr/>
        </p:nvSpPr>
        <p:spPr>
          <a:xfrm>
            <a:off x="9068637" y="5781358"/>
            <a:ext cx="635729" cy="184666"/>
          </a:xfrm>
          <a:prstGeom prst="rect">
            <a:avLst/>
          </a:prstGeom>
          <a:solidFill>
            <a:schemeClr val="bg1"/>
          </a:solidFill>
        </p:spPr>
        <p:txBody>
          <a:bodyPr wrap="square" lIns="36000" tIns="0" rIns="36000" bIns="0" rtlCol="0">
            <a:spAutoFit/>
          </a:bodyPr>
          <a:lstStyle/>
          <a:p>
            <a:pPr algn="ctr"/>
            <a:r>
              <a:rPr lang="en-US" sz="1200" dirty="0"/>
              <a:t>Total</a:t>
            </a:r>
          </a:p>
        </p:txBody>
      </p:sp>
      <p:cxnSp>
        <p:nvCxnSpPr>
          <p:cNvPr id="151" name="Gerader Verbinder 150">
            <a:extLst>
              <a:ext uri="{FF2B5EF4-FFF2-40B4-BE49-F238E27FC236}">
                <a16:creationId xmlns:a16="http://schemas.microsoft.com/office/drawing/2014/main" id="{D1357E3C-E6C2-413C-9544-AE43E0F42761}"/>
              </a:ext>
            </a:extLst>
          </p:cNvPr>
          <p:cNvCxnSpPr>
            <a:cxnSpLocks/>
            <a:endCxn id="152" idx="1"/>
          </p:cNvCxnSpPr>
          <p:nvPr/>
        </p:nvCxnSpPr>
        <p:spPr>
          <a:xfrm flipV="1">
            <a:off x="6041478" y="5119395"/>
            <a:ext cx="464138" cy="59800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2" name="Textfeld 151">
            <a:extLst>
              <a:ext uri="{FF2B5EF4-FFF2-40B4-BE49-F238E27FC236}">
                <a16:creationId xmlns:a16="http://schemas.microsoft.com/office/drawing/2014/main" id="{FB1D7502-A0CA-492B-BE29-4A76E17462C8}"/>
              </a:ext>
            </a:extLst>
          </p:cNvPr>
          <p:cNvSpPr txBox="1"/>
          <p:nvPr/>
        </p:nvSpPr>
        <p:spPr>
          <a:xfrm>
            <a:off x="6505616" y="4796229"/>
            <a:ext cx="1480988" cy="646331"/>
          </a:xfrm>
          <a:prstGeom prst="rect">
            <a:avLst/>
          </a:prstGeom>
          <a:noFill/>
        </p:spPr>
        <p:txBody>
          <a:bodyPr wrap="square" rtlCol="0">
            <a:spAutoFit/>
          </a:bodyPr>
          <a:lstStyle/>
          <a:p>
            <a:pPr algn="l"/>
            <a:r>
              <a:rPr lang="en-US" sz="1200" b="0" dirty="0">
                <a:solidFill>
                  <a:schemeClr val="accent1"/>
                </a:solidFill>
              </a:rPr>
              <a:t>Renewal corrosion protection steel girders</a:t>
            </a:r>
          </a:p>
        </p:txBody>
      </p:sp>
      <p:cxnSp>
        <p:nvCxnSpPr>
          <p:cNvPr id="153" name="Gerader Verbinder 152">
            <a:extLst>
              <a:ext uri="{FF2B5EF4-FFF2-40B4-BE49-F238E27FC236}">
                <a16:creationId xmlns:a16="http://schemas.microsoft.com/office/drawing/2014/main" id="{76C7719B-F1ED-4005-BFC9-E61C864E31D2}"/>
              </a:ext>
            </a:extLst>
          </p:cNvPr>
          <p:cNvCxnSpPr>
            <a:cxnSpLocks/>
          </p:cNvCxnSpPr>
          <p:nvPr/>
        </p:nvCxnSpPr>
        <p:spPr>
          <a:xfrm>
            <a:off x="9032710" y="4093018"/>
            <a:ext cx="826960"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54" name="Gerade Verbindung mit Pfeil 153">
            <a:extLst>
              <a:ext uri="{FF2B5EF4-FFF2-40B4-BE49-F238E27FC236}">
                <a16:creationId xmlns:a16="http://schemas.microsoft.com/office/drawing/2014/main" id="{7D62F6F1-A06D-4F08-BD64-BD537448C77B}"/>
              </a:ext>
            </a:extLst>
          </p:cNvPr>
          <p:cNvCxnSpPr>
            <a:cxnSpLocks/>
          </p:cNvCxnSpPr>
          <p:nvPr/>
        </p:nvCxnSpPr>
        <p:spPr>
          <a:xfrm flipV="1">
            <a:off x="9859670" y="3982259"/>
            <a:ext cx="0" cy="110759"/>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5" name="Textfeld 2">
            <a:extLst>
              <a:ext uri="{FF2B5EF4-FFF2-40B4-BE49-F238E27FC236}">
                <a16:creationId xmlns:a16="http://schemas.microsoft.com/office/drawing/2014/main" id="{EE94F738-2691-4E18-A036-1F2E13107248}"/>
              </a:ext>
            </a:extLst>
          </p:cNvPr>
          <p:cNvSpPr txBox="1"/>
          <p:nvPr/>
        </p:nvSpPr>
        <p:spPr>
          <a:xfrm>
            <a:off x="9639815" y="3727685"/>
            <a:ext cx="651443" cy="38214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accent1"/>
                </a:solidFill>
                <a:latin typeface="Arial" panose="020B0604020202020204" pitchFamily="34" charset="0"/>
                <a:cs typeface="Arial" panose="020B0604020202020204" pitchFamily="34" charset="0"/>
              </a:rPr>
              <a:t>+12%</a:t>
            </a:r>
          </a:p>
        </p:txBody>
      </p:sp>
      <p:cxnSp>
        <p:nvCxnSpPr>
          <p:cNvPr id="76" name="Gerader Verbinder 75">
            <a:extLst>
              <a:ext uri="{FF2B5EF4-FFF2-40B4-BE49-F238E27FC236}">
                <a16:creationId xmlns:a16="http://schemas.microsoft.com/office/drawing/2014/main" id="{E9AC7145-DC79-4BA0-B1AA-86B5FA476FF5}"/>
              </a:ext>
            </a:extLst>
          </p:cNvPr>
          <p:cNvCxnSpPr>
            <a:cxnSpLocks/>
          </p:cNvCxnSpPr>
          <p:nvPr/>
        </p:nvCxnSpPr>
        <p:spPr>
          <a:xfrm>
            <a:off x="4695739" y="4269935"/>
            <a:ext cx="826960"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77" name="Gerade Verbindung mit Pfeil 76">
            <a:extLst>
              <a:ext uri="{FF2B5EF4-FFF2-40B4-BE49-F238E27FC236}">
                <a16:creationId xmlns:a16="http://schemas.microsoft.com/office/drawing/2014/main" id="{80877F79-DC79-4BEC-A272-15B5179E3BB7}"/>
              </a:ext>
            </a:extLst>
          </p:cNvPr>
          <p:cNvCxnSpPr>
            <a:cxnSpLocks/>
          </p:cNvCxnSpPr>
          <p:nvPr/>
        </p:nvCxnSpPr>
        <p:spPr>
          <a:xfrm flipV="1">
            <a:off x="5522699" y="4140064"/>
            <a:ext cx="0" cy="12987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8" name="Textfeld 2">
            <a:extLst>
              <a:ext uri="{FF2B5EF4-FFF2-40B4-BE49-F238E27FC236}">
                <a16:creationId xmlns:a16="http://schemas.microsoft.com/office/drawing/2014/main" id="{40901064-9DBB-471D-A4A0-4422E19469EA}"/>
              </a:ext>
            </a:extLst>
          </p:cNvPr>
          <p:cNvSpPr txBox="1"/>
          <p:nvPr/>
        </p:nvSpPr>
        <p:spPr>
          <a:xfrm>
            <a:off x="5252918" y="3901442"/>
            <a:ext cx="651443" cy="38214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accent1"/>
                </a:solidFill>
                <a:latin typeface="Arial" panose="020B0604020202020204" pitchFamily="34" charset="0"/>
                <a:cs typeface="Arial" panose="020B0604020202020204" pitchFamily="34" charset="0"/>
              </a:rPr>
              <a:t>+20%</a:t>
            </a:r>
          </a:p>
        </p:txBody>
      </p:sp>
      <p:sp>
        <p:nvSpPr>
          <p:cNvPr id="79" name="Rectangle 78">
            <a:extLst>
              <a:ext uri="{FF2B5EF4-FFF2-40B4-BE49-F238E27FC236}">
                <a16:creationId xmlns:a16="http://schemas.microsoft.com/office/drawing/2014/main" id="{65A3921C-413F-4BD4-A388-5CC428C08C9C}"/>
              </a:ext>
            </a:extLst>
          </p:cNvPr>
          <p:cNvSpPr/>
          <p:nvPr/>
        </p:nvSpPr>
        <p:spPr bwMode="auto">
          <a:xfrm>
            <a:off x="4185065" y="6096644"/>
            <a:ext cx="330907" cy="3077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LID4096" sz="2400" b="0" i="0" u="none" strike="noStrike" cap="none" normalizeH="0" baseline="-25000">
              <a:ln>
                <a:noFill/>
              </a:ln>
              <a:solidFill>
                <a:srgbClr val="FAFFFF"/>
              </a:solidFill>
              <a:effectLst/>
              <a:latin typeface="Arial" pitchFamily="34" charset="0"/>
              <a:ea typeface="MS PGothic" pitchFamily="34" charset="-128"/>
            </a:endParaRPr>
          </a:p>
        </p:txBody>
      </p:sp>
      <p:sp>
        <p:nvSpPr>
          <p:cNvPr id="81" name="Rectangle 3">
            <a:extLst>
              <a:ext uri="{FF2B5EF4-FFF2-40B4-BE49-F238E27FC236}">
                <a16:creationId xmlns:a16="http://schemas.microsoft.com/office/drawing/2014/main" id="{005DCF78-FEC8-430F-B1B9-4E7159AF72F9}"/>
              </a:ext>
            </a:extLst>
          </p:cNvPr>
          <p:cNvSpPr txBox="1">
            <a:spLocks noChangeArrowheads="1"/>
          </p:cNvSpPr>
          <p:nvPr/>
        </p:nvSpPr>
        <p:spPr bwMode="auto">
          <a:xfrm>
            <a:off x="393501" y="140658"/>
            <a:ext cx="11352012" cy="43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200">
                <a:solidFill>
                  <a:schemeClr val="tx1"/>
                </a:solidFill>
                <a:latin typeface="+mj-lt"/>
                <a:ea typeface="MS PGothic" pitchFamily="34" charset="-128"/>
                <a:cs typeface="MS PGothic"/>
              </a:defRPr>
            </a:lvl1pPr>
            <a:lvl2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2pPr>
            <a:lvl3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3pPr>
            <a:lvl4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4pPr>
            <a:lvl5pPr algn="l" rtl="0" eaLnBrk="1" fontAlgn="base" hangingPunct="1">
              <a:spcBef>
                <a:spcPct val="0"/>
              </a:spcBef>
              <a:spcAft>
                <a:spcPct val="0"/>
              </a:spcAft>
              <a:defRPr sz="3000">
                <a:solidFill>
                  <a:schemeClr val="tx2"/>
                </a:solidFill>
                <a:latin typeface="Arial" pitchFamily="34" charset="0"/>
                <a:ea typeface="MS PGothic" pitchFamily="34" charset="-128"/>
                <a:cs typeface="MS PGothic"/>
              </a:defRPr>
            </a:lvl5pPr>
            <a:lvl6pPr marL="457200" algn="l" rtl="0" eaLnBrk="1" fontAlgn="base" hangingPunct="1">
              <a:spcBef>
                <a:spcPct val="0"/>
              </a:spcBef>
              <a:spcAft>
                <a:spcPct val="0"/>
              </a:spcAft>
              <a:defRPr sz="3000">
                <a:solidFill>
                  <a:schemeClr val="tx2"/>
                </a:solidFill>
                <a:latin typeface="Arial" pitchFamily="34" charset="0"/>
                <a:ea typeface="MS PGothic" pitchFamily="34" charset="-128"/>
              </a:defRPr>
            </a:lvl6pPr>
            <a:lvl7pPr marL="914400" algn="l" rtl="0" eaLnBrk="1" fontAlgn="base" hangingPunct="1">
              <a:spcBef>
                <a:spcPct val="0"/>
              </a:spcBef>
              <a:spcAft>
                <a:spcPct val="0"/>
              </a:spcAft>
              <a:defRPr sz="3000">
                <a:solidFill>
                  <a:schemeClr val="tx2"/>
                </a:solidFill>
                <a:latin typeface="Arial" pitchFamily="34" charset="0"/>
                <a:ea typeface="MS PGothic" pitchFamily="34" charset="-128"/>
              </a:defRPr>
            </a:lvl7pPr>
            <a:lvl8pPr marL="1371600" algn="l" rtl="0" eaLnBrk="1" fontAlgn="base" hangingPunct="1">
              <a:spcBef>
                <a:spcPct val="0"/>
              </a:spcBef>
              <a:spcAft>
                <a:spcPct val="0"/>
              </a:spcAft>
              <a:defRPr sz="3000">
                <a:solidFill>
                  <a:schemeClr val="tx2"/>
                </a:solidFill>
                <a:latin typeface="Arial" pitchFamily="34" charset="0"/>
                <a:ea typeface="MS PGothic" pitchFamily="34" charset="-128"/>
              </a:defRPr>
            </a:lvl8pPr>
            <a:lvl9pPr marL="1828800" algn="l" rtl="0" eaLnBrk="1" fontAlgn="base" hangingPunct="1">
              <a:spcBef>
                <a:spcPct val="0"/>
              </a:spcBef>
              <a:spcAft>
                <a:spcPct val="0"/>
              </a:spcAft>
              <a:defRPr sz="3000">
                <a:solidFill>
                  <a:schemeClr val="tx2"/>
                </a:solidFill>
                <a:latin typeface="Arial" pitchFamily="34" charset="0"/>
                <a:ea typeface="MS PGothic" pitchFamily="34" charset="-128"/>
              </a:defRPr>
            </a:lvl9pPr>
          </a:lstStyle>
          <a:p>
            <a:r>
              <a:rPr kumimoji="0" lang="en-US" sz="2200" b="0" i="0" u="none" strike="noStrike" kern="0" cap="none" spc="0" normalizeH="0" baseline="0" noProof="0" dirty="0">
                <a:ln>
                  <a:noFill/>
                </a:ln>
                <a:solidFill>
                  <a:srgbClr val="696969"/>
                </a:solidFill>
                <a:effectLst/>
                <a:uLnTx/>
                <a:uFillTx/>
                <a:latin typeface="Arial"/>
                <a:ea typeface="MS PGothic" pitchFamily="34" charset="-128"/>
                <a:cs typeface="Arial"/>
              </a:rPr>
              <a:t>Case study 2: LCA</a:t>
            </a:r>
            <a:br>
              <a:rPr kumimoji="0" lang="en-US" sz="2200" b="0" i="0" u="none" strike="noStrike" kern="0" cap="none" spc="0" normalizeH="0" baseline="0" noProof="0" dirty="0">
                <a:ln>
                  <a:noFill/>
                </a:ln>
                <a:solidFill>
                  <a:srgbClr val="696969"/>
                </a:solidFill>
                <a:effectLst/>
                <a:uLnTx/>
                <a:uFillTx/>
                <a:latin typeface="Arial"/>
                <a:ea typeface="MS PGothic" pitchFamily="34" charset="-128"/>
                <a:cs typeface="Arial"/>
              </a:rPr>
            </a:br>
            <a:r>
              <a:rPr kumimoji="0" lang="en-US" sz="2200" b="0" i="0" u="none" strike="noStrike" kern="0" cap="none" spc="0" normalizeH="0" baseline="0" noProof="0" dirty="0">
                <a:ln>
                  <a:noFill/>
                </a:ln>
                <a:solidFill>
                  <a:srgbClr val="696969"/>
                </a:solidFill>
                <a:effectLst/>
                <a:uLnTx/>
                <a:uFillTx/>
                <a:latin typeface="Arial"/>
                <a:ea typeface="MS PGothic" pitchFamily="34" charset="-128"/>
                <a:cs typeface="Arial"/>
              </a:rPr>
              <a:t>Varying superstructure</a:t>
            </a:r>
            <a:endParaRPr lang="en-US" altLang="en-US" b="0" kern="0" dirty="0"/>
          </a:p>
        </p:txBody>
      </p:sp>
      <p:sp>
        <p:nvSpPr>
          <p:cNvPr id="82" name="Slide Number Placeholder 4">
            <a:extLst>
              <a:ext uri="{FF2B5EF4-FFF2-40B4-BE49-F238E27FC236}">
                <a16:creationId xmlns:a16="http://schemas.microsoft.com/office/drawing/2014/main" id="{7E43514D-11D4-4B52-97DC-C541222304E8}"/>
              </a:ext>
            </a:extLst>
          </p:cNvPr>
          <p:cNvSpPr txBox="1">
            <a:spLocks/>
          </p:cNvSpPr>
          <p:nvPr/>
        </p:nvSpPr>
        <p:spPr>
          <a:xfrm>
            <a:off x="407988" y="6335281"/>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GB" sz="600"/>
              <a:t>Page </a:t>
            </a:r>
            <a:fld id="{43667527-7C42-4D8C-9BD4-204D132C7D2E}" type="slidenum">
              <a:rPr sz="600" smtClean="0"/>
              <a:pPr>
                <a:spcAft>
                  <a:spcPts val="600"/>
                </a:spcAft>
                <a:defRPr/>
              </a:pPr>
              <a:t>19</a:t>
            </a:fld>
            <a:endParaRPr lang="en-GB" sz="600"/>
          </a:p>
        </p:txBody>
      </p:sp>
      <p:sp>
        <p:nvSpPr>
          <p:cNvPr id="85" name="Footer Placeholder 5">
            <a:extLst>
              <a:ext uri="{FF2B5EF4-FFF2-40B4-BE49-F238E27FC236}">
                <a16:creationId xmlns:a16="http://schemas.microsoft.com/office/drawing/2014/main" id="{6103CFC0-F4E2-484F-B553-3B4C8DD5A923}"/>
              </a:ext>
            </a:extLst>
          </p:cNvPr>
          <p:cNvSpPr txBox="1">
            <a:spLocks/>
          </p:cNvSpPr>
          <p:nvPr/>
        </p:nvSpPr>
        <p:spPr>
          <a:xfrm>
            <a:off x="407988" y="651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ts val="600"/>
              </a:spcAft>
              <a:defRPr/>
            </a:pPr>
            <a:r>
              <a:rPr lang="en-GB" sz="600" dirty="0" err="1"/>
              <a:t>Mosty</a:t>
            </a:r>
            <a:r>
              <a:rPr lang="en-GB" sz="600" dirty="0"/>
              <a:t> 2022</a:t>
            </a:r>
          </a:p>
        </p:txBody>
      </p:sp>
      <p:sp>
        <p:nvSpPr>
          <p:cNvPr id="86" name="Date Placeholder 6">
            <a:extLst>
              <a:ext uri="{FF2B5EF4-FFF2-40B4-BE49-F238E27FC236}">
                <a16:creationId xmlns:a16="http://schemas.microsoft.com/office/drawing/2014/main" id="{4C99C15C-05E0-4351-914C-D436D1853EA2}"/>
              </a:ext>
            </a:extLst>
          </p:cNvPr>
          <p:cNvSpPr txBox="1">
            <a:spLocks/>
          </p:cNvSpPr>
          <p:nvPr/>
        </p:nvSpPr>
        <p:spPr>
          <a:xfrm>
            <a:off x="407988" y="642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4896001-3AA0-4930-A036-8A333FEECD7C}" type="datetime1">
              <a:rPr lang="en-GB" sz="600" smtClean="0"/>
              <a:pPr>
                <a:spcAft>
                  <a:spcPts val="600"/>
                </a:spcAft>
              </a:pPr>
              <a:t>16/06/2022</a:t>
            </a:fld>
            <a:endParaRPr lang="en-GB" sz="600"/>
          </a:p>
        </p:txBody>
      </p:sp>
      <p:pic>
        <p:nvPicPr>
          <p:cNvPr id="83" name="Grafik 6" descr="Ein Bild, das Himmel, draußen, Schnee enthält.&#10;&#10;Mit hoher Zuverlässigkeit generierte Beschreibung">
            <a:extLst>
              <a:ext uri="{FF2B5EF4-FFF2-40B4-BE49-F238E27FC236}">
                <a16:creationId xmlns:a16="http://schemas.microsoft.com/office/drawing/2014/main" id="{1935F2A0-3E15-4E78-9855-72869538E1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3017" y="1276995"/>
            <a:ext cx="2897477" cy="1122722"/>
          </a:xfrm>
          <a:prstGeom prst="rect">
            <a:avLst/>
          </a:prstGeom>
        </p:spPr>
      </p:pic>
    </p:spTree>
    <p:extLst>
      <p:ext uri="{BB962C8B-B14F-4D97-AF65-F5344CB8AC3E}">
        <p14:creationId xmlns:p14="http://schemas.microsoft.com/office/powerpoint/2010/main" val="2506680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9FE98D94-7CE7-4733-AC0B-67CCB7D608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3" name="Object 12" hidden="1">
                        <a:extLst>
                          <a:ext uri="{FF2B5EF4-FFF2-40B4-BE49-F238E27FC236}">
                            <a16:creationId xmlns:a16="http://schemas.microsoft.com/office/drawing/2014/main" id="{9FE98D94-7CE7-4733-AC0B-67CCB7D608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0727AF3B-39FD-4A29-AA54-6B9561048B97}"/>
              </a:ext>
            </a:extLst>
          </p:cNvPr>
          <p:cNvPicPr>
            <a:picLocks noChangeAspect="1"/>
          </p:cNvPicPr>
          <p:nvPr/>
        </p:nvPicPr>
        <p:blipFill>
          <a:blip r:embed="rId6"/>
          <a:stretch>
            <a:fillRect/>
          </a:stretch>
        </p:blipFill>
        <p:spPr>
          <a:xfrm>
            <a:off x="-5965" y="2597089"/>
            <a:ext cx="12192000" cy="3424915"/>
          </a:xfrm>
          <a:prstGeom prst="rect">
            <a:avLst/>
          </a:prstGeom>
        </p:spPr>
      </p:pic>
      <p:sp>
        <p:nvSpPr>
          <p:cNvPr id="20" name="Title 19">
            <a:extLst>
              <a:ext uri="{FF2B5EF4-FFF2-40B4-BE49-F238E27FC236}">
                <a16:creationId xmlns:a16="http://schemas.microsoft.com/office/drawing/2014/main" id="{DDF22A4B-4B86-4E45-A936-009461910B85}"/>
              </a:ext>
            </a:extLst>
          </p:cNvPr>
          <p:cNvSpPr>
            <a:spLocks noGrp="1"/>
          </p:cNvSpPr>
          <p:nvPr>
            <p:ph type="title"/>
          </p:nvPr>
        </p:nvSpPr>
        <p:spPr>
          <a:xfrm>
            <a:off x="401610" y="388900"/>
            <a:ext cx="11307546" cy="738664"/>
          </a:xfrm>
        </p:spPr>
        <p:txBody>
          <a:bodyPr vert="horz"/>
          <a:lstStyle/>
          <a:p>
            <a:r>
              <a:rPr lang="en-GB" sz="2400" dirty="0"/>
              <a:t>The climate emergency</a:t>
            </a:r>
          </a:p>
        </p:txBody>
      </p:sp>
      <p:sp>
        <p:nvSpPr>
          <p:cNvPr id="49" name="TextBox 48">
            <a:extLst>
              <a:ext uri="{FF2B5EF4-FFF2-40B4-BE49-F238E27FC236}">
                <a16:creationId xmlns:a16="http://schemas.microsoft.com/office/drawing/2014/main" id="{E11C51D2-1BBF-4E9A-BC89-5A40D149805D}"/>
              </a:ext>
            </a:extLst>
          </p:cNvPr>
          <p:cNvSpPr txBox="1"/>
          <p:nvPr/>
        </p:nvSpPr>
        <p:spPr>
          <a:xfrm rot="16200000">
            <a:off x="5995858" y="1765606"/>
            <a:ext cx="656623" cy="261610"/>
          </a:xfrm>
          <a:prstGeom prst="rect">
            <a:avLst/>
          </a:prstGeom>
          <a:noFill/>
          <a:ln>
            <a:noFill/>
          </a:ln>
        </p:spPr>
        <p:txBody>
          <a:bodyPr wrap="square" rtlCol="0">
            <a:spAutoFit/>
          </a:bodyPr>
          <a:lstStyle/>
          <a:p>
            <a:r>
              <a:rPr lang="en-GB" sz="1100" dirty="0">
                <a:solidFill>
                  <a:srgbClr val="5C7F92"/>
                </a:solidFill>
              </a:rPr>
              <a:t>Jun.</a:t>
            </a:r>
          </a:p>
        </p:txBody>
      </p:sp>
      <p:sp>
        <p:nvSpPr>
          <p:cNvPr id="37" name="TextBox 36">
            <a:extLst>
              <a:ext uri="{FF2B5EF4-FFF2-40B4-BE49-F238E27FC236}">
                <a16:creationId xmlns:a16="http://schemas.microsoft.com/office/drawing/2014/main" id="{D4E452A1-A7E5-4099-8ADD-CF3E716CDF21}"/>
              </a:ext>
            </a:extLst>
          </p:cNvPr>
          <p:cNvSpPr txBox="1"/>
          <p:nvPr/>
        </p:nvSpPr>
        <p:spPr>
          <a:xfrm>
            <a:off x="3673778" y="2615570"/>
            <a:ext cx="1719386" cy="830997"/>
          </a:xfrm>
          <a:prstGeom prst="rect">
            <a:avLst/>
          </a:prstGeom>
          <a:solidFill>
            <a:srgbClr val="97AEDE">
              <a:alpha val="80000"/>
            </a:srgbClr>
          </a:solidFill>
          <a:ln>
            <a:noFill/>
          </a:ln>
        </p:spPr>
        <p:txBody>
          <a:bodyPr wrap="square" rtlCol="0">
            <a:spAutoFit/>
          </a:bodyPr>
          <a:lstStyle/>
          <a:p>
            <a:pPr algn="ctr"/>
            <a:r>
              <a:rPr lang="en-GB" sz="1200" i="1" dirty="0">
                <a:solidFill>
                  <a:schemeClr val="bg1">
                    <a:lumMod val="95000"/>
                  </a:schemeClr>
                </a:solidFill>
              </a:rPr>
              <a:t>Berlin, London, NYC, Paris, Venice,…</a:t>
            </a:r>
          </a:p>
          <a:p>
            <a:pPr algn="ctr"/>
            <a:r>
              <a:rPr lang="en-GB" sz="1200" dirty="0">
                <a:solidFill>
                  <a:schemeClr val="bg1">
                    <a:lumMod val="95000"/>
                  </a:schemeClr>
                </a:solidFill>
              </a:rPr>
              <a:t>Extinction Rebellion demonstrations</a:t>
            </a:r>
          </a:p>
        </p:txBody>
      </p:sp>
      <p:sp>
        <p:nvSpPr>
          <p:cNvPr id="48" name="TextBox 47">
            <a:extLst>
              <a:ext uri="{FF2B5EF4-FFF2-40B4-BE49-F238E27FC236}">
                <a16:creationId xmlns:a16="http://schemas.microsoft.com/office/drawing/2014/main" id="{3016EFAC-266B-449E-AC3F-E38C00479CCB}"/>
              </a:ext>
            </a:extLst>
          </p:cNvPr>
          <p:cNvSpPr txBox="1"/>
          <p:nvPr/>
        </p:nvSpPr>
        <p:spPr>
          <a:xfrm rot="16200000">
            <a:off x="248273" y="1763074"/>
            <a:ext cx="677370" cy="261610"/>
          </a:xfrm>
          <a:prstGeom prst="rect">
            <a:avLst/>
          </a:prstGeom>
          <a:noFill/>
          <a:ln>
            <a:noFill/>
          </a:ln>
        </p:spPr>
        <p:txBody>
          <a:bodyPr wrap="square" rtlCol="0">
            <a:spAutoFit/>
          </a:bodyPr>
          <a:lstStyle/>
          <a:p>
            <a:r>
              <a:rPr lang="en-GB" sz="1100">
                <a:solidFill>
                  <a:srgbClr val="5C7F92"/>
                </a:solidFill>
              </a:rPr>
              <a:t>Dec</a:t>
            </a:r>
          </a:p>
        </p:txBody>
      </p:sp>
      <p:sp>
        <p:nvSpPr>
          <p:cNvPr id="52" name="TextBox 51">
            <a:extLst>
              <a:ext uri="{FF2B5EF4-FFF2-40B4-BE49-F238E27FC236}">
                <a16:creationId xmlns:a16="http://schemas.microsoft.com/office/drawing/2014/main" id="{49A14CAA-D11B-49A2-8890-1F96D01ADD5D}"/>
              </a:ext>
            </a:extLst>
          </p:cNvPr>
          <p:cNvSpPr txBox="1"/>
          <p:nvPr/>
        </p:nvSpPr>
        <p:spPr>
          <a:xfrm rot="16200000">
            <a:off x="1545049" y="1781082"/>
            <a:ext cx="677370" cy="261610"/>
          </a:xfrm>
          <a:prstGeom prst="rect">
            <a:avLst/>
          </a:prstGeom>
          <a:noFill/>
          <a:ln>
            <a:noFill/>
          </a:ln>
        </p:spPr>
        <p:txBody>
          <a:bodyPr wrap="square" rtlCol="0">
            <a:spAutoFit/>
          </a:bodyPr>
          <a:lstStyle/>
          <a:p>
            <a:r>
              <a:rPr lang="en-GB" sz="1100">
                <a:solidFill>
                  <a:srgbClr val="5C7F92"/>
                </a:solidFill>
              </a:rPr>
              <a:t>Nov</a:t>
            </a:r>
          </a:p>
        </p:txBody>
      </p:sp>
      <p:pic>
        <p:nvPicPr>
          <p:cNvPr id="21" name="Picture 20">
            <a:extLst>
              <a:ext uri="{FF2B5EF4-FFF2-40B4-BE49-F238E27FC236}">
                <a16:creationId xmlns:a16="http://schemas.microsoft.com/office/drawing/2014/main" id="{2BC1ECAF-2F84-4B2A-892C-4E044EC21F25}"/>
              </a:ext>
            </a:extLst>
          </p:cNvPr>
          <p:cNvPicPr>
            <a:picLocks noChangeAspect="1"/>
          </p:cNvPicPr>
          <p:nvPr/>
        </p:nvPicPr>
        <p:blipFill>
          <a:blip r:embed="rId7"/>
          <a:stretch>
            <a:fillRect/>
          </a:stretch>
        </p:blipFill>
        <p:spPr>
          <a:xfrm>
            <a:off x="64321" y="939483"/>
            <a:ext cx="1390697" cy="937459"/>
          </a:xfrm>
          <a:prstGeom prst="rect">
            <a:avLst/>
          </a:prstGeom>
        </p:spPr>
      </p:pic>
      <p:sp>
        <p:nvSpPr>
          <p:cNvPr id="73" name="TextBox 72">
            <a:extLst>
              <a:ext uri="{FF2B5EF4-FFF2-40B4-BE49-F238E27FC236}">
                <a16:creationId xmlns:a16="http://schemas.microsoft.com/office/drawing/2014/main" id="{DA13B857-3745-471F-933F-1FF2B804246C}"/>
              </a:ext>
            </a:extLst>
          </p:cNvPr>
          <p:cNvSpPr txBox="1"/>
          <p:nvPr/>
        </p:nvSpPr>
        <p:spPr>
          <a:xfrm>
            <a:off x="-21661" y="2615570"/>
            <a:ext cx="1160526" cy="1754326"/>
          </a:xfrm>
          <a:prstGeom prst="rect">
            <a:avLst/>
          </a:prstGeom>
          <a:solidFill>
            <a:srgbClr val="97AEDE">
              <a:alpha val="80000"/>
            </a:srgbClr>
          </a:solidFill>
          <a:ln>
            <a:noFill/>
          </a:ln>
        </p:spPr>
        <p:txBody>
          <a:bodyPr wrap="square" lIns="91440" tIns="45720" rIns="91440" bIns="45720" rtlCol="0" anchor="t">
            <a:spAutoFit/>
          </a:bodyPr>
          <a:lstStyle/>
          <a:p>
            <a:pPr algn="ctr"/>
            <a:r>
              <a:rPr lang="en-US" sz="1200" i="1" dirty="0">
                <a:solidFill>
                  <a:schemeClr val="bg1">
                    <a:lumMod val="95000"/>
                  </a:schemeClr>
                </a:solidFill>
              </a:rPr>
              <a:t>COP21. Paris Agreement</a:t>
            </a:r>
            <a:r>
              <a:rPr lang="en-US" sz="1200" dirty="0">
                <a:solidFill>
                  <a:schemeClr val="bg1">
                    <a:lumMod val="95000"/>
                  </a:schemeClr>
                </a:solidFill>
              </a:rPr>
              <a:t>.</a:t>
            </a:r>
          </a:p>
          <a:p>
            <a:pPr algn="ctr"/>
            <a:r>
              <a:rPr lang="en-US" sz="1200" dirty="0">
                <a:solidFill>
                  <a:schemeClr val="bg1">
                    <a:lumMod val="95000"/>
                  </a:schemeClr>
                </a:solidFill>
              </a:rPr>
              <a:t>Pursue efforts to limit the temperature increase to 1.5°C above pre-industrial levels</a:t>
            </a:r>
            <a:endParaRPr lang="en-GB" sz="1200" dirty="0">
              <a:solidFill>
                <a:schemeClr val="bg1">
                  <a:lumMod val="95000"/>
                </a:schemeClr>
              </a:solidFill>
              <a:cs typeface="Calibri"/>
            </a:endParaRPr>
          </a:p>
        </p:txBody>
      </p:sp>
      <p:pic>
        <p:nvPicPr>
          <p:cNvPr id="25" name="Picture 24">
            <a:extLst>
              <a:ext uri="{FF2B5EF4-FFF2-40B4-BE49-F238E27FC236}">
                <a16:creationId xmlns:a16="http://schemas.microsoft.com/office/drawing/2014/main" id="{1407AEE3-1BB8-4C99-A670-6FB0091D58E4}"/>
              </a:ext>
            </a:extLst>
          </p:cNvPr>
          <p:cNvPicPr>
            <a:picLocks noChangeAspect="1"/>
          </p:cNvPicPr>
          <p:nvPr/>
        </p:nvPicPr>
        <p:blipFill>
          <a:blip r:embed="rId8"/>
          <a:stretch>
            <a:fillRect/>
          </a:stretch>
        </p:blipFill>
        <p:spPr>
          <a:xfrm>
            <a:off x="1649014" y="939292"/>
            <a:ext cx="706339" cy="975816"/>
          </a:xfrm>
          <a:prstGeom prst="rect">
            <a:avLst/>
          </a:prstGeom>
        </p:spPr>
      </p:pic>
      <p:sp>
        <p:nvSpPr>
          <p:cNvPr id="75" name="TextBox 74">
            <a:extLst>
              <a:ext uri="{FF2B5EF4-FFF2-40B4-BE49-F238E27FC236}">
                <a16:creationId xmlns:a16="http://schemas.microsoft.com/office/drawing/2014/main" id="{91CF681A-9BE9-4061-97E0-E4F6F708287F}"/>
              </a:ext>
            </a:extLst>
          </p:cNvPr>
          <p:cNvSpPr txBox="1"/>
          <p:nvPr/>
        </p:nvSpPr>
        <p:spPr>
          <a:xfrm>
            <a:off x="1263136" y="2615570"/>
            <a:ext cx="1092217" cy="1384995"/>
          </a:xfrm>
          <a:prstGeom prst="rect">
            <a:avLst/>
          </a:prstGeom>
          <a:solidFill>
            <a:srgbClr val="97AEDE">
              <a:alpha val="80000"/>
            </a:srgbClr>
          </a:solidFill>
          <a:ln>
            <a:noFill/>
          </a:ln>
        </p:spPr>
        <p:txBody>
          <a:bodyPr wrap="square" lIns="91440" tIns="45720" rIns="91440" bIns="45720" rtlCol="0" anchor="t">
            <a:spAutoFit/>
          </a:bodyPr>
          <a:lstStyle/>
          <a:p>
            <a:pPr algn="ctr"/>
            <a:r>
              <a:rPr lang="en-US" sz="1200" i="1" dirty="0">
                <a:solidFill>
                  <a:schemeClr val="bg1">
                    <a:lumMod val="95000"/>
                  </a:schemeClr>
                </a:solidFill>
              </a:rPr>
              <a:t>RICS, UK standards.</a:t>
            </a:r>
          </a:p>
          <a:p>
            <a:pPr algn="ctr"/>
            <a:r>
              <a:rPr lang="en-US" sz="1200" dirty="0">
                <a:solidFill>
                  <a:schemeClr val="bg1">
                    <a:lumMod val="95000"/>
                  </a:schemeClr>
                </a:solidFill>
              </a:rPr>
              <a:t>Whole life carbon</a:t>
            </a:r>
          </a:p>
          <a:p>
            <a:pPr algn="ctr"/>
            <a:r>
              <a:rPr lang="en-US" sz="1200" dirty="0">
                <a:solidFill>
                  <a:schemeClr val="bg1">
                    <a:lumMod val="95000"/>
                  </a:schemeClr>
                </a:solidFill>
              </a:rPr>
              <a:t>assessment </a:t>
            </a:r>
            <a:br>
              <a:rPr lang="en-US" sz="1200" dirty="0">
                <a:solidFill>
                  <a:schemeClr val="bg1">
                    <a:lumMod val="95000"/>
                  </a:schemeClr>
                </a:solidFill>
              </a:rPr>
            </a:br>
            <a:r>
              <a:rPr lang="en-US" sz="1200" dirty="0">
                <a:solidFill>
                  <a:schemeClr val="bg1">
                    <a:lumMod val="95000"/>
                  </a:schemeClr>
                </a:solidFill>
              </a:rPr>
              <a:t>for the built environment</a:t>
            </a:r>
          </a:p>
        </p:txBody>
      </p:sp>
      <p:pic>
        <p:nvPicPr>
          <p:cNvPr id="26" name="Picture 25">
            <a:extLst>
              <a:ext uri="{FF2B5EF4-FFF2-40B4-BE49-F238E27FC236}">
                <a16:creationId xmlns:a16="http://schemas.microsoft.com/office/drawing/2014/main" id="{554CBC3A-357A-431B-B5F2-99D316D7C650}"/>
              </a:ext>
            </a:extLst>
          </p:cNvPr>
          <p:cNvPicPr>
            <a:picLocks noChangeAspect="1"/>
          </p:cNvPicPr>
          <p:nvPr/>
        </p:nvPicPr>
        <p:blipFill rotWithShape="1">
          <a:blip r:embed="rId9"/>
          <a:srcRect l="11564" r="17281"/>
          <a:stretch/>
        </p:blipFill>
        <p:spPr>
          <a:xfrm>
            <a:off x="2568777" y="929597"/>
            <a:ext cx="1168983" cy="985728"/>
          </a:xfrm>
          <a:prstGeom prst="rect">
            <a:avLst/>
          </a:prstGeom>
        </p:spPr>
      </p:pic>
      <p:sp>
        <p:nvSpPr>
          <p:cNvPr id="77" name="TextBox 76">
            <a:extLst>
              <a:ext uri="{FF2B5EF4-FFF2-40B4-BE49-F238E27FC236}">
                <a16:creationId xmlns:a16="http://schemas.microsoft.com/office/drawing/2014/main" id="{9579E9D9-DFA3-42D5-953D-C035358BD354}"/>
              </a:ext>
            </a:extLst>
          </p:cNvPr>
          <p:cNvSpPr txBox="1"/>
          <p:nvPr/>
        </p:nvSpPr>
        <p:spPr>
          <a:xfrm>
            <a:off x="2492577" y="2615570"/>
            <a:ext cx="1059473" cy="2123658"/>
          </a:xfrm>
          <a:prstGeom prst="rect">
            <a:avLst/>
          </a:prstGeom>
          <a:solidFill>
            <a:srgbClr val="97AEDE">
              <a:alpha val="80000"/>
            </a:srgbClr>
          </a:solidFill>
          <a:ln>
            <a:noFill/>
          </a:ln>
        </p:spPr>
        <p:txBody>
          <a:bodyPr wrap="square" lIns="91440" tIns="45720" rIns="91440" bIns="45720" rtlCol="0" anchor="t">
            <a:spAutoFit/>
          </a:bodyPr>
          <a:lstStyle/>
          <a:p>
            <a:pPr algn="ctr"/>
            <a:r>
              <a:rPr lang="en-US" sz="1200" i="1" dirty="0">
                <a:solidFill>
                  <a:schemeClr val="bg1">
                    <a:lumMod val="95000"/>
                  </a:schemeClr>
                </a:solidFill>
              </a:rPr>
              <a:t>Greta Thunberg:</a:t>
            </a:r>
          </a:p>
          <a:p>
            <a:pPr algn="ctr"/>
            <a:r>
              <a:rPr lang="en-US" sz="1200" i="1" dirty="0">
                <a:solidFill>
                  <a:schemeClr val="bg1">
                    <a:lumMod val="95000"/>
                  </a:schemeClr>
                </a:solidFill>
              </a:rPr>
              <a:t>“</a:t>
            </a:r>
            <a:r>
              <a:rPr lang="en-US" sz="1200" dirty="0">
                <a:solidFill>
                  <a:schemeClr val="bg1">
                    <a:lumMod val="95000"/>
                  </a:schemeClr>
                </a:solidFill>
              </a:rPr>
              <a:t>I don’t want your hope. I want you to panic. I want you to act.</a:t>
            </a:r>
          </a:p>
          <a:p>
            <a:pPr algn="ctr"/>
            <a:r>
              <a:rPr lang="en-US" sz="1200" dirty="0">
                <a:solidFill>
                  <a:schemeClr val="bg1">
                    <a:lumMod val="95000"/>
                  </a:schemeClr>
                </a:solidFill>
              </a:rPr>
              <a:t>I want you to act as if our house is on fire.”</a:t>
            </a:r>
          </a:p>
        </p:txBody>
      </p:sp>
      <p:pic>
        <p:nvPicPr>
          <p:cNvPr id="28" name="Picture 27">
            <a:extLst>
              <a:ext uri="{FF2B5EF4-FFF2-40B4-BE49-F238E27FC236}">
                <a16:creationId xmlns:a16="http://schemas.microsoft.com/office/drawing/2014/main" id="{32AE5643-1D7F-4BFE-AA62-D43B5B87143C}"/>
              </a:ext>
            </a:extLst>
          </p:cNvPr>
          <p:cNvPicPr>
            <a:picLocks noChangeAspect="1"/>
          </p:cNvPicPr>
          <p:nvPr/>
        </p:nvPicPr>
        <p:blipFill>
          <a:blip r:embed="rId10"/>
          <a:stretch>
            <a:fillRect/>
          </a:stretch>
        </p:blipFill>
        <p:spPr>
          <a:xfrm>
            <a:off x="3806995" y="910688"/>
            <a:ext cx="1747961" cy="983228"/>
          </a:xfrm>
          <a:prstGeom prst="rect">
            <a:avLst/>
          </a:prstGeom>
        </p:spPr>
      </p:pic>
      <p:pic>
        <p:nvPicPr>
          <p:cNvPr id="80" name="Picture 79">
            <a:extLst>
              <a:ext uri="{FF2B5EF4-FFF2-40B4-BE49-F238E27FC236}">
                <a16:creationId xmlns:a16="http://schemas.microsoft.com/office/drawing/2014/main" id="{918CD888-9A80-48C3-B5D8-426A0560F3B6}"/>
              </a:ext>
            </a:extLst>
          </p:cNvPr>
          <p:cNvPicPr>
            <a:picLocks noChangeAspect="1"/>
          </p:cNvPicPr>
          <p:nvPr/>
        </p:nvPicPr>
        <p:blipFill>
          <a:blip r:embed="rId11"/>
          <a:stretch>
            <a:fillRect/>
          </a:stretch>
        </p:blipFill>
        <p:spPr>
          <a:xfrm>
            <a:off x="6429323" y="892159"/>
            <a:ext cx="1003275" cy="984034"/>
          </a:xfrm>
          <a:prstGeom prst="rect">
            <a:avLst/>
          </a:prstGeom>
        </p:spPr>
      </p:pic>
      <p:pic>
        <p:nvPicPr>
          <p:cNvPr id="62" name="Picture 61">
            <a:extLst>
              <a:ext uri="{FF2B5EF4-FFF2-40B4-BE49-F238E27FC236}">
                <a16:creationId xmlns:a16="http://schemas.microsoft.com/office/drawing/2014/main" id="{8633C430-EA1D-49C5-976D-8D37E5D06EC3}"/>
              </a:ext>
            </a:extLst>
          </p:cNvPr>
          <p:cNvPicPr>
            <a:picLocks noChangeAspect="1"/>
          </p:cNvPicPr>
          <p:nvPr/>
        </p:nvPicPr>
        <p:blipFill rotWithShape="1">
          <a:blip r:embed="rId12"/>
          <a:srcRect b="7294"/>
          <a:stretch/>
        </p:blipFill>
        <p:spPr>
          <a:xfrm>
            <a:off x="3493833" y="935850"/>
            <a:ext cx="704977" cy="939006"/>
          </a:xfrm>
          <a:prstGeom prst="rect">
            <a:avLst/>
          </a:prstGeom>
          <a:ln w="57150">
            <a:solidFill>
              <a:schemeClr val="bg1"/>
            </a:solidFill>
          </a:ln>
        </p:spPr>
      </p:pic>
      <p:cxnSp>
        <p:nvCxnSpPr>
          <p:cNvPr id="4" name="Straight Connector 3">
            <a:extLst>
              <a:ext uri="{FF2B5EF4-FFF2-40B4-BE49-F238E27FC236}">
                <a16:creationId xmlns:a16="http://schemas.microsoft.com/office/drawing/2014/main" id="{B89DC0C5-28CF-40D1-B31C-DA6F5AE060EC}"/>
              </a:ext>
            </a:extLst>
          </p:cNvPr>
          <p:cNvCxnSpPr>
            <a:cxnSpLocks/>
          </p:cNvCxnSpPr>
          <p:nvPr/>
        </p:nvCxnSpPr>
        <p:spPr bwMode="auto">
          <a:xfrm>
            <a:off x="0" y="2289257"/>
            <a:ext cx="11307546" cy="9182"/>
          </a:xfrm>
          <a:prstGeom prst="line">
            <a:avLst/>
          </a:prstGeom>
          <a:ln w="254000">
            <a:solidFill>
              <a:srgbClr val="5C7F9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F478482-40AF-4BA3-9853-3377F7DB1F17}"/>
              </a:ext>
            </a:extLst>
          </p:cNvPr>
          <p:cNvCxnSpPr>
            <a:cxnSpLocks/>
          </p:cNvCxnSpPr>
          <p:nvPr/>
        </p:nvCxnSpPr>
        <p:spPr bwMode="auto">
          <a:xfrm flipV="1">
            <a:off x="705182" y="1835257"/>
            <a:ext cx="5148" cy="327002"/>
          </a:xfrm>
          <a:prstGeom prst="straightConnector1">
            <a:avLst/>
          </a:prstGeom>
          <a:ln w="19050" cap="rnd">
            <a:solidFill>
              <a:srgbClr val="5C7F92"/>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9C7ECBB-FEB1-4487-809A-70E0D831B96C}"/>
              </a:ext>
            </a:extLst>
          </p:cNvPr>
          <p:cNvCxnSpPr>
            <a:cxnSpLocks/>
          </p:cNvCxnSpPr>
          <p:nvPr/>
        </p:nvCxnSpPr>
        <p:spPr bwMode="auto">
          <a:xfrm flipH="1" flipV="1">
            <a:off x="6483927" y="1900052"/>
            <a:ext cx="7624" cy="259631"/>
          </a:xfrm>
          <a:prstGeom prst="straightConnector1">
            <a:avLst/>
          </a:prstGeom>
          <a:ln w="19050" cap="rnd">
            <a:solidFill>
              <a:srgbClr val="5C7F92"/>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BCA15D6-12E7-4473-B556-AD038DB8CCE5}"/>
              </a:ext>
            </a:extLst>
          </p:cNvPr>
          <p:cNvCxnSpPr>
            <a:cxnSpLocks/>
          </p:cNvCxnSpPr>
          <p:nvPr/>
        </p:nvCxnSpPr>
        <p:spPr bwMode="auto">
          <a:xfrm flipV="1">
            <a:off x="2051364" y="1855999"/>
            <a:ext cx="0" cy="333845"/>
          </a:xfrm>
          <a:prstGeom prst="straightConnector1">
            <a:avLst/>
          </a:prstGeom>
          <a:ln w="19050" cap="rnd">
            <a:solidFill>
              <a:srgbClr val="5C7F92"/>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C9BE539-10EE-48D1-B440-5FF4C500A7C8}"/>
              </a:ext>
            </a:extLst>
          </p:cNvPr>
          <p:cNvSpPr txBox="1"/>
          <p:nvPr/>
        </p:nvSpPr>
        <p:spPr>
          <a:xfrm>
            <a:off x="410851" y="2122638"/>
            <a:ext cx="864019" cy="338554"/>
          </a:xfrm>
          <a:prstGeom prst="rect">
            <a:avLst/>
          </a:prstGeom>
          <a:noFill/>
          <a:ln>
            <a:noFill/>
          </a:ln>
        </p:spPr>
        <p:txBody>
          <a:bodyPr wrap="square" rtlCol="0">
            <a:spAutoFit/>
          </a:bodyPr>
          <a:lstStyle/>
          <a:p>
            <a:r>
              <a:rPr lang="en-GB" sz="1600" b="1">
                <a:solidFill>
                  <a:schemeClr val="bg1">
                    <a:lumMod val="95000"/>
                  </a:schemeClr>
                </a:solidFill>
              </a:rPr>
              <a:t>2015</a:t>
            </a:r>
          </a:p>
        </p:txBody>
      </p:sp>
      <p:sp>
        <p:nvSpPr>
          <p:cNvPr id="43" name="TextBox 42">
            <a:extLst>
              <a:ext uri="{FF2B5EF4-FFF2-40B4-BE49-F238E27FC236}">
                <a16:creationId xmlns:a16="http://schemas.microsoft.com/office/drawing/2014/main" id="{8F56048B-40BF-413F-A3A5-9FD0CB884060}"/>
              </a:ext>
            </a:extLst>
          </p:cNvPr>
          <p:cNvSpPr txBox="1"/>
          <p:nvPr/>
        </p:nvSpPr>
        <p:spPr>
          <a:xfrm rot="16200000">
            <a:off x="3965584" y="2012872"/>
            <a:ext cx="677370" cy="261610"/>
          </a:xfrm>
          <a:prstGeom prst="rect">
            <a:avLst/>
          </a:prstGeom>
          <a:noFill/>
          <a:ln>
            <a:noFill/>
          </a:ln>
        </p:spPr>
        <p:txBody>
          <a:bodyPr wrap="square" rtlCol="0">
            <a:spAutoFit/>
          </a:bodyPr>
          <a:lstStyle/>
          <a:p>
            <a:pPr algn="r"/>
            <a:r>
              <a:rPr lang="en-GB" sz="1100">
                <a:solidFill>
                  <a:srgbClr val="5C7F92"/>
                </a:solidFill>
              </a:rPr>
              <a:t>Apr.</a:t>
            </a:r>
          </a:p>
        </p:txBody>
      </p:sp>
      <p:sp>
        <p:nvSpPr>
          <p:cNvPr id="38" name="TextBox 37">
            <a:extLst>
              <a:ext uri="{FF2B5EF4-FFF2-40B4-BE49-F238E27FC236}">
                <a16:creationId xmlns:a16="http://schemas.microsoft.com/office/drawing/2014/main" id="{4A8B977C-F346-4181-B35F-4A4272C6282C}"/>
              </a:ext>
            </a:extLst>
          </p:cNvPr>
          <p:cNvSpPr txBox="1"/>
          <p:nvPr/>
        </p:nvSpPr>
        <p:spPr>
          <a:xfrm>
            <a:off x="1823510" y="2112047"/>
            <a:ext cx="864019" cy="338554"/>
          </a:xfrm>
          <a:prstGeom prst="rect">
            <a:avLst/>
          </a:prstGeom>
          <a:noFill/>
          <a:ln>
            <a:noFill/>
          </a:ln>
        </p:spPr>
        <p:txBody>
          <a:bodyPr wrap="square" rtlCol="0">
            <a:spAutoFit/>
          </a:bodyPr>
          <a:lstStyle/>
          <a:p>
            <a:r>
              <a:rPr lang="en-GB" sz="1600" b="1">
                <a:solidFill>
                  <a:schemeClr val="bg1"/>
                </a:solidFill>
              </a:rPr>
              <a:t>2017</a:t>
            </a:r>
          </a:p>
        </p:txBody>
      </p:sp>
      <p:sp>
        <p:nvSpPr>
          <p:cNvPr id="83" name="TextBox 82">
            <a:extLst>
              <a:ext uri="{FF2B5EF4-FFF2-40B4-BE49-F238E27FC236}">
                <a16:creationId xmlns:a16="http://schemas.microsoft.com/office/drawing/2014/main" id="{E1813966-B185-4480-955B-5222C36FE393}"/>
              </a:ext>
            </a:extLst>
          </p:cNvPr>
          <p:cNvSpPr txBox="1"/>
          <p:nvPr/>
        </p:nvSpPr>
        <p:spPr>
          <a:xfrm>
            <a:off x="2665796" y="2112047"/>
            <a:ext cx="864019" cy="338554"/>
          </a:xfrm>
          <a:prstGeom prst="rect">
            <a:avLst/>
          </a:prstGeom>
          <a:noFill/>
          <a:ln>
            <a:noFill/>
          </a:ln>
        </p:spPr>
        <p:txBody>
          <a:bodyPr wrap="square" rtlCol="0">
            <a:spAutoFit/>
          </a:bodyPr>
          <a:lstStyle/>
          <a:p>
            <a:r>
              <a:rPr lang="en-GB" sz="1600" b="1">
                <a:solidFill>
                  <a:schemeClr val="bg1"/>
                </a:solidFill>
              </a:rPr>
              <a:t>2018</a:t>
            </a:r>
          </a:p>
        </p:txBody>
      </p:sp>
      <p:sp>
        <p:nvSpPr>
          <p:cNvPr id="84" name="TextBox 83">
            <a:extLst>
              <a:ext uri="{FF2B5EF4-FFF2-40B4-BE49-F238E27FC236}">
                <a16:creationId xmlns:a16="http://schemas.microsoft.com/office/drawing/2014/main" id="{118A2D52-3BF6-4FBE-8F4B-77278962250E}"/>
              </a:ext>
            </a:extLst>
          </p:cNvPr>
          <p:cNvSpPr txBox="1"/>
          <p:nvPr/>
        </p:nvSpPr>
        <p:spPr>
          <a:xfrm>
            <a:off x="4213212" y="2124571"/>
            <a:ext cx="864019" cy="338554"/>
          </a:xfrm>
          <a:prstGeom prst="rect">
            <a:avLst/>
          </a:prstGeom>
          <a:noFill/>
          <a:ln>
            <a:noFill/>
          </a:ln>
        </p:spPr>
        <p:txBody>
          <a:bodyPr wrap="square" rtlCol="0">
            <a:spAutoFit/>
          </a:bodyPr>
          <a:lstStyle/>
          <a:p>
            <a:r>
              <a:rPr lang="en-GB" sz="1600" b="1">
                <a:solidFill>
                  <a:schemeClr val="bg1"/>
                </a:solidFill>
              </a:rPr>
              <a:t>2019</a:t>
            </a:r>
          </a:p>
        </p:txBody>
      </p:sp>
      <p:sp>
        <p:nvSpPr>
          <p:cNvPr id="85" name="TextBox 84">
            <a:extLst>
              <a:ext uri="{FF2B5EF4-FFF2-40B4-BE49-F238E27FC236}">
                <a16:creationId xmlns:a16="http://schemas.microsoft.com/office/drawing/2014/main" id="{2A2768E8-EFB1-42C1-B28A-955D7CD50818}"/>
              </a:ext>
            </a:extLst>
          </p:cNvPr>
          <p:cNvSpPr txBox="1"/>
          <p:nvPr/>
        </p:nvSpPr>
        <p:spPr>
          <a:xfrm>
            <a:off x="8448962" y="2112047"/>
            <a:ext cx="864019" cy="338554"/>
          </a:xfrm>
          <a:prstGeom prst="rect">
            <a:avLst/>
          </a:prstGeom>
          <a:noFill/>
          <a:ln>
            <a:noFill/>
          </a:ln>
        </p:spPr>
        <p:txBody>
          <a:bodyPr wrap="square" rtlCol="0">
            <a:spAutoFit/>
          </a:bodyPr>
          <a:lstStyle/>
          <a:p>
            <a:r>
              <a:rPr lang="en-GB" sz="1600" b="1">
                <a:solidFill>
                  <a:schemeClr val="bg1"/>
                </a:solidFill>
              </a:rPr>
              <a:t>2020</a:t>
            </a:r>
          </a:p>
        </p:txBody>
      </p:sp>
      <p:sp>
        <p:nvSpPr>
          <p:cNvPr id="74" name="TextBox 73">
            <a:extLst>
              <a:ext uri="{FF2B5EF4-FFF2-40B4-BE49-F238E27FC236}">
                <a16:creationId xmlns:a16="http://schemas.microsoft.com/office/drawing/2014/main" id="{561CCB29-E888-413C-8D70-D50AAC5C5DA6}"/>
              </a:ext>
            </a:extLst>
          </p:cNvPr>
          <p:cNvSpPr txBox="1"/>
          <p:nvPr/>
        </p:nvSpPr>
        <p:spPr>
          <a:xfrm>
            <a:off x="10076554" y="2129295"/>
            <a:ext cx="1179534" cy="338554"/>
          </a:xfrm>
          <a:prstGeom prst="rect">
            <a:avLst/>
          </a:prstGeom>
          <a:noFill/>
          <a:ln>
            <a:noFill/>
          </a:ln>
        </p:spPr>
        <p:txBody>
          <a:bodyPr wrap="square" rtlCol="0">
            <a:spAutoFit/>
          </a:bodyPr>
          <a:lstStyle/>
          <a:p>
            <a:r>
              <a:rPr lang="en-GB" sz="1600" b="1" dirty="0">
                <a:solidFill>
                  <a:schemeClr val="bg1"/>
                </a:solidFill>
              </a:rPr>
              <a:t>2022</a:t>
            </a:r>
          </a:p>
        </p:txBody>
      </p:sp>
      <p:cxnSp>
        <p:nvCxnSpPr>
          <p:cNvPr id="76" name="Straight Arrow Connector 75">
            <a:extLst>
              <a:ext uri="{FF2B5EF4-FFF2-40B4-BE49-F238E27FC236}">
                <a16:creationId xmlns:a16="http://schemas.microsoft.com/office/drawing/2014/main" id="{03FB0E3B-BDF1-44F8-A1C5-C9B3712FEA5C}"/>
              </a:ext>
            </a:extLst>
          </p:cNvPr>
          <p:cNvCxnSpPr>
            <a:cxnSpLocks/>
          </p:cNvCxnSpPr>
          <p:nvPr/>
        </p:nvCxnSpPr>
        <p:spPr bwMode="auto">
          <a:xfrm flipV="1">
            <a:off x="2951906" y="1854022"/>
            <a:ext cx="0" cy="333845"/>
          </a:xfrm>
          <a:prstGeom prst="straightConnector1">
            <a:avLst/>
          </a:prstGeom>
          <a:ln w="19050" cap="rnd">
            <a:solidFill>
              <a:srgbClr val="5C7F92"/>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0C37233-5694-4571-A112-3AE309C86AB2}"/>
              </a:ext>
            </a:extLst>
          </p:cNvPr>
          <p:cNvCxnSpPr>
            <a:cxnSpLocks/>
          </p:cNvCxnSpPr>
          <p:nvPr/>
        </p:nvCxnSpPr>
        <p:spPr bwMode="auto">
          <a:xfrm flipV="1">
            <a:off x="4428552" y="1816471"/>
            <a:ext cx="0" cy="333845"/>
          </a:xfrm>
          <a:prstGeom prst="straightConnector1">
            <a:avLst/>
          </a:prstGeom>
          <a:ln w="19050" cap="rnd">
            <a:solidFill>
              <a:srgbClr val="5C7F92"/>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CBCE388-7752-45FA-9789-B5D0B151FFB8}"/>
              </a:ext>
            </a:extLst>
          </p:cNvPr>
          <p:cNvCxnSpPr>
            <a:cxnSpLocks/>
          </p:cNvCxnSpPr>
          <p:nvPr/>
        </p:nvCxnSpPr>
        <p:spPr bwMode="auto">
          <a:xfrm flipV="1">
            <a:off x="3794032" y="1854022"/>
            <a:ext cx="0" cy="333845"/>
          </a:xfrm>
          <a:prstGeom prst="straightConnector1">
            <a:avLst/>
          </a:prstGeom>
          <a:ln w="19050" cap="rnd">
            <a:solidFill>
              <a:srgbClr val="5C7F92"/>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1DCEC8EE-B292-429D-835D-02616A5D77A2}"/>
              </a:ext>
            </a:extLst>
          </p:cNvPr>
          <p:cNvSpPr txBox="1"/>
          <p:nvPr/>
        </p:nvSpPr>
        <p:spPr>
          <a:xfrm rot="16200000">
            <a:off x="3301459" y="2008932"/>
            <a:ext cx="677370" cy="261610"/>
          </a:xfrm>
          <a:prstGeom prst="rect">
            <a:avLst/>
          </a:prstGeom>
          <a:noFill/>
          <a:ln>
            <a:noFill/>
          </a:ln>
        </p:spPr>
        <p:txBody>
          <a:bodyPr wrap="square" rtlCol="0">
            <a:spAutoFit/>
          </a:bodyPr>
          <a:lstStyle/>
          <a:p>
            <a:pPr algn="r"/>
            <a:r>
              <a:rPr lang="en-GB" sz="1100">
                <a:solidFill>
                  <a:srgbClr val="5C7F92"/>
                </a:solidFill>
              </a:rPr>
              <a:t>Nov.</a:t>
            </a:r>
          </a:p>
        </p:txBody>
      </p:sp>
      <p:sp>
        <p:nvSpPr>
          <p:cNvPr id="10" name="TextBox 9">
            <a:extLst>
              <a:ext uri="{FF2B5EF4-FFF2-40B4-BE49-F238E27FC236}">
                <a16:creationId xmlns:a16="http://schemas.microsoft.com/office/drawing/2014/main" id="{405F2401-0025-4C4C-831A-81E2049E7998}"/>
              </a:ext>
            </a:extLst>
          </p:cNvPr>
          <p:cNvSpPr txBox="1"/>
          <p:nvPr/>
        </p:nvSpPr>
        <p:spPr>
          <a:xfrm>
            <a:off x="-21661" y="6043308"/>
            <a:ext cx="7936660" cy="323165"/>
          </a:xfrm>
          <a:prstGeom prst="rect">
            <a:avLst/>
          </a:prstGeom>
          <a:noFill/>
        </p:spPr>
        <p:txBody>
          <a:bodyPr wrap="square" rtlCol="0">
            <a:spAutoFit/>
          </a:bodyPr>
          <a:lstStyle/>
          <a:p>
            <a:r>
              <a:rPr lang="fr-FR" sz="500" dirty="0">
                <a:solidFill>
                  <a:schemeClr val="bg1">
                    <a:lumMod val="75000"/>
                  </a:schemeClr>
                </a:solidFill>
              </a:rPr>
              <a:t>Pictures: https://www.unep.org/explore-topics/climate-action/facts-about-climate-emergency; Christophe Petit Tesson/</a:t>
            </a:r>
            <a:r>
              <a:rPr lang="fr-FR" sz="500" dirty="0" err="1">
                <a:solidFill>
                  <a:schemeClr val="bg1">
                    <a:lumMod val="75000"/>
                  </a:schemeClr>
                </a:solidFill>
              </a:rPr>
              <a:t>European</a:t>
            </a:r>
            <a:r>
              <a:rPr lang="fr-FR" sz="500" dirty="0">
                <a:solidFill>
                  <a:schemeClr val="bg1">
                    <a:lumMod val="75000"/>
                  </a:schemeClr>
                </a:solidFill>
              </a:rPr>
              <a:t> </a:t>
            </a:r>
            <a:r>
              <a:rPr lang="fr-FR" sz="500" dirty="0" err="1">
                <a:solidFill>
                  <a:schemeClr val="bg1">
                    <a:lumMod val="75000"/>
                  </a:schemeClr>
                </a:solidFill>
              </a:rPr>
              <a:t>Pressphoto</a:t>
            </a:r>
            <a:r>
              <a:rPr lang="fr-FR" sz="500" dirty="0">
                <a:solidFill>
                  <a:schemeClr val="bg1">
                    <a:lumMod val="75000"/>
                  </a:schemeClr>
                </a:solidFill>
              </a:rPr>
              <a:t> Agency; https://www.theguardian.com/environment/2019/jan/25/our-house-is-on-fire-greta-thunberg16-urges-leaders-to-act-on-climate; https://www.google.com/url?sa=i&amp;url=https%3A%2F%2Fwww.france24.com%2Fen%2Fvideo%2F20190701-extinction-rebellion-civil-disobedience-direct-action&amp;psig=AOvVaw3wk1ltopbpiHW2SyUnpoV-&amp;ust=1631044904370000&amp;source=images&amp;cd=vfe&amp;ved=2ahUKEwiBvq_ykevyAhVR8BQKHWwlC1oQjRx6BAgAEAk; https://builtenvironmentdeclares.com/</a:t>
            </a:r>
          </a:p>
        </p:txBody>
      </p:sp>
      <p:pic>
        <p:nvPicPr>
          <p:cNvPr id="69" name="Picture 4" descr="The European Green Deal and its climate ambitions — ECA audits providing  input for action | by European Court of Auditors | #ECAjournal | Medium">
            <a:extLst>
              <a:ext uri="{FF2B5EF4-FFF2-40B4-BE49-F238E27FC236}">
                <a16:creationId xmlns:a16="http://schemas.microsoft.com/office/drawing/2014/main" id="{CD6CAD6D-2901-45BE-806B-C014C6D6A9A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19429" y="1038348"/>
            <a:ext cx="1159208" cy="80584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C33A71E7-50CA-4EE8-9126-F0BAD54BF884}"/>
              </a:ext>
            </a:extLst>
          </p:cNvPr>
          <p:cNvSpPr txBox="1"/>
          <p:nvPr/>
        </p:nvSpPr>
        <p:spPr>
          <a:xfrm rot="16200000">
            <a:off x="7912681" y="2005719"/>
            <a:ext cx="677370" cy="261610"/>
          </a:xfrm>
          <a:prstGeom prst="rect">
            <a:avLst/>
          </a:prstGeom>
          <a:noFill/>
          <a:ln>
            <a:noFill/>
          </a:ln>
        </p:spPr>
        <p:txBody>
          <a:bodyPr wrap="square" rtlCol="0">
            <a:spAutoFit/>
          </a:bodyPr>
          <a:lstStyle/>
          <a:p>
            <a:pPr algn="r"/>
            <a:r>
              <a:rPr lang="en-GB" sz="1100" dirty="0">
                <a:solidFill>
                  <a:srgbClr val="5C7F92"/>
                </a:solidFill>
                <a:latin typeface="Arial" panose="020B0604020202020204" pitchFamily="34" charset="0"/>
                <a:cs typeface="Arial" panose="020B0604020202020204" pitchFamily="34" charset="0"/>
              </a:rPr>
              <a:t>Dec</a:t>
            </a:r>
          </a:p>
        </p:txBody>
      </p:sp>
      <p:cxnSp>
        <p:nvCxnSpPr>
          <p:cNvPr id="87" name="Straight Arrow Connector 86">
            <a:extLst>
              <a:ext uri="{FF2B5EF4-FFF2-40B4-BE49-F238E27FC236}">
                <a16:creationId xmlns:a16="http://schemas.microsoft.com/office/drawing/2014/main" id="{D01FDB63-10D1-4C56-AA14-F8D425374795}"/>
              </a:ext>
            </a:extLst>
          </p:cNvPr>
          <p:cNvCxnSpPr>
            <a:cxnSpLocks/>
          </p:cNvCxnSpPr>
          <p:nvPr/>
        </p:nvCxnSpPr>
        <p:spPr bwMode="auto">
          <a:xfrm flipH="1" flipV="1">
            <a:off x="8434647" y="1900052"/>
            <a:ext cx="7624" cy="259631"/>
          </a:xfrm>
          <a:prstGeom prst="straightConnector1">
            <a:avLst/>
          </a:prstGeom>
          <a:ln w="19050" cap="rnd">
            <a:solidFill>
              <a:srgbClr val="5C7F92"/>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9C5F22CD-7402-4CA7-9A3D-BCE8BA437619}"/>
              </a:ext>
            </a:extLst>
          </p:cNvPr>
          <p:cNvSpPr txBox="1"/>
          <p:nvPr/>
        </p:nvSpPr>
        <p:spPr>
          <a:xfrm>
            <a:off x="104611" y="5621174"/>
            <a:ext cx="9925436" cy="276999"/>
          </a:xfrm>
          <a:prstGeom prst="rect">
            <a:avLst/>
          </a:prstGeom>
          <a:solidFill>
            <a:schemeClr val="tx2">
              <a:alpha val="80000"/>
            </a:schemeClr>
          </a:solidFill>
          <a:ln>
            <a:no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bg1"/>
                </a:solidFill>
              </a:rPr>
              <a:t>50% of  Australia’s Great Barrier Reef already died across the globe since 1995 due to warmer seas driven by climate change</a:t>
            </a:r>
          </a:p>
        </p:txBody>
      </p:sp>
      <p:sp>
        <p:nvSpPr>
          <p:cNvPr id="88" name="Slide Number Placeholder 4">
            <a:extLst>
              <a:ext uri="{FF2B5EF4-FFF2-40B4-BE49-F238E27FC236}">
                <a16:creationId xmlns:a16="http://schemas.microsoft.com/office/drawing/2014/main" id="{BABB3E73-8291-4949-BBE1-F518A54E826E}"/>
              </a:ext>
            </a:extLst>
          </p:cNvPr>
          <p:cNvSpPr txBox="1">
            <a:spLocks/>
          </p:cNvSpPr>
          <p:nvPr/>
        </p:nvSpPr>
        <p:spPr>
          <a:xfrm>
            <a:off x="407988" y="6335281"/>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GB" sz="600"/>
              <a:t>Page </a:t>
            </a:r>
            <a:fld id="{43667527-7C42-4D8C-9BD4-204D132C7D2E}" type="slidenum">
              <a:rPr sz="600" smtClean="0"/>
              <a:pPr>
                <a:spcAft>
                  <a:spcPts val="600"/>
                </a:spcAft>
                <a:defRPr/>
              </a:pPr>
              <a:t>2</a:t>
            </a:fld>
            <a:endParaRPr lang="en-GB" sz="600"/>
          </a:p>
        </p:txBody>
      </p:sp>
      <p:sp>
        <p:nvSpPr>
          <p:cNvPr id="89" name="Footer Placeholder 5">
            <a:extLst>
              <a:ext uri="{FF2B5EF4-FFF2-40B4-BE49-F238E27FC236}">
                <a16:creationId xmlns:a16="http://schemas.microsoft.com/office/drawing/2014/main" id="{11699DF4-18D9-4559-AD91-820713140EA9}"/>
              </a:ext>
            </a:extLst>
          </p:cNvPr>
          <p:cNvSpPr txBox="1">
            <a:spLocks/>
          </p:cNvSpPr>
          <p:nvPr/>
        </p:nvSpPr>
        <p:spPr>
          <a:xfrm>
            <a:off x="407988" y="651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ts val="600"/>
              </a:spcAft>
              <a:defRPr/>
            </a:pPr>
            <a:r>
              <a:rPr lang="en-GB" sz="600" dirty="0" err="1"/>
              <a:t>Mosty</a:t>
            </a:r>
            <a:r>
              <a:rPr lang="en-GB" sz="600" dirty="0"/>
              <a:t> 2022</a:t>
            </a:r>
          </a:p>
        </p:txBody>
      </p:sp>
      <p:sp>
        <p:nvSpPr>
          <p:cNvPr id="90" name="Date Placeholder 6">
            <a:extLst>
              <a:ext uri="{FF2B5EF4-FFF2-40B4-BE49-F238E27FC236}">
                <a16:creationId xmlns:a16="http://schemas.microsoft.com/office/drawing/2014/main" id="{6F00AA2C-6637-49DA-B684-EFC7270EDD9D}"/>
              </a:ext>
            </a:extLst>
          </p:cNvPr>
          <p:cNvSpPr txBox="1">
            <a:spLocks/>
          </p:cNvSpPr>
          <p:nvPr/>
        </p:nvSpPr>
        <p:spPr>
          <a:xfrm>
            <a:off x="407988" y="642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4896001-3AA0-4930-A036-8A333FEECD7C}" type="datetime1">
              <a:rPr lang="en-GB" sz="600" smtClean="0"/>
              <a:pPr>
                <a:spcAft>
                  <a:spcPts val="600"/>
                </a:spcAft>
              </a:pPr>
              <a:t>16/06/2022</a:t>
            </a:fld>
            <a:endParaRPr lang="en-GB" sz="600"/>
          </a:p>
        </p:txBody>
      </p:sp>
    </p:spTree>
    <p:extLst>
      <p:ext uri="{BB962C8B-B14F-4D97-AF65-F5344CB8AC3E}">
        <p14:creationId xmlns:p14="http://schemas.microsoft.com/office/powerpoint/2010/main" val="3964528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EF0FF17-511F-A833-862B-3A010BA7F0CA}"/>
              </a:ext>
            </a:extLst>
          </p:cNvPr>
          <p:cNvSpPr>
            <a:spLocks noGrp="1"/>
          </p:cNvSpPr>
          <p:nvPr>
            <p:ph type="title"/>
          </p:nvPr>
        </p:nvSpPr>
        <p:spPr>
          <a:xfrm>
            <a:off x="407988" y="360000"/>
            <a:ext cx="11352012" cy="432000"/>
          </a:xfrm>
        </p:spPr>
        <p:txBody>
          <a:bodyPr wrap="square" anchor="t">
            <a:normAutofit/>
          </a:bodyPr>
          <a:lstStyle/>
          <a:p>
            <a:r>
              <a:rPr lang="en-US" dirty="0"/>
              <a:t>How to value these efforts by construction industry ?</a:t>
            </a:r>
          </a:p>
        </p:txBody>
      </p:sp>
      <p:sp>
        <p:nvSpPr>
          <p:cNvPr id="11" name="Content Placeholder 10">
            <a:extLst>
              <a:ext uri="{FF2B5EF4-FFF2-40B4-BE49-F238E27FC236}">
                <a16:creationId xmlns:a16="http://schemas.microsoft.com/office/drawing/2014/main" id="{D8FCEF87-849B-4489-934D-E33C89B47887}"/>
              </a:ext>
            </a:extLst>
          </p:cNvPr>
          <p:cNvSpPr>
            <a:spLocks noGrp="1"/>
          </p:cNvSpPr>
          <p:nvPr>
            <p:ph sz="half" idx="1"/>
          </p:nvPr>
        </p:nvSpPr>
        <p:spPr>
          <a:xfrm>
            <a:off x="407988" y="1260000"/>
            <a:ext cx="5400000" cy="4680000"/>
          </a:xfrm>
        </p:spPr>
        <p:txBody>
          <a:bodyPr wrap="square" anchor="t">
            <a:normAutofit/>
          </a:bodyPr>
          <a:lstStyle/>
          <a:p>
            <a:pPr>
              <a:lnSpc>
                <a:spcPct val="90000"/>
              </a:lnSpc>
            </a:pPr>
            <a:r>
              <a:rPr lang="en-US" sz="1500" dirty="0"/>
              <a:t>Green credentials should be considered in public tenders </a:t>
            </a:r>
          </a:p>
          <a:p>
            <a:pPr>
              <a:lnSpc>
                <a:spcPct val="90000"/>
              </a:lnSpc>
            </a:pPr>
            <a:endParaRPr lang="en-US" sz="1500" dirty="0"/>
          </a:p>
          <a:p>
            <a:pPr>
              <a:lnSpc>
                <a:spcPct val="90000"/>
              </a:lnSpc>
            </a:pPr>
            <a:r>
              <a:rPr lang="en-US" sz="1500" dirty="0"/>
              <a:t>Prime example: Netherlands</a:t>
            </a:r>
          </a:p>
          <a:p>
            <a:pPr marL="358910" marR="63500" lvl="1">
              <a:lnSpc>
                <a:spcPct val="90000"/>
              </a:lnSpc>
              <a:spcBef>
                <a:spcPts val="475"/>
              </a:spcBef>
              <a:spcAft>
                <a:spcPts val="0"/>
              </a:spcAft>
            </a:pPr>
            <a:r>
              <a:rPr lang="en-US" sz="1500" spc="-5" dirty="0"/>
              <a:t>S</a:t>
            </a:r>
            <a:r>
              <a:rPr lang="en-US" sz="1500" spc="-5" dirty="0">
                <a:effectLst/>
              </a:rPr>
              <a:t>ystematic </a:t>
            </a:r>
            <a:r>
              <a:rPr lang="en-US" sz="1500" spc="-20" dirty="0">
                <a:effectLst/>
              </a:rPr>
              <a:t>enforcement of environmental criteria in </a:t>
            </a:r>
            <a:r>
              <a:rPr lang="en-US" sz="1500" spc="-15" dirty="0">
                <a:effectLst/>
              </a:rPr>
              <a:t>a scheme for public tenders</a:t>
            </a:r>
            <a:r>
              <a:rPr lang="en-US" sz="1500" spc="-10" dirty="0">
                <a:effectLst/>
              </a:rPr>
              <a:t> </a:t>
            </a:r>
            <a:r>
              <a:rPr lang="en-US" sz="1500" spc="-5" dirty="0">
                <a:effectLst/>
              </a:rPr>
              <a:t>that</a:t>
            </a:r>
            <a:r>
              <a:rPr lang="en-US" sz="1500" spc="-55" dirty="0">
                <a:effectLst/>
              </a:rPr>
              <a:t> </a:t>
            </a:r>
            <a:r>
              <a:rPr lang="en-US" sz="1500" spc="-5" dirty="0">
                <a:effectLst/>
              </a:rPr>
              <a:t>lead</a:t>
            </a:r>
            <a:r>
              <a:rPr lang="en-US" sz="1500" spc="-55" dirty="0">
                <a:effectLst/>
              </a:rPr>
              <a:t> </a:t>
            </a:r>
            <a:r>
              <a:rPr lang="en-US" sz="1500" spc="-5" dirty="0">
                <a:effectLst/>
              </a:rPr>
              <a:t>to</a:t>
            </a:r>
            <a:r>
              <a:rPr lang="en-US" sz="1500" spc="-55" dirty="0">
                <a:effectLst/>
              </a:rPr>
              <a:t> </a:t>
            </a:r>
            <a:r>
              <a:rPr lang="en-US" sz="1500" spc="-5" dirty="0">
                <a:effectLst/>
              </a:rPr>
              <a:t>the</a:t>
            </a:r>
            <a:r>
              <a:rPr lang="en-US" sz="1500" spc="-55" dirty="0">
                <a:effectLst/>
              </a:rPr>
              <a:t> </a:t>
            </a:r>
            <a:r>
              <a:rPr lang="en-US" sz="1500" spc="-5" dirty="0">
                <a:effectLst/>
              </a:rPr>
              <a:t>most</a:t>
            </a:r>
            <a:r>
              <a:rPr lang="en-US" sz="1500" spc="-55" dirty="0">
                <a:effectLst/>
              </a:rPr>
              <a:t> </a:t>
            </a:r>
            <a:r>
              <a:rPr lang="en-US" sz="1500" spc="-5" dirty="0">
                <a:effectLst/>
              </a:rPr>
              <a:t>sustainable</a:t>
            </a:r>
            <a:r>
              <a:rPr lang="en-US" sz="1500" spc="-55" dirty="0">
                <a:effectLst/>
              </a:rPr>
              <a:t> </a:t>
            </a:r>
            <a:r>
              <a:rPr lang="en-US" sz="1500" spc="-5" dirty="0">
                <a:effectLst/>
              </a:rPr>
              <a:t>solution,</a:t>
            </a:r>
            <a:r>
              <a:rPr lang="en-US" sz="1500" spc="-50" dirty="0">
                <a:effectLst/>
              </a:rPr>
              <a:t> </a:t>
            </a:r>
            <a:r>
              <a:rPr lang="en-US" sz="1500" spc="-5" dirty="0">
                <a:effectLst/>
              </a:rPr>
              <a:t>based</a:t>
            </a:r>
            <a:r>
              <a:rPr lang="en-US" sz="1500" spc="-45" dirty="0">
                <a:effectLst/>
              </a:rPr>
              <a:t> </a:t>
            </a:r>
            <a:r>
              <a:rPr lang="en-US" sz="1500" dirty="0">
                <a:effectLst/>
              </a:rPr>
              <a:t>on</a:t>
            </a:r>
            <a:r>
              <a:rPr lang="en-US" sz="1500" spc="-50" dirty="0">
                <a:effectLst/>
              </a:rPr>
              <a:t> </a:t>
            </a:r>
            <a:r>
              <a:rPr lang="en-US" sz="1500" dirty="0">
                <a:effectLst/>
              </a:rPr>
              <a:t>the most economically advantageous tender</a:t>
            </a:r>
          </a:p>
          <a:p>
            <a:pPr marL="358910" marR="63500" lvl="1">
              <a:lnSpc>
                <a:spcPct val="90000"/>
              </a:lnSpc>
              <a:spcBef>
                <a:spcPts val="475"/>
              </a:spcBef>
              <a:spcAft>
                <a:spcPts val="0"/>
              </a:spcAft>
            </a:pPr>
            <a:endParaRPr lang="en-US" sz="1500" dirty="0">
              <a:effectLst/>
            </a:endParaRPr>
          </a:p>
          <a:p>
            <a:pPr marL="358910" marR="12700" lvl="1">
              <a:lnSpc>
                <a:spcPct val="90000"/>
              </a:lnSpc>
              <a:spcBef>
                <a:spcPts val="20"/>
              </a:spcBef>
              <a:spcAft>
                <a:spcPts val="0"/>
              </a:spcAft>
            </a:pPr>
            <a:r>
              <a:rPr lang="en-US" sz="1500" spc="-10" dirty="0"/>
              <a:t>Use of the</a:t>
            </a:r>
            <a:r>
              <a:rPr lang="en-US" sz="1500" spc="-10" dirty="0">
                <a:effectLst/>
              </a:rPr>
              <a:t> </a:t>
            </a:r>
            <a:r>
              <a:rPr lang="en-US" sz="1500" b="1" spc="-10" dirty="0">
                <a:effectLst/>
              </a:rPr>
              <a:t>monetization </a:t>
            </a:r>
            <a:r>
              <a:rPr lang="en-US" sz="1500" spc="-10" dirty="0">
                <a:effectLst/>
              </a:rPr>
              <a:t>scheme, which is based on</a:t>
            </a:r>
            <a:r>
              <a:rPr lang="en-US" sz="1500" spc="-225" dirty="0">
                <a:effectLst/>
              </a:rPr>
              <a:t> </a:t>
            </a:r>
            <a:r>
              <a:rPr lang="en-US" sz="1500" spc="-15" dirty="0">
                <a:effectLst/>
              </a:rPr>
              <a:t>a weighting method applied to multiple </a:t>
            </a:r>
            <a:r>
              <a:rPr lang="en-US" sz="1500" spc="-10" dirty="0">
                <a:effectLst/>
              </a:rPr>
              <a:t>environmental indicators</a:t>
            </a:r>
            <a:r>
              <a:rPr lang="en-US" sz="1500" spc="-5" dirty="0">
                <a:effectLst/>
              </a:rPr>
              <a:t> </a:t>
            </a:r>
            <a:r>
              <a:rPr lang="en-US" sz="1500" spc="-10" dirty="0">
                <a:effectLst/>
              </a:rPr>
              <a:t>either from national EPDs or from generic data contained </a:t>
            </a:r>
            <a:r>
              <a:rPr lang="en-US" sz="1500" spc="-5" dirty="0">
                <a:effectLst/>
              </a:rPr>
              <a:t>in a</a:t>
            </a:r>
            <a:r>
              <a:rPr lang="en-US" sz="1500" dirty="0">
                <a:effectLst/>
              </a:rPr>
              <a:t> </a:t>
            </a:r>
            <a:r>
              <a:rPr lang="en-US" sz="1500" spc="-15" dirty="0">
                <a:effectLst/>
              </a:rPr>
              <a:t>national</a:t>
            </a:r>
            <a:r>
              <a:rPr lang="en-US" sz="1500" spc="-45" dirty="0">
                <a:effectLst/>
              </a:rPr>
              <a:t> </a:t>
            </a:r>
            <a:r>
              <a:rPr lang="en-US" sz="1500" spc="-15" dirty="0">
                <a:effectLst/>
              </a:rPr>
              <a:t>database</a:t>
            </a:r>
            <a:r>
              <a:rPr lang="en-US" sz="1500" spc="-45" dirty="0">
                <a:effectLst/>
              </a:rPr>
              <a:t> </a:t>
            </a:r>
          </a:p>
          <a:p>
            <a:pPr marL="358910" marR="12700" lvl="1">
              <a:lnSpc>
                <a:spcPct val="90000"/>
              </a:lnSpc>
              <a:spcBef>
                <a:spcPts val="20"/>
              </a:spcBef>
              <a:spcAft>
                <a:spcPts val="0"/>
              </a:spcAft>
            </a:pPr>
            <a:endParaRPr lang="en-US" sz="1500" spc="-45" dirty="0">
              <a:effectLst/>
            </a:endParaRPr>
          </a:p>
          <a:p>
            <a:pPr marL="358910" marR="12700" lvl="1">
              <a:lnSpc>
                <a:spcPct val="90000"/>
              </a:lnSpc>
              <a:spcBef>
                <a:spcPts val="20"/>
              </a:spcBef>
              <a:spcAft>
                <a:spcPts val="0"/>
              </a:spcAft>
            </a:pPr>
            <a:r>
              <a:rPr lang="en-US" sz="1500" spc="-10" dirty="0">
                <a:effectLst/>
              </a:rPr>
              <a:t>The calculated</a:t>
            </a:r>
            <a:r>
              <a:rPr lang="en-US" sz="1500" spc="-10" dirty="0"/>
              <a:t> overall ECI (</a:t>
            </a:r>
            <a:r>
              <a:rPr lang="de-DE" sz="1500" b="1" spc="-10" dirty="0"/>
              <a:t>E</a:t>
            </a:r>
            <a:r>
              <a:rPr lang="de-DE" sz="1500" spc="-10" dirty="0"/>
              <a:t>nvironmental </a:t>
            </a:r>
            <a:r>
              <a:rPr lang="de-DE" sz="1500" b="1" spc="-10" dirty="0" err="1"/>
              <a:t>C</a:t>
            </a:r>
            <a:r>
              <a:rPr lang="de-DE" sz="1500" spc="-10" dirty="0" err="1"/>
              <a:t>ost</a:t>
            </a:r>
            <a:r>
              <a:rPr lang="de-DE" sz="1500" spc="-10" dirty="0"/>
              <a:t> </a:t>
            </a:r>
            <a:r>
              <a:rPr lang="de-DE" sz="1500" b="1" spc="-10" dirty="0" err="1"/>
              <a:t>I</a:t>
            </a:r>
            <a:r>
              <a:rPr lang="de-DE" sz="1500" spc="-10" dirty="0" err="1"/>
              <a:t>ndicator</a:t>
            </a:r>
            <a:r>
              <a:rPr lang="en-US" sz="1500" spc="-10" dirty="0"/>
              <a:t>) comprises </a:t>
            </a:r>
            <a:r>
              <a:rPr lang="en-US" sz="1500" spc="-5" dirty="0">
                <a:effectLst/>
              </a:rPr>
              <a:t>the</a:t>
            </a:r>
            <a:r>
              <a:rPr lang="en-US" sz="1500" dirty="0">
                <a:effectLst/>
              </a:rPr>
              <a:t> </a:t>
            </a:r>
            <a:r>
              <a:rPr lang="en-US" sz="1500" spc="-10" dirty="0">
                <a:effectLst/>
              </a:rPr>
              <a:t>quantities of the materials having </a:t>
            </a:r>
            <a:r>
              <a:rPr lang="en-US" sz="1500" spc="-5" dirty="0">
                <a:effectLst/>
              </a:rPr>
              <a:t>a large repercussion on the</a:t>
            </a:r>
            <a:r>
              <a:rPr lang="en-US" sz="1500" dirty="0">
                <a:effectLst/>
              </a:rPr>
              <a:t> </a:t>
            </a:r>
            <a:r>
              <a:rPr lang="en-US" sz="1500" spc="-10" dirty="0">
                <a:effectLst/>
              </a:rPr>
              <a:t>environmental footprint of the project and </a:t>
            </a:r>
            <a:r>
              <a:rPr lang="en-US" sz="1500" spc="-5" dirty="0">
                <a:effectLst/>
              </a:rPr>
              <a:t>is converted into a</a:t>
            </a:r>
            <a:r>
              <a:rPr lang="en-US" sz="1500" dirty="0">
                <a:effectLst/>
              </a:rPr>
              <a:t> </a:t>
            </a:r>
            <a:r>
              <a:rPr lang="en-US" sz="1500" spc="-15" dirty="0">
                <a:effectLst/>
              </a:rPr>
              <a:t>financial</a:t>
            </a:r>
            <a:r>
              <a:rPr lang="en-US" sz="1500" spc="-45" dirty="0">
                <a:effectLst/>
              </a:rPr>
              <a:t> </a:t>
            </a:r>
            <a:r>
              <a:rPr lang="en-US" sz="1500" spc="-15" dirty="0">
                <a:effectLst/>
              </a:rPr>
              <a:t>credit</a:t>
            </a:r>
            <a:r>
              <a:rPr lang="en-US" sz="1500" spc="-40" dirty="0">
                <a:effectLst/>
              </a:rPr>
              <a:t> </a:t>
            </a:r>
            <a:r>
              <a:rPr lang="en-US" sz="1500" spc="-10" dirty="0">
                <a:effectLst/>
              </a:rPr>
              <a:t>that</a:t>
            </a:r>
            <a:r>
              <a:rPr lang="en-US" sz="1500" spc="-45" dirty="0">
                <a:effectLst/>
              </a:rPr>
              <a:t> </a:t>
            </a:r>
            <a:r>
              <a:rPr lang="en-US" sz="1500" spc="-10" dirty="0">
                <a:effectLst/>
              </a:rPr>
              <a:t>is</a:t>
            </a:r>
            <a:r>
              <a:rPr lang="en-US" sz="1500" spc="-40" dirty="0">
                <a:effectLst/>
              </a:rPr>
              <a:t> </a:t>
            </a:r>
            <a:r>
              <a:rPr lang="en-US" sz="1500" spc="-10" dirty="0">
                <a:effectLst/>
              </a:rPr>
              <a:t>subtracted</a:t>
            </a:r>
            <a:r>
              <a:rPr lang="en-US" sz="1500" spc="-40" dirty="0">
                <a:effectLst/>
              </a:rPr>
              <a:t> </a:t>
            </a:r>
            <a:r>
              <a:rPr lang="en-US" sz="1500" spc="-10" dirty="0">
                <a:effectLst/>
              </a:rPr>
              <a:t>from</a:t>
            </a:r>
            <a:r>
              <a:rPr lang="en-US" sz="1500" spc="-5" dirty="0">
                <a:effectLst/>
              </a:rPr>
              <a:t> </a:t>
            </a:r>
            <a:r>
              <a:rPr lang="en-US" sz="1500" spc="-10" dirty="0">
                <a:effectLst/>
              </a:rPr>
              <a:t>the</a:t>
            </a:r>
            <a:r>
              <a:rPr lang="en-US" sz="1500" spc="-50" dirty="0">
                <a:effectLst/>
              </a:rPr>
              <a:t> </a:t>
            </a:r>
            <a:r>
              <a:rPr lang="en-US" sz="1500" spc="-10" dirty="0">
                <a:effectLst/>
              </a:rPr>
              <a:t>overall</a:t>
            </a:r>
            <a:r>
              <a:rPr lang="en-US" sz="1500" spc="-50" dirty="0">
                <a:effectLst/>
              </a:rPr>
              <a:t> </a:t>
            </a:r>
            <a:r>
              <a:rPr lang="en-US" sz="1500" spc="-10" dirty="0">
                <a:effectLst/>
              </a:rPr>
              <a:t>price.</a:t>
            </a:r>
            <a:r>
              <a:rPr lang="en-US" sz="1500" spc="-50" dirty="0">
                <a:effectLst/>
              </a:rPr>
              <a:t> </a:t>
            </a:r>
          </a:p>
          <a:p>
            <a:pPr marL="358910" marR="12700" lvl="1">
              <a:lnSpc>
                <a:spcPct val="90000"/>
              </a:lnSpc>
              <a:spcBef>
                <a:spcPts val="20"/>
              </a:spcBef>
              <a:spcAft>
                <a:spcPts val="0"/>
              </a:spcAft>
            </a:pPr>
            <a:endParaRPr lang="en-US" sz="1500" spc="-50" dirty="0">
              <a:effectLst/>
            </a:endParaRPr>
          </a:p>
          <a:p>
            <a:pPr marL="358910" marR="12700" lvl="1">
              <a:lnSpc>
                <a:spcPct val="90000"/>
              </a:lnSpc>
              <a:spcBef>
                <a:spcPts val="20"/>
              </a:spcBef>
              <a:spcAft>
                <a:spcPts val="0"/>
              </a:spcAft>
            </a:pPr>
            <a:r>
              <a:rPr lang="en-US" sz="1500" spc="-10" dirty="0">
                <a:effectLst/>
              </a:rPr>
              <a:t>Thus,</a:t>
            </a:r>
            <a:r>
              <a:rPr lang="en-US" sz="1500" spc="-45" dirty="0">
                <a:effectLst/>
              </a:rPr>
              <a:t> </a:t>
            </a:r>
            <a:r>
              <a:rPr lang="en-US" sz="1500" spc="-10" dirty="0">
                <a:effectLst/>
              </a:rPr>
              <a:t>the</a:t>
            </a:r>
            <a:r>
              <a:rPr lang="en-US" sz="1500" spc="-50" dirty="0">
                <a:effectLst/>
              </a:rPr>
              <a:t> </a:t>
            </a:r>
            <a:r>
              <a:rPr lang="en-US" sz="1500" spc="-10" dirty="0">
                <a:effectLst/>
              </a:rPr>
              <a:t>contract</a:t>
            </a:r>
            <a:r>
              <a:rPr lang="en-US" sz="1500" spc="-50" dirty="0">
                <a:effectLst/>
              </a:rPr>
              <a:t> </a:t>
            </a:r>
            <a:r>
              <a:rPr lang="en-US" sz="1500" spc="-10" dirty="0">
                <a:effectLst/>
              </a:rPr>
              <a:t>is</a:t>
            </a:r>
            <a:r>
              <a:rPr lang="en-US" sz="1500" spc="-45" dirty="0">
                <a:effectLst/>
              </a:rPr>
              <a:t> </a:t>
            </a:r>
            <a:r>
              <a:rPr lang="en-US" sz="1500" spc="-10" dirty="0">
                <a:effectLst/>
              </a:rPr>
              <a:t>not</a:t>
            </a:r>
            <a:r>
              <a:rPr lang="en-US" sz="1500" spc="-50" dirty="0">
                <a:effectLst/>
              </a:rPr>
              <a:t> </a:t>
            </a:r>
            <a:r>
              <a:rPr lang="en-US" sz="1500" spc="-10" dirty="0">
                <a:effectLst/>
              </a:rPr>
              <a:t>necessarily</a:t>
            </a:r>
            <a:r>
              <a:rPr lang="en-US" sz="1500" spc="-50" dirty="0">
                <a:effectLst/>
              </a:rPr>
              <a:t> </a:t>
            </a:r>
            <a:r>
              <a:rPr lang="en-US" sz="1500" spc="-10" dirty="0">
                <a:effectLst/>
              </a:rPr>
              <a:t>awarded</a:t>
            </a:r>
            <a:r>
              <a:rPr lang="en-US" sz="1500" dirty="0"/>
              <a:t> </a:t>
            </a:r>
            <a:r>
              <a:rPr lang="en-US" sz="1500" spc="-10" dirty="0">
                <a:effectLst/>
              </a:rPr>
              <a:t>to the contractor with the lowest bid (price)</a:t>
            </a:r>
            <a:endParaRPr lang="en-US" sz="1500" dirty="0">
              <a:effectLst/>
            </a:endParaRPr>
          </a:p>
          <a:p>
            <a:pPr>
              <a:lnSpc>
                <a:spcPct val="90000"/>
              </a:lnSpc>
            </a:pPr>
            <a:endParaRPr lang="LID4096" sz="1500" dirty="0"/>
          </a:p>
        </p:txBody>
      </p:sp>
      <p:pic>
        <p:nvPicPr>
          <p:cNvPr id="16" name="Content Placeholder 15" descr="Chart, scatter chart&#10;&#10;Description automatically generated">
            <a:extLst>
              <a:ext uri="{FF2B5EF4-FFF2-40B4-BE49-F238E27FC236}">
                <a16:creationId xmlns:a16="http://schemas.microsoft.com/office/drawing/2014/main" id="{1C8B86D0-22B8-4884-AE68-EF7D9888FFD6}"/>
              </a:ext>
            </a:extLst>
          </p:cNvPr>
          <p:cNvPicPr>
            <a:picLocks noGrp="1" noChangeAspect="1"/>
          </p:cNvPicPr>
          <p:nvPr>
            <p:ph sz="half" idx="2"/>
          </p:nvPr>
        </p:nvPicPr>
        <p:blipFill>
          <a:blip r:embed="rId2"/>
          <a:stretch>
            <a:fillRect/>
          </a:stretch>
        </p:blipFill>
        <p:spPr>
          <a:xfrm>
            <a:off x="6070633" y="1198334"/>
            <a:ext cx="5815097" cy="4951006"/>
          </a:xfrm>
          <a:prstGeom prst="rect">
            <a:avLst/>
          </a:prstGeom>
          <a:noFill/>
          <a:ln w="9525">
            <a:solidFill>
              <a:schemeClr val="bg1"/>
            </a:solidFill>
            <a:miter lim="800000"/>
            <a:headEnd/>
            <a:tailEnd/>
          </a:ln>
          <a:effectLst>
            <a:outerShdw blurRad="63500" dist="25400" dir="2700000" algn="tl" rotWithShape="0">
              <a:schemeClr val="tx1">
                <a:alpha val="40000"/>
              </a:schemeClr>
            </a:outerShdw>
          </a:effectLst>
        </p:spPr>
      </p:pic>
      <p:sp>
        <p:nvSpPr>
          <p:cNvPr id="6" name="Slide Number Placeholder 5">
            <a:extLst>
              <a:ext uri="{FF2B5EF4-FFF2-40B4-BE49-F238E27FC236}">
                <a16:creationId xmlns:a16="http://schemas.microsoft.com/office/drawing/2014/main" id="{EBCA7F0D-FC9F-456E-8287-0E8F8A3B890B}"/>
              </a:ext>
            </a:extLst>
          </p:cNvPr>
          <p:cNvSpPr>
            <a:spLocks noGrp="1"/>
          </p:cNvSpPr>
          <p:nvPr>
            <p:ph type="sldNum" sz="quarter" idx="10"/>
          </p:nvPr>
        </p:nvSpPr>
        <p:spPr>
          <a:xfrm>
            <a:off x="407988" y="6335281"/>
            <a:ext cx="1344000" cy="90000"/>
          </a:xfrm>
        </p:spPr>
        <p:txBody>
          <a:bodyPr wrap="square" anchor="t">
            <a:normAutofit/>
          </a:bodyPr>
          <a:lstStyle/>
          <a:p>
            <a:pPr marL="12700" marR="27940">
              <a:lnSpc>
                <a:spcPct val="90000"/>
              </a:lnSpc>
              <a:spcBef>
                <a:spcPts val="40"/>
              </a:spcBef>
            </a:pPr>
            <a:r>
              <a:rPr lang="en-GB" spc="-5" dirty="0"/>
              <a:t>Page </a:t>
            </a:r>
            <a:fld id="{81D60167-4931-47E6-BA6A-407CBD079E47}" type="slidenum">
              <a:rPr spc="-5" smtClean="0"/>
              <a:pPr marL="12700" marR="27940">
                <a:lnSpc>
                  <a:spcPct val="90000"/>
                </a:lnSpc>
                <a:spcBef>
                  <a:spcPts val="40"/>
                </a:spcBef>
              </a:pPr>
              <a:t>20</a:t>
            </a:fld>
            <a:r>
              <a:rPr spc="-5" dirty="0"/>
              <a:t> </a:t>
            </a:r>
          </a:p>
        </p:txBody>
      </p:sp>
      <p:sp>
        <p:nvSpPr>
          <p:cNvPr id="20" name="Footer Placeholder 5">
            <a:extLst>
              <a:ext uri="{FF2B5EF4-FFF2-40B4-BE49-F238E27FC236}">
                <a16:creationId xmlns:a16="http://schemas.microsoft.com/office/drawing/2014/main" id="{E370D73B-1780-2E10-16A5-782E3B250DC7}"/>
              </a:ext>
            </a:extLst>
          </p:cNvPr>
          <p:cNvSpPr>
            <a:spLocks noGrp="1"/>
          </p:cNvSpPr>
          <p:nvPr>
            <p:ph type="ftr" sz="quarter" idx="3"/>
          </p:nvPr>
        </p:nvSpPr>
        <p:spPr>
          <a:xfrm>
            <a:off x="407988" y="6516000"/>
            <a:ext cx="1344000" cy="90000"/>
          </a:xfrm>
        </p:spPr>
        <p:txBody>
          <a:bodyPr wrap="square" anchor="t">
            <a:normAutofit/>
          </a:bodyPr>
          <a:lstStyle/>
          <a:p>
            <a:pPr eaLnBrk="0" fontAlgn="base" hangingPunct="0">
              <a:lnSpc>
                <a:spcPct val="90000"/>
              </a:lnSpc>
              <a:spcBef>
                <a:spcPct val="0"/>
              </a:spcBef>
              <a:spcAft>
                <a:spcPts val="600"/>
              </a:spcAft>
              <a:defRPr/>
            </a:pPr>
            <a:r>
              <a:rPr lang="en-GB"/>
              <a:t>Mosty 2022</a:t>
            </a:r>
          </a:p>
        </p:txBody>
      </p:sp>
      <p:sp>
        <p:nvSpPr>
          <p:cNvPr id="5" name="Date Placeholder 4">
            <a:extLst>
              <a:ext uri="{FF2B5EF4-FFF2-40B4-BE49-F238E27FC236}">
                <a16:creationId xmlns:a16="http://schemas.microsoft.com/office/drawing/2014/main" id="{9AC8F1C4-521C-42CA-8718-8E3FDA29B8B0}"/>
              </a:ext>
            </a:extLst>
          </p:cNvPr>
          <p:cNvSpPr>
            <a:spLocks noGrp="1"/>
          </p:cNvSpPr>
          <p:nvPr>
            <p:ph type="dt" sz="half" idx="11"/>
          </p:nvPr>
        </p:nvSpPr>
        <p:spPr>
          <a:xfrm>
            <a:off x="407988" y="6426000"/>
            <a:ext cx="1344000" cy="90000"/>
          </a:xfrm>
        </p:spPr>
        <p:txBody>
          <a:bodyPr anchor="ctr">
            <a:normAutofit/>
          </a:bodyPr>
          <a:lstStyle/>
          <a:p>
            <a:pPr>
              <a:lnSpc>
                <a:spcPct val="90000"/>
              </a:lnSpc>
              <a:spcAft>
                <a:spcPts val="600"/>
              </a:spcAft>
            </a:pPr>
            <a:fld id="{94896001-3AA0-4930-A036-8A333FEECD7C}" type="datetime1">
              <a:rPr lang="en-GB" smtClean="0"/>
              <a:pPr>
                <a:lnSpc>
                  <a:spcPct val="90000"/>
                </a:lnSpc>
                <a:spcAft>
                  <a:spcPts val="600"/>
                </a:spcAft>
              </a:pPr>
              <a:t>16/06/2022</a:t>
            </a:fld>
            <a:endParaRPr lang="en-US" dirty="0"/>
          </a:p>
        </p:txBody>
      </p:sp>
      <p:sp>
        <p:nvSpPr>
          <p:cNvPr id="29" name="Text Placeholder 7">
            <a:extLst>
              <a:ext uri="{FF2B5EF4-FFF2-40B4-BE49-F238E27FC236}">
                <a16:creationId xmlns:a16="http://schemas.microsoft.com/office/drawing/2014/main" id="{23761A26-2116-9A7A-EEFE-F75D7E964E9A}"/>
              </a:ext>
            </a:extLst>
          </p:cNvPr>
          <p:cNvSpPr>
            <a:spLocks noGrp="1"/>
          </p:cNvSpPr>
          <p:nvPr>
            <p:ph type="body" sz="quarter" idx="12"/>
          </p:nvPr>
        </p:nvSpPr>
        <p:spPr>
          <a:xfrm>
            <a:off x="1876788" y="6335281"/>
            <a:ext cx="7920000" cy="324000"/>
          </a:xfrm>
        </p:spPr>
        <p:txBody>
          <a:bodyPr/>
          <a:lstStyle/>
          <a:p>
            <a:endParaRPr lang="en-US"/>
          </a:p>
        </p:txBody>
      </p:sp>
      <p:cxnSp>
        <p:nvCxnSpPr>
          <p:cNvPr id="21" name="Connector: Elbow 20">
            <a:extLst>
              <a:ext uri="{FF2B5EF4-FFF2-40B4-BE49-F238E27FC236}">
                <a16:creationId xmlns:a16="http://schemas.microsoft.com/office/drawing/2014/main" id="{12E74CCE-04CF-4C92-B453-B9C2E074ED54}"/>
              </a:ext>
            </a:extLst>
          </p:cNvPr>
          <p:cNvCxnSpPr>
            <a:cxnSpLocks/>
          </p:cNvCxnSpPr>
          <p:nvPr/>
        </p:nvCxnSpPr>
        <p:spPr bwMode="auto">
          <a:xfrm rot="10800000">
            <a:off x="7774793" y="3762363"/>
            <a:ext cx="1692000" cy="900000"/>
          </a:xfrm>
          <a:prstGeom prst="bentConnector3">
            <a:avLst>
              <a:gd name="adj1" fmla="val -989"/>
            </a:avLst>
          </a:prstGeom>
          <a:noFill/>
          <a:ln w="31750" cap="flat" cmpd="sng" algn="ctr">
            <a:solidFill>
              <a:schemeClr val="tx2"/>
            </a:solidFill>
            <a:prstDash val="solid"/>
            <a:round/>
            <a:headEnd type="none" w="med" len="med"/>
            <a:tailEnd type="triangle"/>
          </a:ln>
          <a:effectLst>
            <a:outerShdw blurRad="50800" dist="25400" dir="2700000" algn="tl" rotWithShape="0">
              <a:schemeClr val="tx1">
                <a:alpha val="70000"/>
              </a:schemeClr>
            </a:outerShdw>
          </a:effectLst>
        </p:spPr>
      </p:cxnSp>
      <p:sp>
        <p:nvSpPr>
          <p:cNvPr id="23" name="Rectangle 22">
            <a:extLst>
              <a:ext uri="{FF2B5EF4-FFF2-40B4-BE49-F238E27FC236}">
                <a16:creationId xmlns:a16="http://schemas.microsoft.com/office/drawing/2014/main" id="{109347D4-7845-4058-8D51-6F8BED0ED3F6}"/>
              </a:ext>
            </a:extLst>
          </p:cNvPr>
          <p:cNvSpPr/>
          <p:nvPr/>
        </p:nvSpPr>
        <p:spPr bwMode="auto">
          <a:xfrm>
            <a:off x="7113660" y="3644032"/>
            <a:ext cx="627343" cy="257369"/>
          </a:xfrm>
          <a:prstGeom prst="rect">
            <a:avLst/>
          </a:prstGeom>
          <a:gradFill>
            <a:gsLst>
              <a:gs pos="0">
                <a:srgbClr val="FF3700"/>
              </a:gs>
              <a:gs pos="80000">
                <a:srgbClr val="FF3700"/>
              </a:gs>
              <a:gs pos="100000">
                <a:srgbClr val="FF3700"/>
              </a:gs>
            </a:gsLst>
          </a:gra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none" lIns="36000" tIns="36000" rIns="36000" bIns="360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200" i="0" u="none" strike="noStrike" cap="none" normalizeH="0" dirty="0">
                <a:ln>
                  <a:noFill/>
                </a:ln>
                <a:solidFill>
                  <a:srgbClr val="FAFFFF"/>
                </a:solidFill>
                <a:effectLst/>
                <a:latin typeface="Arial" pitchFamily="34" charset="0"/>
                <a:ea typeface="MS PGothic" pitchFamily="34" charset="-128"/>
              </a:rPr>
              <a:t>6,67 M€</a:t>
            </a:r>
            <a:endParaRPr kumimoji="0" lang="en-GB" sz="1200" i="0" u="none" strike="noStrike" cap="none" normalizeH="0" dirty="0">
              <a:ln>
                <a:noFill/>
              </a:ln>
              <a:solidFill>
                <a:srgbClr val="FAFFFF"/>
              </a:solidFill>
              <a:effectLst/>
              <a:latin typeface="Arial" pitchFamily="34" charset="0"/>
              <a:ea typeface="MS PGothic" pitchFamily="34" charset="-128"/>
            </a:endParaRPr>
          </a:p>
        </p:txBody>
      </p:sp>
      <p:sp>
        <p:nvSpPr>
          <p:cNvPr id="24" name="Rectangle 23">
            <a:extLst>
              <a:ext uri="{FF2B5EF4-FFF2-40B4-BE49-F238E27FC236}">
                <a16:creationId xmlns:a16="http://schemas.microsoft.com/office/drawing/2014/main" id="{68471E26-3C1D-4361-A2AA-E2D23211D2F6}"/>
              </a:ext>
            </a:extLst>
          </p:cNvPr>
          <p:cNvSpPr/>
          <p:nvPr/>
        </p:nvSpPr>
        <p:spPr bwMode="auto">
          <a:xfrm>
            <a:off x="9257970" y="4734083"/>
            <a:ext cx="542383" cy="257369"/>
          </a:xfrm>
          <a:prstGeom prst="rect">
            <a:avLst/>
          </a:prstGeom>
          <a:gradFill>
            <a:gsLst>
              <a:gs pos="0">
                <a:srgbClr val="FF3700"/>
              </a:gs>
              <a:gs pos="80000">
                <a:srgbClr val="FF3700"/>
              </a:gs>
              <a:gs pos="100000">
                <a:srgbClr val="FF3700"/>
              </a:gs>
            </a:gsLst>
          </a:gra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none" lIns="36000" tIns="36000" rIns="36000" bIns="360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200" i="0" u="none" strike="noStrike" cap="none" normalizeH="0" dirty="0">
                <a:ln>
                  <a:noFill/>
                </a:ln>
                <a:solidFill>
                  <a:srgbClr val="FAFFFF"/>
                </a:solidFill>
                <a:effectLst/>
                <a:latin typeface="Arial" pitchFamily="34" charset="0"/>
                <a:ea typeface="MS PGothic" pitchFamily="34" charset="-128"/>
              </a:rPr>
              <a:t>8,0 M€</a:t>
            </a:r>
            <a:endParaRPr kumimoji="0" lang="en-GB" sz="1200" i="0" u="none" strike="noStrike" cap="none" normalizeH="0" dirty="0">
              <a:ln>
                <a:noFill/>
              </a:ln>
              <a:solidFill>
                <a:srgbClr val="FAFFFF"/>
              </a:solidFill>
              <a:effectLst/>
              <a:latin typeface="Arial" pitchFamily="34" charset="0"/>
              <a:ea typeface="MS PGothic" pitchFamily="34" charset="-128"/>
            </a:endParaRPr>
          </a:p>
        </p:txBody>
      </p:sp>
    </p:spTree>
    <p:extLst>
      <p:ext uri="{BB962C8B-B14F-4D97-AF65-F5344CB8AC3E}">
        <p14:creationId xmlns:p14="http://schemas.microsoft.com/office/powerpoint/2010/main" val="2209819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978B4-7BB5-4458-98BA-00FA20C2A51E}"/>
              </a:ext>
            </a:extLst>
          </p:cNvPr>
          <p:cNvSpPr>
            <a:spLocks noGrp="1"/>
          </p:cNvSpPr>
          <p:nvPr>
            <p:ph type="title"/>
          </p:nvPr>
        </p:nvSpPr>
        <p:spPr>
          <a:xfrm>
            <a:off x="407988" y="471510"/>
            <a:ext cx="11352012" cy="684000"/>
          </a:xfrm>
        </p:spPr>
        <p:txBody>
          <a:bodyPr/>
          <a:lstStyle/>
          <a:p>
            <a:r>
              <a:rPr lang="en-US" dirty="0"/>
              <a:t>Summary and conclusions</a:t>
            </a:r>
            <a:endParaRPr lang="LID4096" dirty="0"/>
          </a:p>
        </p:txBody>
      </p:sp>
      <p:sp>
        <p:nvSpPr>
          <p:cNvPr id="3" name="Content Placeholder 2">
            <a:extLst>
              <a:ext uri="{FF2B5EF4-FFF2-40B4-BE49-F238E27FC236}">
                <a16:creationId xmlns:a16="http://schemas.microsoft.com/office/drawing/2014/main" id="{5B589A04-B856-4C5B-991A-5BA2919FC129}"/>
              </a:ext>
            </a:extLst>
          </p:cNvPr>
          <p:cNvSpPr>
            <a:spLocks noGrp="1"/>
          </p:cNvSpPr>
          <p:nvPr>
            <p:ph sz="half" idx="1"/>
          </p:nvPr>
        </p:nvSpPr>
        <p:spPr>
          <a:xfrm>
            <a:off x="406800" y="1260000"/>
            <a:ext cx="5849034" cy="4509950"/>
          </a:xfrm>
        </p:spPr>
        <p:txBody>
          <a:bodyPr/>
          <a:lstStyle/>
          <a:p>
            <a:r>
              <a:rPr lang="en-US" dirty="0"/>
              <a:t>Greenhouse gases to be reduced </a:t>
            </a:r>
            <a:br>
              <a:rPr lang="en-US" dirty="0"/>
            </a:br>
            <a:r>
              <a:rPr lang="en-US" dirty="0">
                <a:sym typeface="Symbol" panose="05050102010706020507" pitchFamily="18" charset="2"/>
              </a:rPr>
              <a:t> </a:t>
            </a:r>
            <a:r>
              <a:rPr lang="en-US" dirty="0"/>
              <a:t>infrastructure projects</a:t>
            </a:r>
          </a:p>
          <a:p>
            <a:r>
              <a:rPr lang="en-US" dirty="0"/>
              <a:t>ArcelorMittal has launched </a:t>
            </a:r>
            <a:r>
              <a:rPr lang="en-US" dirty="0" err="1"/>
              <a:t>XCarb</a:t>
            </a:r>
            <a:r>
              <a:rPr lang="en-US" baseline="30000" dirty="0"/>
              <a:t>®</a:t>
            </a:r>
            <a:r>
              <a:rPr lang="en-US" dirty="0"/>
              <a:t> to lower the environmental impacts of products / projects</a:t>
            </a:r>
          </a:p>
          <a:p>
            <a:r>
              <a:rPr lang="en-US" dirty="0">
                <a:sym typeface="Wingdings" panose="05000000000000000000" pitchFamily="2" charset="2"/>
              </a:rPr>
              <a:t>A holistic approach for infrastructures is essential</a:t>
            </a:r>
            <a:br>
              <a:rPr lang="en-US" dirty="0">
                <a:sym typeface="Wingdings" panose="05000000000000000000" pitchFamily="2" charset="2"/>
              </a:rPr>
            </a:br>
            <a:r>
              <a:rPr lang="en-US" dirty="0">
                <a:sym typeface="Symbol" panose="05050102010706020507" pitchFamily="18" charset="2"/>
              </a:rPr>
              <a:t> Life Cycle Analysis (LCA)</a:t>
            </a:r>
            <a:endParaRPr lang="en-US" dirty="0"/>
          </a:p>
          <a:p>
            <a:r>
              <a:rPr lang="en-US" dirty="0">
                <a:sym typeface="Wingdings" panose="05000000000000000000" pitchFamily="2" charset="2"/>
              </a:rPr>
              <a:t>LCA example “bridge foundation”:</a:t>
            </a:r>
          </a:p>
          <a:p>
            <a:pPr lvl="1"/>
            <a:r>
              <a:rPr lang="en-US" dirty="0">
                <a:sym typeface="Wingdings" panose="05000000000000000000" pitchFamily="2" charset="2"/>
              </a:rPr>
              <a:t>External costs: -12 %</a:t>
            </a:r>
          </a:p>
          <a:p>
            <a:pPr lvl="1"/>
            <a:r>
              <a:rPr lang="en-US" dirty="0">
                <a:sym typeface="Wingdings" panose="05000000000000000000" pitchFamily="2" charset="2"/>
              </a:rPr>
              <a:t>GWP (modules A1-A5): - 13 %</a:t>
            </a:r>
          </a:p>
          <a:p>
            <a:r>
              <a:rPr lang="en-US" dirty="0">
                <a:sym typeface="Wingdings" panose="05000000000000000000" pitchFamily="2" charset="2"/>
              </a:rPr>
              <a:t>LCA example “bridge superstructure”:</a:t>
            </a:r>
          </a:p>
          <a:p>
            <a:pPr lvl="1"/>
            <a:r>
              <a:rPr lang="en-US" dirty="0">
                <a:sym typeface="Wingdings" panose="05000000000000000000" pitchFamily="2" charset="2"/>
              </a:rPr>
              <a:t>External costs: -24 %</a:t>
            </a:r>
          </a:p>
          <a:p>
            <a:pPr lvl="1"/>
            <a:r>
              <a:rPr lang="en-US" dirty="0">
                <a:sym typeface="Wingdings" panose="05000000000000000000" pitchFamily="2" charset="2"/>
              </a:rPr>
              <a:t>GWP (modules A1-A5): - 6 %</a:t>
            </a:r>
          </a:p>
          <a:p>
            <a:r>
              <a:rPr lang="en-US" dirty="0">
                <a:sym typeface="Wingdings" panose="05000000000000000000" pitchFamily="2" charset="2"/>
              </a:rPr>
              <a:t>Further potential with </a:t>
            </a:r>
            <a:r>
              <a:rPr lang="en-US" b="1" dirty="0" err="1">
                <a:sym typeface="Wingdings" panose="05000000000000000000" pitchFamily="2" charset="2"/>
              </a:rPr>
              <a:t>XCarb</a:t>
            </a:r>
            <a:r>
              <a:rPr lang="en-US" b="1" baseline="30000" dirty="0">
                <a:sym typeface="Wingdings" panose="05000000000000000000" pitchFamily="2" charset="2"/>
              </a:rPr>
              <a:t>®</a:t>
            </a:r>
            <a:r>
              <a:rPr lang="en-US" b="1" dirty="0">
                <a:sym typeface="Wingdings" panose="05000000000000000000" pitchFamily="2" charset="2"/>
              </a:rPr>
              <a:t> </a:t>
            </a:r>
            <a:r>
              <a:rPr lang="en-US" dirty="0">
                <a:sym typeface="Wingdings" panose="05000000000000000000" pitchFamily="2" charset="2"/>
              </a:rPr>
              <a:t>recycled and renewably produced steel: </a:t>
            </a:r>
            <a:r>
              <a:rPr lang="en-US" b="1" dirty="0">
                <a:sym typeface="Wingdings" panose="05000000000000000000" pitchFamily="2" charset="2"/>
              </a:rPr>
              <a:t>- 30-35 % </a:t>
            </a:r>
            <a:r>
              <a:rPr lang="en-US" dirty="0">
                <a:sym typeface="Wingdings" panose="05000000000000000000" pitchFamily="2" charset="2"/>
              </a:rPr>
              <a:t>(A1-A3)</a:t>
            </a:r>
          </a:p>
          <a:p>
            <a:r>
              <a:rPr lang="en-US" dirty="0"/>
              <a:t>Effort to reduce the carbon footprint </a:t>
            </a:r>
            <a:br>
              <a:rPr lang="en-US" dirty="0"/>
            </a:br>
            <a:r>
              <a:rPr lang="en-US" dirty="0"/>
              <a:t>must be valued in tendering </a:t>
            </a:r>
            <a:endParaRPr lang="LID4096" dirty="0"/>
          </a:p>
        </p:txBody>
      </p:sp>
      <p:pic>
        <p:nvPicPr>
          <p:cNvPr id="10" name="Content Placeholder 9" descr="A train track under a bridge&#10;&#10;Description automatically generated with low confidence">
            <a:extLst>
              <a:ext uri="{FF2B5EF4-FFF2-40B4-BE49-F238E27FC236}">
                <a16:creationId xmlns:a16="http://schemas.microsoft.com/office/drawing/2014/main" id="{F1A12EB5-4268-4630-826C-6570BEED06A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4310"/>
          <a:stretch/>
        </p:blipFill>
        <p:spPr>
          <a:xfrm>
            <a:off x="6389649" y="1268413"/>
            <a:ext cx="5370352" cy="4681537"/>
          </a:xfrm>
        </p:spPr>
      </p:pic>
      <p:sp>
        <p:nvSpPr>
          <p:cNvPr id="5" name="Slide Number Placeholder 4">
            <a:extLst>
              <a:ext uri="{FF2B5EF4-FFF2-40B4-BE49-F238E27FC236}">
                <a16:creationId xmlns:a16="http://schemas.microsoft.com/office/drawing/2014/main" id="{FB71DE26-B02E-4BFC-830D-85F5757409B4}"/>
              </a:ext>
            </a:extLst>
          </p:cNvPr>
          <p:cNvSpPr>
            <a:spLocks noGrp="1"/>
          </p:cNvSpPr>
          <p:nvPr>
            <p:ph type="sldNum" sz="quarter" idx="10"/>
          </p:nvPr>
        </p:nvSpPr>
        <p:spPr/>
        <p:txBody>
          <a:bodyPr/>
          <a:lstStyle/>
          <a:p>
            <a:pPr>
              <a:defRPr/>
            </a:pPr>
            <a:r>
              <a:rPr lang="en-GB"/>
              <a:t>Page </a:t>
            </a:r>
            <a:fld id="{43667527-7C42-4D8C-9BD4-204D132C7D2E}" type="slidenum">
              <a:rPr smtClean="0"/>
              <a:pPr>
                <a:defRPr/>
              </a:pPr>
              <a:t>21</a:t>
            </a:fld>
            <a:endParaRPr lang="en-GB" dirty="0"/>
          </a:p>
        </p:txBody>
      </p:sp>
      <p:sp>
        <p:nvSpPr>
          <p:cNvPr id="6" name="Footer Placeholder 5">
            <a:extLst>
              <a:ext uri="{FF2B5EF4-FFF2-40B4-BE49-F238E27FC236}">
                <a16:creationId xmlns:a16="http://schemas.microsoft.com/office/drawing/2014/main" id="{AF7CBE32-F903-4551-918E-E3413D68578B}"/>
              </a:ext>
            </a:extLst>
          </p:cNvPr>
          <p:cNvSpPr>
            <a:spLocks noGrp="1"/>
          </p:cNvSpPr>
          <p:nvPr>
            <p:ph type="ftr" sz="quarter" idx="3"/>
          </p:nvPr>
        </p:nvSpPr>
        <p:spPr/>
        <p:txBody>
          <a:bodyPr/>
          <a:lstStyle/>
          <a:p>
            <a:pPr eaLnBrk="0" fontAlgn="base" hangingPunct="0">
              <a:spcBef>
                <a:spcPct val="0"/>
              </a:spcBef>
              <a:spcAft>
                <a:spcPts val="600"/>
              </a:spcAft>
              <a:defRPr/>
            </a:pPr>
            <a:r>
              <a:rPr lang="en-GB" dirty="0" err="1"/>
              <a:t>Mosty</a:t>
            </a:r>
            <a:r>
              <a:rPr lang="en-GB" dirty="0"/>
              <a:t> 2022</a:t>
            </a:r>
          </a:p>
        </p:txBody>
      </p:sp>
      <p:sp>
        <p:nvSpPr>
          <p:cNvPr id="7" name="Date Placeholder 6">
            <a:extLst>
              <a:ext uri="{FF2B5EF4-FFF2-40B4-BE49-F238E27FC236}">
                <a16:creationId xmlns:a16="http://schemas.microsoft.com/office/drawing/2014/main" id="{96A20422-E825-4F61-A231-62F886D485B7}"/>
              </a:ext>
            </a:extLst>
          </p:cNvPr>
          <p:cNvSpPr>
            <a:spLocks noGrp="1"/>
          </p:cNvSpPr>
          <p:nvPr>
            <p:ph type="dt" sz="half" idx="11"/>
          </p:nvPr>
        </p:nvSpPr>
        <p:spPr/>
        <p:txBody>
          <a:bodyPr/>
          <a:lstStyle/>
          <a:p>
            <a:fld id="{94896001-3AA0-4930-A036-8A333FEECD7C}" type="datetime1">
              <a:rPr lang="en-GB" smtClean="0"/>
              <a:pPr/>
              <a:t>16/06/2022</a:t>
            </a:fld>
            <a:endParaRPr lang="en-GB" dirty="0"/>
          </a:p>
        </p:txBody>
      </p:sp>
      <p:sp>
        <p:nvSpPr>
          <p:cNvPr id="8" name="Text Placeholder 7">
            <a:extLst>
              <a:ext uri="{FF2B5EF4-FFF2-40B4-BE49-F238E27FC236}">
                <a16:creationId xmlns:a16="http://schemas.microsoft.com/office/drawing/2014/main" id="{7BD05A24-B51D-4534-A634-C0E5CD4C9C08}"/>
              </a:ext>
            </a:extLst>
          </p:cNvPr>
          <p:cNvSpPr>
            <a:spLocks noGrp="1"/>
          </p:cNvSpPr>
          <p:nvPr>
            <p:ph type="body" sz="quarter" idx="12"/>
          </p:nvPr>
        </p:nvSpPr>
        <p:spPr/>
        <p:txBody>
          <a:bodyPr/>
          <a:lstStyle/>
          <a:p>
            <a:endParaRPr lang="LID4096" dirty="0"/>
          </a:p>
        </p:txBody>
      </p:sp>
    </p:spTree>
    <p:extLst>
      <p:ext uri="{BB962C8B-B14F-4D97-AF65-F5344CB8AC3E}">
        <p14:creationId xmlns:p14="http://schemas.microsoft.com/office/powerpoint/2010/main" val="4084407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07988" y="360000"/>
            <a:ext cx="11352012" cy="684000"/>
          </a:xfrm>
        </p:spPr>
        <p:txBody>
          <a:bodyPr wrap="square" anchor="t">
            <a:normAutofit/>
          </a:bodyPr>
          <a:lstStyle/>
          <a:p>
            <a:r>
              <a:rPr lang="en-US" dirty="0"/>
              <a:t>Thanks for your attention and let’s stay connected !</a:t>
            </a:r>
          </a:p>
        </p:txBody>
      </p:sp>
      <p:pic>
        <p:nvPicPr>
          <p:cNvPr id="33795" name="Picture 3" descr="RIMG0573"/>
          <p:cNvPicPr>
            <a:picLocks noGrp="1" noChangeAspect="1" noChangeArrowheads="1"/>
          </p:cNvPicPr>
          <p:nvPr>
            <p:ph sz="half" idx="2"/>
          </p:nvPr>
        </p:nvPicPr>
        <p:blipFill rotWithShape="1">
          <a:blip r:embed="rId2" cstate="print"/>
          <a:srcRect l="1268" r="47"/>
          <a:stretch/>
        </p:blipFill>
        <p:spPr>
          <a:xfrm>
            <a:off x="6360000" y="1660050"/>
            <a:ext cx="5400000" cy="4104000"/>
          </a:xfrm>
          <a:prstGeom prst="rect">
            <a:avLst/>
          </a:prstGeom>
          <a:noFill/>
          <a:ln>
            <a:noFill/>
          </a:ln>
        </p:spPr>
      </p:pic>
      <p:sp>
        <p:nvSpPr>
          <p:cNvPr id="33800" name="Slide Number Placeholder 4">
            <a:extLst>
              <a:ext uri="{FF2B5EF4-FFF2-40B4-BE49-F238E27FC236}">
                <a16:creationId xmlns:a16="http://schemas.microsoft.com/office/drawing/2014/main" id="{BAC88A21-478A-2468-6744-828DC12B2FC2}"/>
              </a:ext>
            </a:extLst>
          </p:cNvPr>
          <p:cNvSpPr>
            <a:spLocks noGrp="1"/>
          </p:cNvSpPr>
          <p:nvPr>
            <p:ph type="sldNum" sz="quarter" idx="10"/>
          </p:nvPr>
        </p:nvSpPr>
        <p:spPr>
          <a:xfrm>
            <a:off x="407988" y="6335281"/>
            <a:ext cx="1344000" cy="90000"/>
          </a:xfrm>
        </p:spPr>
        <p:txBody>
          <a:bodyPr/>
          <a:lstStyle/>
          <a:p>
            <a:pPr>
              <a:spcAft>
                <a:spcPts val="600"/>
              </a:spcAft>
              <a:defRPr/>
            </a:pPr>
            <a:r>
              <a:rPr lang="en-GB"/>
              <a:t>Page </a:t>
            </a:r>
            <a:fld id="{43667527-7C42-4D8C-9BD4-204D132C7D2E}" type="slidenum">
              <a:rPr smtClean="0"/>
              <a:pPr>
                <a:spcAft>
                  <a:spcPts val="600"/>
                </a:spcAft>
                <a:defRPr/>
              </a:pPr>
              <a:t>22</a:t>
            </a:fld>
            <a:endParaRPr lang="en-GB"/>
          </a:p>
        </p:txBody>
      </p:sp>
      <p:sp>
        <p:nvSpPr>
          <p:cNvPr id="33802" name="Footer Placeholder 5">
            <a:extLst>
              <a:ext uri="{FF2B5EF4-FFF2-40B4-BE49-F238E27FC236}">
                <a16:creationId xmlns:a16="http://schemas.microsoft.com/office/drawing/2014/main" id="{73F2BBEB-5088-4E7E-A3AC-AB043B83FAFA}"/>
              </a:ext>
            </a:extLst>
          </p:cNvPr>
          <p:cNvSpPr>
            <a:spLocks noGrp="1"/>
          </p:cNvSpPr>
          <p:nvPr>
            <p:ph type="ftr" sz="quarter" idx="3"/>
          </p:nvPr>
        </p:nvSpPr>
        <p:spPr>
          <a:xfrm>
            <a:off x="407988" y="6516000"/>
            <a:ext cx="1344000" cy="90000"/>
          </a:xfrm>
        </p:spPr>
        <p:txBody>
          <a:bodyPr/>
          <a:lstStyle/>
          <a:p>
            <a:pPr eaLnBrk="0" fontAlgn="base" hangingPunct="0">
              <a:spcBef>
                <a:spcPct val="0"/>
              </a:spcBef>
              <a:spcAft>
                <a:spcPts val="600"/>
              </a:spcAft>
              <a:defRPr/>
            </a:pPr>
            <a:r>
              <a:rPr lang="en-GB" dirty="0" err="1"/>
              <a:t>Mosty</a:t>
            </a:r>
            <a:r>
              <a:rPr lang="en-GB" dirty="0"/>
              <a:t> 2022</a:t>
            </a:r>
          </a:p>
        </p:txBody>
      </p:sp>
      <p:sp>
        <p:nvSpPr>
          <p:cNvPr id="33804" name="Date Placeholder 6">
            <a:extLst>
              <a:ext uri="{FF2B5EF4-FFF2-40B4-BE49-F238E27FC236}">
                <a16:creationId xmlns:a16="http://schemas.microsoft.com/office/drawing/2014/main" id="{9069BE22-3D24-1C4C-9C72-7CD8C8FDF6E9}"/>
              </a:ext>
            </a:extLst>
          </p:cNvPr>
          <p:cNvSpPr>
            <a:spLocks noGrp="1"/>
          </p:cNvSpPr>
          <p:nvPr>
            <p:ph type="dt" sz="half" idx="11"/>
          </p:nvPr>
        </p:nvSpPr>
        <p:spPr>
          <a:xfrm>
            <a:off x="407988" y="6426000"/>
            <a:ext cx="1344000" cy="90000"/>
          </a:xfrm>
        </p:spPr>
        <p:txBody>
          <a:bodyPr/>
          <a:lstStyle/>
          <a:p>
            <a:pPr>
              <a:spcAft>
                <a:spcPts val="600"/>
              </a:spcAft>
            </a:pPr>
            <a:fld id="{94896001-3AA0-4930-A036-8A333FEECD7C}" type="datetime1">
              <a:rPr lang="en-GB" smtClean="0"/>
              <a:pPr>
                <a:spcAft>
                  <a:spcPts val="600"/>
                </a:spcAft>
              </a:pPr>
              <a:t>16/06/2022</a:t>
            </a:fld>
            <a:endParaRPr lang="en-GB" dirty="0"/>
          </a:p>
        </p:txBody>
      </p:sp>
      <p:sp>
        <p:nvSpPr>
          <p:cNvPr id="33806" name="Text Placeholder 7">
            <a:extLst>
              <a:ext uri="{FF2B5EF4-FFF2-40B4-BE49-F238E27FC236}">
                <a16:creationId xmlns:a16="http://schemas.microsoft.com/office/drawing/2014/main" id="{78C99F2E-9ABE-CE58-79A7-2D2446423D27}"/>
              </a:ext>
            </a:extLst>
          </p:cNvPr>
          <p:cNvSpPr>
            <a:spLocks noGrp="1"/>
          </p:cNvSpPr>
          <p:nvPr>
            <p:ph type="body" sz="quarter" idx="12"/>
          </p:nvPr>
        </p:nvSpPr>
        <p:spPr>
          <a:xfrm>
            <a:off x="1876788" y="6335281"/>
            <a:ext cx="7920000" cy="324000"/>
          </a:xfrm>
        </p:spPr>
        <p:txBody>
          <a:bodyPr/>
          <a:lstStyle/>
          <a:p>
            <a:endParaRPr lang="en-US"/>
          </a:p>
        </p:txBody>
      </p:sp>
      <p:pic>
        <p:nvPicPr>
          <p:cNvPr id="8" name="Content Placeholder 7" descr="A picture containing outdoor, sky&#10;&#10;Description automatically generated">
            <a:extLst>
              <a:ext uri="{FF2B5EF4-FFF2-40B4-BE49-F238E27FC236}">
                <a16:creationId xmlns:a16="http://schemas.microsoft.com/office/drawing/2014/main" id="{0776F5A7-31C7-4CA3-8351-A61FD9B1DB2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07988" y="1687116"/>
            <a:ext cx="5400675" cy="4050506"/>
          </a:xfrm>
        </p:spPr>
      </p:pic>
      <p:grpSp>
        <p:nvGrpSpPr>
          <p:cNvPr id="10" name="Group 7">
            <a:extLst>
              <a:ext uri="{FF2B5EF4-FFF2-40B4-BE49-F238E27FC236}">
                <a16:creationId xmlns:a16="http://schemas.microsoft.com/office/drawing/2014/main" id="{61AD5CFB-3F00-410B-A5F2-7E4F514B4E3A}"/>
              </a:ext>
            </a:extLst>
          </p:cNvPr>
          <p:cNvGrpSpPr>
            <a:grpSpLocks noChangeAspect="1"/>
          </p:cNvGrpSpPr>
          <p:nvPr/>
        </p:nvGrpSpPr>
        <p:grpSpPr bwMode="auto">
          <a:xfrm>
            <a:off x="7014727" y="144000"/>
            <a:ext cx="610361" cy="825040"/>
            <a:chOff x="3429" y="1906"/>
            <a:chExt cx="725" cy="980"/>
          </a:xfrm>
        </p:grpSpPr>
        <p:sp>
          <p:nvSpPr>
            <p:cNvPr id="11" name="AutoShape 8">
              <a:extLst>
                <a:ext uri="{FF2B5EF4-FFF2-40B4-BE49-F238E27FC236}">
                  <a16:creationId xmlns:a16="http://schemas.microsoft.com/office/drawing/2014/main" id="{9BB16BFF-41D8-4EBF-B26E-38BA5BD901E1}"/>
                </a:ext>
              </a:extLst>
            </p:cNvPr>
            <p:cNvSpPr>
              <a:spLocks noChangeArrowheads="1"/>
            </p:cNvSpPr>
            <p:nvPr/>
          </p:nvSpPr>
          <p:spPr bwMode="auto">
            <a:xfrm>
              <a:off x="3429" y="1906"/>
              <a:ext cx="725" cy="980"/>
            </a:xfrm>
            <a:prstGeom prst="roundRect">
              <a:avLst>
                <a:gd name="adj" fmla="val 21792"/>
              </a:avLst>
            </a:prstGeom>
            <a:solidFill>
              <a:schemeClr val="bg1">
                <a:alpha val="70000"/>
              </a:schemeClr>
            </a:solidFill>
            <a:ln w="19050">
              <a:solidFill>
                <a:schemeClr val="tx1"/>
              </a:solidFill>
              <a:round/>
              <a:headEnd/>
              <a:tailEnd/>
            </a:ln>
            <a:effectLst/>
          </p:spPr>
          <p:txBody>
            <a:bodyPr wrap="none" anchor="ctr"/>
            <a:lstStyle/>
            <a:p>
              <a:endParaRPr lang="en-US" sz="2167"/>
            </a:p>
          </p:txBody>
        </p:sp>
        <p:grpSp>
          <p:nvGrpSpPr>
            <p:cNvPr id="12" name="Group 9">
              <a:extLst>
                <a:ext uri="{FF2B5EF4-FFF2-40B4-BE49-F238E27FC236}">
                  <a16:creationId xmlns:a16="http://schemas.microsoft.com/office/drawing/2014/main" id="{4E090C83-A17E-4849-BB05-F045D33A640E}"/>
                </a:ext>
              </a:extLst>
            </p:cNvPr>
            <p:cNvGrpSpPr>
              <a:grpSpLocks noChangeAspect="1"/>
            </p:cNvGrpSpPr>
            <p:nvPr/>
          </p:nvGrpSpPr>
          <p:grpSpPr bwMode="auto">
            <a:xfrm flipH="1">
              <a:off x="3447" y="1943"/>
              <a:ext cx="687" cy="906"/>
              <a:chOff x="4056" y="2731"/>
              <a:chExt cx="849" cy="1121"/>
            </a:xfrm>
          </p:grpSpPr>
          <p:sp>
            <p:nvSpPr>
              <p:cNvPr id="13" name="Line 10">
                <a:extLst>
                  <a:ext uri="{FF2B5EF4-FFF2-40B4-BE49-F238E27FC236}">
                    <a16:creationId xmlns:a16="http://schemas.microsoft.com/office/drawing/2014/main" id="{F2C57E64-C89F-4C24-A0A1-2CA49AA163B0}"/>
                  </a:ext>
                </a:extLst>
              </p:cNvPr>
              <p:cNvSpPr>
                <a:spLocks noChangeAspect="1" noChangeShapeType="1"/>
              </p:cNvSpPr>
              <p:nvPr/>
            </p:nvSpPr>
            <p:spPr bwMode="auto">
              <a:xfrm flipH="1">
                <a:off x="4247" y="3288"/>
                <a:ext cx="470" cy="3"/>
              </a:xfrm>
              <a:prstGeom prst="line">
                <a:avLst/>
              </a:prstGeom>
              <a:noFill/>
              <a:ln w="9525">
                <a:solidFill>
                  <a:schemeClr val="tx1"/>
                </a:solidFill>
                <a:prstDash val="lgDashDot"/>
                <a:round/>
                <a:headEnd/>
                <a:tailEnd/>
              </a:ln>
            </p:spPr>
            <p:txBody>
              <a:bodyPr/>
              <a:lstStyle/>
              <a:p>
                <a:endParaRPr lang="en-US" sz="2167"/>
              </a:p>
            </p:txBody>
          </p:sp>
          <p:sp>
            <p:nvSpPr>
              <p:cNvPr id="14" name="Line 11">
                <a:extLst>
                  <a:ext uri="{FF2B5EF4-FFF2-40B4-BE49-F238E27FC236}">
                    <a16:creationId xmlns:a16="http://schemas.microsoft.com/office/drawing/2014/main" id="{0DC9EA02-BBAA-416E-BA0E-613D49D729AC}"/>
                  </a:ext>
                </a:extLst>
              </p:cNvPr>
              <p:cNvSpPr>
                <a:spLocks noChangeAspect="1" noChangeShapeType="1"/>
              </p:cNvSpPr>
              <p:nvPr/>
            </p:nvSpPr>
            <p:spPr bwMode="auto">
              <a:xfrm flipV="1">
                <a:off x="4482" y="3100"/>
                <a:ext cx="2" cy="368"/>
              </a:xfrm>
              <a:prstGeom prst="line">
                <a:avLst/>
              </a:prstGeom>
              <a:noFill/>
              <a:ln w="9525">
                <a:solidFill>
                  <a:schemeClr val="tx1"/>
                </a:solidFill>
                <a:prstDash val="lgDashDot"/>
                <a:round/>
                <a:headEnd/>
                <a:tailEnd/>
              </a:ln>
            </p:spPr>
            <p:txBody>
              <a:bodyPr/>
              <a:lstStyle/>
              <a:p>
                <a:endParaRPr lang="en-US" sz="2167"/>
              </a:p>
            </p:txBody>
          </p:sp>
          <p:sp>
            <p:nvSpPr>
              <p:cNvPr id="15" name="Freeform 12">
                <a:extLst>
                  <a:ext uri="{FF2B5EF4-FFF2-40B4-BE49-F238E27FC236}">
                    <a16:creationId xmlns:a16="http://schemas.microsoft.com/office/drawing/2014/main" id="{36F01E3C-D9D8-4AF3-8500-40CA9C5F53F7}"/>
                  </a:ext>
                </a:extLst>
              </p:cNvPr>
              <p:cNvSpPr>
                <a:spLocks noChangeAspect="1"/>
              </p:cNvSpPr>
              <p:nvPr/>
            </p:nvSpPr>
            <p:spPr bwMode="auto">
              <a:xfrm>
                <a:off x="4056" y="3148"/>
                <a:ext cx="539" cy="704"/>
              </a:xfrm>
              <a:custGeom>
                <a:avLst/>
                <a:gdLst/>
                <a:ahLst/>
                <a:cxnLst>
                  <a:cxn ang="0">
                    <a:pos x="581" y="863"/>
                  </a:cxn>
                  <a:cxn ang="0">
                    <a:pos x="599" y="824"/>
                  </a:cxn>
                  <a:cxn ang="0">
                    <a:pos x="624" y="740"/>
                  </a:cxn>
                  <a:cxn ang="0">
                    <a:pos x="631" y="696"/>
                  </a:cxn>
                  <a:cxn ang="0">
                    <a:pos x="689" y="158"/>
                  </a:cxn>
                  <a:cxn ang="0">
                    <a:pos x="726" y="87"/>
                  </a:cxn>
                  <a:cxn ang="0">
                    <a:pos x="785" y="34"/>
                  </a:cxn>
                  <a:cxn ang="0">
                    <a:pos x="861" y="4"/>
                  </a:cxn>
                  <a:cxn ang="0">
                    <a:pos x="892" y="1"/>
                  </a:cxn>
                  <a:cxn ang="0">
                    <a:pos x="903" y="0"/>
                  </a:cxn>
                  <a:cxn ang="0">
                    <a:pos x="1340" y="1"/>
                  </a:cxn>
                  <a:cxn ang="0">
                    <a:pos x="1363" y="2"/>
                  </a:cxn>
                  <a:cxn ang="0">
                    <a:pos x="1426" y="18"/>
                  </a:cxn>
                  <a:cxn ang="0">
                    <a:pos x="1481" y="50"/>
                  </a:cxn>
                  <a:cxn ang="0">
                    <a:pos x="1511" y="80"/>
                  </a:cxn>
                  <a:cxn ang="0">
                    <a:pos x="1535" y="115"/>
                  </a:cxn>
                  <a:cxn ang="0">
                    <a:pos x="1552" y="155"/>
                  </a:cxn>
                  <a:cxn ang="0">
                    <a:pos x="1563" y="221"/>
                  </a:cxn>
                  <a:cxn ang="0">
                    <a:pos x="1563" y="359"/>
                  </a:cxn>
                  <a:cxn ang="0">
                    <a:pos x="1563" y="368"/>
                  </a:cxn>
                  <a:cxn ang="0">
                    <a:pos x="1560" y="392"/>
                  </a:cxn>
                  <a:cxn ang="0">
                    <a:pos x="1537" y="453"/>
                  </a:cxn>
                  <a:cxn ang="0">
                    <a:pos x="1518" y="479"/>
                  </a:cxn>
                  <a:cxn ang="0">
                    <a:pos x="1459" y="534"/>
                  </a:cxn>
                  <a:cxn ang="0">
                    <a:pos x="1391" y="574"/>
                  </a:cxn>
                  <a:cxn ang="0">
                    <a:pos x="1316" y="599"/>
                  </a:cxn>
                  <a:cxn ang="0">
                    <a:pos x="1256" y="607"/>
                  </a:cxn>
                  <a:cxn ang="0">
                    <a:pos x="1236" y="608"/>
                  </a:cxn>
                  <a:cxn ang="0">
                    <a:pos x="1139" y="608"/>
                  </a:cxn>
                  <a:cxn ang="0">
                    <a:pos x="1111" y="597"/>
                  </a:cxn>
                  <a:cxn ang="0">
                    <a:pos x="1100" y="577"/>
                  </a:cxn>
                  <a:cxn ang="0">
                    <a:pos x="1099" y="569"/>
                  </a:cxn>
                  <a:cxn ang="0">
                    <a:pos x="1112" y="540"/>
                  </a:cxn>
                  <a:cxn ang="0">
                    <a:pos x="1368" y="311"/>
                  </a:cxn>
                  <a:cxn ang="0">
                    <a:pos x="1382" y="293"/>
                  </a:cxn>
                  <a:cxn ang="0">
                    <a:pos x="1387" y="270"/>
                  </a:cxn>
                  <a:cxn ang="0">
                    <a:pos x="1387" y="240"/>
                  </a:cxn>
                  <a:cxn ang="0">
                    <a:pos x="1387" y="237"/>
                  </a:cxn>
                  <a:cxn ang="0">
                    <a:pos x="1386" y="229"/>
                  </a:cxn>
                  <a:cxn ang="0">
                    <a:pos x="1370" y="201"/>
                  </a:cxn>
                  <a:cxn ang="0">
                    <a:pos x="1353" y="189"/>
                  </a:cxn>
                  <a:cxn ang="0">
                    <a:pos x="1337" y="185"/>
                  </a:cxn>
                  <a:cxn ang="0">
                    <a:pos x="1331" y="185"/>
                  </a:cxn>
                  <a:cxn ang="0">
                    <a:pos x="953" y="185"/>
                  </a:cxn>
                  <a:cxn ang="0">
                    <a:pos x="949" y="185"/>
                  </a:cxn>
                  <a:cxn ang="0">
                    <a:pos x="936" y="186"/>
                  </a:cxn>
                  <a:cxn ang="0">
                    <a:pos x="904" y="198"/>
                  </a:cxn>
                  <a:cxn ang="0">
                    <a:pos x="880" y="220"/>
                  </a:cxn>
                  <a:cxn ang="0">
                    <a:pos x="864" y="250"/>
                  </a:cxn>
                  <a:cxn ang="0">
                    <a:pos x="812" y="750"/>
                  </a:cxn>
                  <a:cxn ang="0">
                    <a:pos x="805" y="794"/>
                  </a:cxn>
                  <a:cxn ang="0">
                    <a:pos x="780" y="878"/>
                  </a:cxn>
                  <a:cxn ang="0">
                    <a:pos x="762" y="917"/>
                  </a:cxn>
                </a:cxnLst>
                <a:rect l="0" t="0" r="r" b="b"/>
                <a:pathLst>
                  <a:path w="1563" h="2043">
                    <a:moveTo>
                      <a:pt x="0" y="1966"/>
                    </a:moveTo>
                    <a:lnTo>
                      <a:pt x="581" y="863"/>
                    </a:lnTo>
                    <a:lnTo>
                      <a:pt x="581" y="864"/>
                    </a:lnTo>
                    <a:lnTo>
                      <a:pt x="599" y="824"/>
                    </a:lnTo>
                    <a:lnTo>
                      <a:pt x="614" y="783"/>
                    </a:lnTo>
                    <a:lnTo>
                      <a:pt x="624" y="740"/>
                    </a:lnTo>
                    <a:lnTo>
                      <a:pt x="631" y="696"/>
                    </a:lnTo>
                    <a:lnTo>
                      <a:pt x="631" y="696"/>
                    </a:lnTo>
                    <a:lnTo>
                      <a:pt x="681" y="199"/>
                    </a:lnTo>
                    <a:lnTo>
                      <a:pt x="689" y="158"/>
                    </a:lnTo>
                    <a:lnTo>
                      <a:pt x="705" y="121"/>
                    </a:lnTo>
                    <a:lnTo>
                      <a:pt x="726" y="87"/>
                    </a:lnTo>
                    <a:lnTo>
                      <a:pt x="754" y="57"/>
                    </a:lnTo>
                    <a:lnTo>
                      <a:pt x="785" y="34"/>
                    </a:lnTo>
                    <a:lnTo>
                      <a:pt x="821" y="16"/>
                    </a:lnTo>
                    <a:lnTo>
                      <a:pt x="861" y="4"/>
                    </a:lnTo>
                    <a:lnTo>
                      <a:pt x="881" y="1"/>
                    </a:lnTo>
                    <a:lnTo>
                      <a:pt x="892" y="1"/>
                    </a:lnTo>
                    <a:lnTo>
                      <a:pt x="903" y="1"/>
                    </a:lnTo>
                    <a:lnTo>
                      <a:pt x="903" y="0"/>
                    </a:lnTo>
                    <a:lnTo>
                      <a:pt x="1340" y="0"/>
                    </a:lnTo>
                    <a:lnTo>
                      <a:pt x="1340" y="1"/>
                    </a:lnTo>
                    <a:lnTo>
                      <a:pt x="1351" y="1"/>
                    </a:lnTo>
                    <a:lnTo>
                      <a:pt x="1363" y="2"/>
                    </a:lnTo>
                    <a:lnTo>
                      <a:pt x="1385" y="5"/>
                    </a:lnTo>
                    <a:lnTo>
                      <a:pt x="1426" y="18"/>
                    </a:lnTo>
                    <a:lnTo>
                      <a:pt x="1464" y="38"/>
                    </a:lnTo>
                    <a:lnTo>
                      <a:pt x="1481" y="50"/>
                    </a:lnTo>
                    <a:lnTo>
                      <a:pt x="1497" y="65"/>
                    </a:lnTo>
                    <a:lnTo>
                      <a:pt x="1511" y="80"/>
                    </a:lnTo>
                    <a:lnTo>
                      <a:pt x="1524" y="97"/>
                    </a:lnTo>
                    <a:lnTo>
                      <a:pt x="1535" y="115"/>
                    </a:lnTo>
                    <a:lnTo>
                      <a:pt x="1545" y="135"/>
                    </a:lnTo>
                    <a:lnTo>
                      <a:pt x="1552" y="155"/>
                    </a:lnTo>
                    <a:lnTo>
                      <a:pt x="1558" y="177"/>
                    </a:lnTo>
                    <a:lnTo>
                      <a:pt x="1563" y="221"/>
                    </a:lnTo>
                    <a:lnTo>
                      <a:pt x="1563" y="221"/>
                    </a:lnTo>
                    <a:lnTo>
                      <a:pt x="1563" y="359"/>
                    </a:lnTo>
                    <a:lnTo>
                      <a:pt x="1563" y="360"/>
                    </a:lnTo>
                    <a:lnTo>
                      <a:pt x="1563" y="368"/>
                    </a:lnTo>
                    <a:lnTo>
                      <a:pt x="1562" y="376"/>
                    </a:lnTo>
                    <a:lnTo>
                      <a:pt x="1560" y="392"/>
                    </a:lnTo>
                    <a:lnTo>
                      <a:pt x="1551" y="423"/>
                    </a:lnTo>
                    <a:lnTo>
                      <a:pt x="1537" y="453"/>
                    </a:lnTo>
                    <a:lnTo>
                      <a:pt x="1518" y="479"/>
                    </a:lnTo>
                    <a:lnTo>
                      <a:pt x="1518" y="479"/>
                    </a:lnTo>
                    <a:lnTo>
                      <a:pt x="1490" y="508"/>
                    </a:lnTo>
                    <a:lnTo>
                      <a:pt x="1459" y="534"/>
                    </a:lnTo>
                    <a:lnTo>
                      <a:pt x="1426" y="556"/>
                    </a:lnTo>
                    <a:lnTo>
                      <a:pt x="1391" y="574"/>
                    </a:lnTo>
                    <a:lnTo>
                      <a:pt x="1354" y="589"/>
                    </a:lnTo>
                    <a:lnTo>
                      <a:pt x="1316" y="599"/>
                    </a:lnTo>
                    <a:lnTo>
                      <a:pt x="1277" y="606"/>
                    </a:lnTo>
                    <a:lnTo>
                      <a:pt x="1256" y="607"/>
                    </a:lnTo>
                    <a:lnTo>
                      <a:pt x="1246" y="608"/>
                    </a:lnTo>
                    <a:lnTo>
                      <a:pt x="1236" y="608"/>
                    </a:lnTo>
                    <a:lnTo>
                      <a:pt x="1237" y="608"/>
                    </a:lnTo>
                    <a:lnTo>
                      <a:pt x="1139" y="608"/>
                    </a:lnTo>
                    <a:lnTo>
                      <a:pt x="1124" y="605"/>
                    </a:lnTo>
                    <a:lnTo>
                      <a:pt x="1111" y="597"/>
                    </a:lnTo>
                    <a:lnTo>
                      <a:pt x="1103" y="584"/>
                    </a:lnTo>
                    <a:lnTo>
                      <a:pt x="1100" y="577"/>
                    </a:lnTo>
                    <a:lnTo>
                      <a:pt x="1100" y="573"/>
                    </a:lnTo>
                    <a:lnTo>
                      <a:pt x="1099" y="569"/>
                    </a:lnTo>
                    <a:lnTo>
                      <a:pt x="1103" y="553"/>
                    </a:lnTo>
                    <a:lnTo>
                      <a:pt x="1112" y="540"/>
                    </a:lnTo>
                    <a:lnTo>
                      <a:pt x="1368" y="311"/>
                    </a:lnTo>
                    <a:lnTo>
                      <a:pt x="1368" y="311"/>
                    </a:lnTo>
                    <a:lnTo>
                      <a:pt x="1376" y="303"/>
                    </a:lnTo>
                    <a:lnTo>
                      <a:pt x="1382" y="293"/>
                    </a:lnTo>
                    <a:lnTo>
                      <a:pt x="1385" y="282"/>
                    </a:lnTo>
                    <a:lnTo>
                      <a:pt x="1387" y="270"/>
                    </a:lnTo>
                    <a:lnTo>
                      <a:pt x="1387" y="270"/>
                    </a:lnTo>
                    <a:lnTo>
                      <a:pt x="1387" y="240"/>
                    </a:lnTo>
                    <a:lnTo>
                      <a:pt x="1387" y="240"/>
                    </a:lnTo>
                    <a:lnTo>
                      <a:pt x="1387" y="237"/>
                    </a:lnTo>
                    <a:lnTo>
                      <a:pt x="1386" y="235"/>
                    </a:lnTo>
                    <a:lnTo>
                      <a:pt x="1386" y="229"/>
                    </a:lnTo>
                    <a:lnTo>
                      <a:pt x="1382" y="219"/>
                    </a:lnTo>
                    <a:lnTo>
                      <a:pt x="1370" y="201"/>
                    </a:lnTo>
                    <a:lnTo>
                      <a:pt x="1362" y="194"/>
                    </a:lnTo>
                    <a:lnTo>
                      <a:pt x="1353" y="189"/>
                    </a:lnTo>
                    <a:lnTo>
                      <a:pt x="1342" y="186"/>
                    </a:lnTo>
                    <a:lnTo>
                      <a:pt x="1337" y="185"/>
                    </a:lnTo>
                    <a:lnTo>
                      <a:pt x="1334" y="185"/>
                    </a:lnTo>
                    <a:lnTo>
                      <a:pt x="1331" y="185"/>
                    </a:lnTo>
                    <a:lnTo>
                      <a:pt x="1331" y="185"/>
                    </a:lnTo>
                    <a:lnTo>
                      <a:pt x="953" y="185"/>
                    </a:lnTo>
                    <a:lnTo>
                      <a:pt x="953" y="185"/>
                    </a:lnTo>
                    <a:lnTo>
                      <a:pt x="949" y="185"/>
                    </a:lnTo>
                    <a:lnTo>
                      <a:pt x="944" y="185"/>
                    </a:lnTo>
                    <a:lnTo>
                      <a:pt x="936" y="186"/>
                    </a:lnTo>
                    <a:lnTo>
                      <a:pt x="919" y="191"/>
                    </a:lnTo>
                    <a:lnTo>
                      <a:pt x="904" y="198"/>
                    </a:lnTo>
                    <a:lnTo>
                      <a:pt x="891" y="208"/>
                    </a:lnTo>
                    <a:lnTo>
                      <a:pt x="880" y="220"/>
                    </a:lnTo>
                    <a:lnTo>
                      <a:pt x="871" y="234"/>
                    </a:lnTo>
                    <a:lnTo>
                      <a:pt x="864" y="250"/>
                    </a:lnTo>
                    <a:lnTo>
                      <a:pt x="861" y="267"/>
                    </a:lnTo>
                    <a:lnTo>
                      <a:pt x="812" y="750"/>
                    </a:lnTo>
                    <a:lnTo>
                      <a:pt x="812" y="750"/>
                    </a:lnTo>
                    <a:lnTo>
                      <a:pt x="805" y="794"/>
                    </a:lnTo>
                    <a:lnTo>
                      <a:pt x="795" y="836"/>
                    </a:lnTo>
                    <a:lnTo>
                      <a:pt x="780" y="878"/>
                    </a:lnTo>
                    <a:lnTo>
                      <a:pt x="761" y="918"/>
                    </a:lnTo>
                    <a:lnTo>
                      <a:pt x="762" y="917"/>
                    </a:lnTo>
                    <a:lnTo>
                      <a:pt x="169" y="2043"/>
                    </a:lnTo>
                  </a:path>
                </a:pathLst>
              </a:custGeom>
              <a:solidFill>
                <a:srgbClr val="FF9900">
                  <a:alpha val="80000"/>
                </a:srgbClr>
              </a:solidFill>
              <a:ln w="9525" cmpd="sng">
                <a:solidFill>
                  <a:schemeClr val="tx1"/>
                </a:solidFill>
                <a:prstDash val="solid"/>
                <a:round/>
                <a:headEnd/>
                <a:tailEnd/>
              </a:ln>
              <a:effectLst>
                <a:outerShdw blurRad="50800" dist="38100" dir="2700000" algn="tl" rotWithShape="0">
                  <a:prstClr val="black">
                    <a:alpha val="40000"/>
                  </a:prstClr>
                </a:outerShdw>
              </a:effectLst>
            </p:spPr>
            <p:txBody>
              <a:bodyPr/>
              <a:lstStyle/>
              <a:p>
                <a:endParaRPr lang="en-US" sz="2167"/>
              </a:p>
            </p:txBody>
          </p:sp>
          <p:sp>
            <p:nvSpPr>
              <p:cNvPr id="16" name="Freeform 13">
                <a:extLst>
                  <a:ext uri="{FF2B5EF4-FFF2-40B4-BE49-F238E27FC236}">
                    <a16:creationId xmlns:a16="http://schemas.microsoft.com/office/drawing/2014/main" id="{BCA616EC-D25C-4214-9674-44E4EFA19823}"/>
                  </a:ext>
                </a:extLst>
              </p:cNvPr>
              <p:cNvSpPr>
                <a:spLocks noChangeAspect="1"/>
              </p:cNvSpPr>
              <p:nvPr/>
            </p:nvSpPr>
            <p:spPr bwMode="auto">
              <a:xfrm rot="-10800000">
                <a:off x="4366" y="2731"/>
                <a:ext cx="539" cy="704"/>
              </a:xfrm>
              <a:custGeom>
                <a:avLst/>
                <a:gdLst/>
                <a:ahLst/>
                <a:cxnLst>
                  <a:cxn ang="0">
                    <a:pos x="581" y="863"/>
                  </a:cxn>
                  <a:cxn ang="0">
                    <a:pos x="599" y="824"/>
                  </a:cxn>
                  <a:cxn ang="0">
                    <a:pos x="624" y="740"/>
                  </a:cxn>
                  <a:cxn ang="0">
                    <a:pos x="631" y="696"/>
                  </a:cxn>
                  <a:cxn ang="0">
                    <a:pos x="689" y="158"/>
                  </a:cxn>
                  <a:cxn ang="0">
                    <a:pos x="726" y="87"/>
                  </a:cxn>
                  <a:cxn ang="0">
                    <a:pos x="785" y="34"/>
                  </a:cxn>
                  <a:cxn ang="0">
                    <a:pos x="861" y="4"/>
                  </a:cxn>
                  <a:cxn ang="0">
                    <a:pos x="892" y="1"/>
                  </a:cxn>
                  <a:cxn ang="0">
                    <a:pos x="903" y="0"/>
                  </a:cxn>
                  <a:cxn ang="0">
                    <a:pos x="1340" y="1"/>
                  </a:cxn>
                  <a:cxn ang="0">
                    <a:pos x="1363" y="2"/>
                  </a:cxn>
                  <a:cxn ang="0">
                    <a:pos x="1426" y="18"/>
                  </a:cxn>
                  <a:cxn ang="0">
                    <a:pos x="1481" y="50"/>
                  </a:cxn>
                  <a:cxn ang="0">
                    <a:pos x="1511" y="80"/>
                  </a:cxn>
                  <a:cxn ang="0">
                    <a:pos x="1535" y="115"/>
                  </a:cxn>
                  <a:cxn ang="0">
                    <a:pos x="1552" y="155"/>
                  </a:cxn>
                  <a:cxn ang="0">
                    <a:pos x="1563" y="221"/>
                  </a:cxn>
                  <a:cxn ang="0">
                    <a:pos x="1563" y="359"/>
                  </a:cxn>
                  <a:cxn ang="0">
                    <a:pos x="1563" y="368"/>
                  </a:cxn>
                  <a:cxn ang="0">
                    <a:pos x="1560" y="392"/>
                  </a:cxn>
                  <a:cxn ang="0">
                    <a:pos x="1537" y="453"/>
                  </a:cxn>
                  <a:cxn ang="0">
                    <a:pos x="1518" y="479"/>
                  </a:cxn>
                  <a:cxn ang="0">
                    <a:pos x="1459" y="534"/>
                  </a:cxn>
                  <a:cxn ang="0">
                    <a:pos x="1391" y="574"/>
                  </a:cxn>
                  <a:cxn ang="0">
                    <a:pos x="1316" y="599"/>
                  </a:cxn>
                  <a:cxn ang="0">
                    <a:pos x="1256" y="607"/>
                  </a:cxn>
                  <a:cxn ang="0">
                    <a:pos x="1236" y="608"/>
                  </a:cxn>
                  <a:cxn ang="0">
                    <a:pos x="1139" y="608"/>
                  </a:cxn>
                  <a:cxn ang="0">
                    <a:pos x="1111" y="597"/>
                  </a:cxn>
                  <a:cxn ang="0">
                    <a:pos x="1100" y="577"/>
                  </a:cxn>
                  <a:cxn ang="0">
                    <a:pos x="1099" y="569"/>
                  </a:cxn>
                  <a:cxn ang="0">
                    <a:pos x="1112" y="540"/>
                  </a:cxn>
                  <a:cxn ang="0">
                    <a:pos x="1368" y="311"/>
                  </a:cxn>
                  <a:cxn ang="0">
                    <a:pos x="1382" y="293"/>
                  </a:cxn>
                  <a:cxn ang="0">
                    <a:pos x="1387" y="270"/>
                  </a:cxn>
                  <a:cxn ang="0">
                    <a:pos x="1387" y="240"/>
                  </a:cxn>
                  <a:cxn ang="0">
                    <a:pos x="1387" y="237"/>
                  </a:cxn>
                  <a:cxn ang="0">
                    <a:pos x="1386" y="229"/>
                  </a:cxn>
                  <a:cxn ang="0">
                    <a:pos x="1370" y="201"/>
                  </a:cxn>
                  <a:cxn ang="0">
                    <a:pos x="1353" y="189"/>
                  </a:cxn>
                  <a:cxn ang="0">
                    <a:pos x="1337" y="185"/>
                  </a:cxn>
                  <a:cxn ang="0">
                    <a:pos x="1331" y="185"/>
                  </a:cxn>
                  <a:cxn ang="0">
                    <a:pos x="953" y="185"/>
                  </a:cxn>
                  <a:cxn ang="0">
                    <a:pos x="949" y="185"/>
                  </a:cxn>
                  <a:cxn ang="0">
                    <a:pos x="936" y="186"/>
                  </a:cxn>
                  <a:cxn ang="0">
                    <a:pos x="904" y="198"/>
                  </a:cxn>
                  <a:cxn ang="0">
                    <a:pos x="880" y="220"/>
                  </a:cxn>
                  <a:cxn ang="0">
                    <a:pos x="864" y="250"/>
                  </a:cxn>
                  <a:cxn ang="0">
                    <a:pos x="812" y="750"/>
                  </a:cxn>
                  <a:cxn ang="0">
                    <a:pos x="805" y="794"/>
                  </a:cxn>
                  <a:cxn ang="0">
                    <a:pos x="780" y="878"/>
                  </a:cxn>
                  <a:cxn ang="0">
                    <a:pos x="762" y="917"/>
                  </a:cxn>
                </a:cxnLst>
                <a:rect l="0" t="0" r="r" b="b"/>
                <a:pathLst>
                  <a:path w="1563" h="2043">
                    <a:moveTo>
                      <a:pt x="0" y="1966"/>
                    </a:moveTo>
                    <a:lnTo>
                      <a:pt x="581" y="863"/>
                    </a:lnTo>
                    <a:lnTo>
                      <a:pt x="581" y="864"/>
                    </a:lnTo>
                    <a:lnTo>
                      <a:pt x="599" y="824"/>
                    </a:lnTo>
                    <a:lnTo>
                      <a:pt x="614" y="783"/>
                    </a:lnTo>
                    <a:lnTo>
                      <a:pt x="624" y="740"/>
                    </a:lnTo>
                    <a:lnTo>
                      <a:pt x="631" y="696"/>
                    </a:lnTo>
                    <a:lnTo>
                      <a:pt x="631" y="696"/>
                    </a:lnTo>
                    <a:lnTo>
                      <a:pt x="681" y="199"/>
                    </a:lnTo>
                    <a:lnTo>
                      <a:pt x="689" y="158"/>
                    </a:lnTo>
                    <a:lnTo>
                      <a:pt x="705" y="121"/>
                    </a:lnTo>
                    <a:lnTo>
                      <a:pt x="726" y="87"/>
                    </a:lnTo>
                    <a:lnTo>
                      <a:pt x="754" y="57"/>
                    </a:lnTo>
                    <a:lnTo>
                      <a:pt x="785" y="34"/>
                    </a:lnTo>
                    <a:lnTo>
                      <a:pt x="821" y="16"/>
                    </a:lnTo>
                    <a:lnTo>
                      <a:pt x="861" y="4"/>
                    </a:lnTo>
                    <a:lnTo>
                      <a:pt x="881" y="1"/>
                    </a:lnTo>
                    <a:lnTo>
                      <a:pt x="892" y="1"/>
                    </a:lnTo>
                    <a:lnTo>
                      <a:pt x="903" y="1"/>
                    </a:lnTo>
                    <a:lnTo>
                      <a:pt x="903" y="0"/>
                    </a:lnTo>
                    <a:lnTo>
                      <a:pt x="1340" y="0"/>
                    </a:lnTo>
                    <a:lnTo>
                      <a:pt x="1340" y="1"/>
                    </a:lnTo>
                    <a:lnTo>
                      <a:pt x="1351" y="1"/>
                    </a:lnTo>
                    <a:lnTo>
                      <a:pt x="1363" y="2"/>
                    </a:lnTo>
                    <a:lnTo>
                      <a:pt x="1385" y="5"/>
                    </a:lnTo>
                    <a:lnTo>
                      <a:pt x="1426" y="18"/>
                    </a:lnTo>
                    <a:lnTo>
                      <a:pt x="1464" y="38"/>
                    </a:lnTo>
                    <a:lnTo>
                      <a:pt x="1481" y="50"/>
                    </a:lnTo>
                    <a:lnTo>
                      <a:pt x="1497" y="65"/>
                    </a:lnTo>
                    <a:lnTo>
                      <a:pt x="1511" y="80"/>
                    </a:lnTo>
                    <a:lnTo>
                      <a:pt x="1524" y="97"/>
                    </a:lnTo>
                    <a:lnTo>
                      <a:pt x="1535" y="115"/>
                    </a:lnTo>
                    <a:lnTo>
                      <a:pt x="1545" y="135"/>
                    </a:lnTo>
                    <a:lnTo>
                      <a:pt x="1552" y="155"/>
                    </a:lnTo>
                    <a:lnTo>
                      <a:pt x="1558" y="177"/>
                    </a:lnTo>
                    <a:lnTo>
                      <a:pt x="1563" y="221"/>
                    </a:lnTo>
                    <a:lnTo>
                      <a:pt x="1563" y="221"/>
                    </a:lnTo>
                    <a:lnTo>
                      <a:pt x="1563" y="359"/>
                    </a:lnTo>
                    <a:lnTo>
                      <a:pt x="1563" y="360"/>
                    </a:lnTo>
                    <a:lnTo>
                      <a:pt x="1563" y="368"/>
                    </a:lnTo>
                    <a:lnTo>
                      <a:pt x="1562" y="376"/>
                    </a:lnTo>
                    <a:lnTo>
                      <a:pt x="1560" y="392"/>
                    </a:lnTo>
                    <a:lnTo>
                      <a:pt x="1551" y="423"/>
                    </a:lnTo>
                    <a:lnTo>
                      <a:pt x="1537" y="453"/>
                    </a:lnTo>
                    <a:lnTo>
                      <a:pt x="1518" y="479"/>
                    </a:lnTo>
                    <a:lnTo>
                      <a:pt x="1518" y="479"/>
                    </a:lnTo>
                    <a:lnTo>
                      <a:pt x="1490" y="508"/>
                    </a:lnTo>
                    <a:lnTo>
                      <a:pt x="1459" y="534"/>
                    </a:lnTo>
                    <a:lnTo>
                      <a:pt x="1426" y="556"/>
                    </a:lnTo>
                    <a:lnTo>
                      <a:pt x="1391" y="574"/>
                    </a:lnTo>
                    <a:lnTo>
                      <a:pt x="1354" y="589"/>
                    </a:lnTo>
                    <a:lnTo>
                      <a:pt x="1316" y="599"/>
                    </a:lnTo>
                    <a:lnTo>
                      <a:pt x="1277" y="606"/>
                    </a:lnTo>
                    <a:lnTo>
                      <a:pt x="1256" y="607"/>
                    </a:lnTo>
                    <a:lnTo>
                      <a:pt x="1246" y="608"/>
                    </a:lnTo>
                    <a:lnTo>
                      <a:pt x="1236" y="608"/>
                    </a:lnTo>
                    <a:lnTo>
                      <a:pt x="1237" y="608"/>
                    </a:lnTo>
                    <a:lnTo>
                      <a:pt x="1139" y="608"/>
                    </a:lnTo>
                    <a:lnTo>
                      <a:pt x="1124" y="605"/>
                    </a:lnTo>
                    <a:lnTo>
                      <a:pt x="1111" y="597"/>
                    </a:lnTo>
                    <a:lnTo>
                      <a:pt x="1103" y="584"/>
                    </a:lnTo>
                    <a:lnTo>
                      <a:pt x="1100" y="577"/>
                    </a:lnTo>
                    <a:lnTo>
                      <a:pt x="1100" y="573"/>
                    </a:lnTo>
                    <a:lnTo>
                      <a:pt x="1099" y="569"/>
                    </a:lnTo>
                    <a:lnTo>
                      <a:pt x="1103" y="553"/>
                    </a:lnTo>
                    <a:lnTo>
                      <a:pt x="1112" y="540"/>
                    </a:lnTo>
                    <a:lnTo>
                      <a:pt x="1368" y="311"/>
                    </a:lnTo>
                    <a:lnTo>
                      <a:pt x="1368" y="311"/>
                    </a:lnTo>
                    <a:lnTo>
                      <a:pt x="1376" y="303"/>
                    </a:lnTo>
                    <a:lnTo>
                      <a:pt x="1382" y="293"/>
                    </a:lnTo>
                    <a:lnTo>
                      <a:pt x="1385" y="282"/>
                    </a:lnTo>
                    <a:lnTo>
                      <a:pt x="1387" y="270"/>
                    </a:lnTo>
                    <a:lnTo>
                      <a:pt x="1387" y="270"/>
                    </a:lnTo>
                    <a:lnTo>
                      <a:pt x="1387" y="240"/>
                    </a:lnTo>
                    <a:lnTo>
                      <a:pt x="1387" y="240"/>
                    </a:lnTo>
                    <a:lnTo>
                      <a:pt x="1387" y="237"/>
                    </a:lnTo>
                    <a:lnTo>
                      <a:pt x="1386" y="235"/>
                    </a:lnTo>
                    <a:lnTo>
                      <a:pt x="1386" y="229"/>
                    </a:lnTo>
                    <a:lnTo>
                      <a:pt x="1382" y="219"/>
                    </a:lnTo>
                    <a:lnTo>
                      <a:pt x="1370" y="201"/>
                    </a:lnTo>
                    <a:lnTo>
                      <a:pt x="1362" y="194"/>
                    </a:lnTo>
                    <a:lnTo>
                      <a:pt x="1353" y="189"/>
                    </a:lnTo>
                    <a:lnTo>
                      <a:pt x="1342" y="186"/>
                    </a:lnTo>
                    <a:lnTo>
                      <a:pt x="1337" y="185"/>
                    </a:lnTo>
                    <a:lnTo>
                      <a:pt x="1334" y="185"/>
                    </a:lnTo>
                    <a:lnTo>
                      <a:pt x="1331" y="185"/>
                    </a:lnTo>
                    <a:lnTo>
                      <a:pt x="1331" y="185"/>
                    </a:lnTo>
                    <a:lnTo>
                      <a:pt x="953" y="185"/>
                    </a:lnTo>
                    <a:lnTo>
                      <a:pt x="953" y="185"/>
                    </a:lnTo>
                    <a:lnTo>
                      <a:pt x="949" y="185"/>
                    </a:lnTo>
                    <a:lnTo>
                      <a:pt x="944" y="185"/>
                    </a:lnTo>
                    <a:lnTo>
                      <a:pt x="936" y="186"/>
                    </a:lnTo>
                    <a:lnTo>
                      <a:pt x="919" y="191"/>
                    </a:lnTo>
                    <a:lnTo>
                      <a:pt x="904" y="198"/>
                    </a:lnTo>
                    <a:lnTo>
                      <a:pt x="891" y="208"/>
                    </a:lnTo>
                    <a:lnTo>
                      <a:pt x="880" y="220"/>
                    </a:lnTo>
                    <a:lnTo>
                      <a:pt x="871" y="234"/>
                    </a:lnTo>
                    <a:lnTo>
                      <a:pt x="864" y="250"/>
                    </a:lnTo>
                    <a:lnTo>
                      <a:pt x="861" y="267"/>
                    </a:lnTo>
                    <a:lnTo>
                      <a:pt x="812" y="750"/>
                    </a:lnTo>
                    <a:lnTo>
                      <a:pt x="812" y="750"/>
                    </a:lnTo>
                    <a:lnTo>
                      <a:pt x="805" y="794"/>
                    </a:lnTo>
                    <a:lnTo>
                      <a:pt x="795" y="836"/>
                    </a:lnTo>
                    <a:lnTo>
                      <a:pt x="780" y="878"/>
                    </a:lnTo>
                    <a:lnTo>
                      <a:pt x="761" y="918"/>
                    </a:lnTo>
                    <a:lnTo>
                      <a:pt x="762" y="917"/>
                    </a:lnTo>
                    <a:lnTo>
                      <a:pt x="169" y="2043"/>
                    </a:lnTo>
                  </a:path>
                </a:pathLst>
              </a:custGeom>
              <a:solidFill>
                <a:srgbClr val="CC0000">
                  <a:alpha val="80000"/>
                </a:srgbClr>
              </a:solidFill>
              <a:ln w="9525" cmpd="sng">
                <a:solidFill>
                  <a:schemeClr val="tx1"/>
                </a:solidFill>
                <a:prstDash val="solid"/>
                <a:round/>
                <a:headEnd/>
                <a:tailEnd/>
              </a:ln>
              <a:effectLst>
                <a:outerShdw blurRad="50800" dist="38100" dir="2700000" algn="tl" rotWithShape="0">
                  <a:prstClr val="black">
                    <a:alpha val="40000"/>
                  </a:prstClr>
                </a:outerShdw>
              </a:effectLst>
            </p:spPr>
            <p:txBody>
              <a:bodyPr/>
              <a:lstStyle/>
              <a:p>
                <a:endParaRPr lang="en-US" sz="2167"/>
              </a:p>
            </p:txBody>
          </p:sp>
        </p:grpSp>
      </p:grpSp>
    </p:spTree>
    <p:extLst>
      <p:ext uri="{BB962C8B-B14F-4D97-AF65-F5344CB8AC3E}">
        <p14:creationId xmlns:p14="http://schemas.microsoft.com/office/powerpoint/2010/main" val="213877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891E52-F70F-4989-B99E-0A1C56C58B1C}"/>
              </a:ext>
            </a:extLst>
          </p:cNvPr>
          <p:cNvSpPr/>
          <p:nvPr/>
        </p:nvSpPr>
        <p:spPr>
          <a:xfrm>
            <a:off x="0" y="202719"/>
            <a:ext cx="12192000" cy="995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FF"/>
                </a:solidFill>
              </a:ln>
              <a:solidFill>
                <a:srgbClr val="FFFFFF"/>
              </a:solidFill>
              <a:effectLst/>
              <a:uLnTx/>
              <a:uFillTx/>
              <a:latin typeface="Arial"/>
              <a:ea typeface="MS PGothic"/>
              <a:cs typeface="+mn-cs"/>
            </a:endParaRPr>
          </a:p>
        </p:txBody>
      </p:sp>
      <p:pic>
        <p:nvPicPr>
          <p:cNvPr id="11" name="Picture 10" descr="A picture containing building, outdoor&#10;&#10;Description automatically generated">
            <a:extLst>
              <a:ext uri="{FF2B5EF4-FFF2-40B4-BE49-F238E27FC236}">
                <a16:creationId xmlns:a16="http://schemas.microsoft.com/office/drawing/2014/main" id="{D0240704-205C-4CB4-A896-14790000DF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5739506" cy="6858000"/>
          </a:xfrm>
          <a:prstGeom prst="rect">
            <a:avLst/>
          </a:prstGeom>
        </p:spPr>
      </p:pic>
      <p:sp>
        <p:nvSpPr>
          <p:cNvPr id="2" name="Rectangle 1">
            <a:extLst>
              <a:ext uri="{FF2B5EF4-FFF2-40B4-BE49-F238E27FC236}">
                <a16:creationId xmlns:a16="http://schemas.microsoft.com/office/drawing/2014/main" id="{A91EF625-E652-4666-81F9-79EE21ACF15F}"/>
              </a:ext>
            </a:extLst>
          </p:cNvPr>
          <p:cNvSpPr/>
          <p:nvPr/>
        </p:nvSpPr>
        <p:spPr>
          <a:xfrm>
            <a:off x="6096000" y="1326205"/>
            <a:ext cx="5756114" cy="3681947"/>
          </a:xfrm>
          <a:prstGeom prst="rect">
            <a:avLst/>
          </a:prstGeom>
          <a:solidFill>
            <a:srgbClr val="BFBFB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S PGothic"/>
              <a:cs typeface="+mn-cs"/>
            </a:endParaRPr>
          </a:p>
        </p:txBody>
      </p:sp>
      <p:sp>
        <p:nvSpPr>
          <p:cNvPr id="13" name="Rectangle 12">
            <a:extLst>
              <a:ext uri="{FF2B5EF4-FFF2-40B4-BE49-F238E27FC236}">
                <a16:creationId xmlns:a16="http://schemas.microsoft.com/office/drawing/2014/main" id="{933FB62C-FFF6-4618-86E5-CBE0B1E54F22}"/>
              </a:ext>
            </a:extLst>
          </p:cNvPr>
          <p:cNvSpPr/>
          <p:nvPr/>
        </p:nvSpPr>
        <p:spPr>
          <a:xfrm>
            <a:off x="6255289" y="1502317"/>
            <a:ext cx="5433688" cy="34778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FF3700"/>
                </a:solidFill>
                <a:effectLst/>
                <a:uLnTx/>
                <a:uFillTx/>
                <a:latin typeface="Arial" panose="020B0604020202020204" pitchFamily="34" charset="0"/>
                <a:ea typeface="MS PGothic"/>
                <a:cs typeface="Arial" panose="020B0604020202020204" pitchFamily="34" charset="0"/>
              </a:rPr>
              <a:t>By 2030</a:t>
            </a:r>
            <a:r>
              <a:rPr kumimoji="0" lang="en-GB" sz="2000" b="0"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 all new buildings, infrastructure and renovations will have at least 40% </a:t>
            </a:r>
            <a:r>
              <a:rPr kumimoji="0" lang="en-GB" sz="2000" b="1"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less embodied carbon </a:t>
            </a:r>
            <a:r>
              <a:rPr kumimoji="0" lang="en-GB" sz="2000" b="0"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with significant </a:t>
            </a:r>
            <a:r>
              <a:rPr kumimoji="0" lang="en-GB" sz="2000" b="1"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upfront carbon </a:t>
            </a:r>
            <a:r>
              <a:rPr kumimoji="0" lang="en-GB" sz="2000" b="0"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reduction, and all new buildings must be net zero </a:t>
            </a:r>
            <a:r>
              <a:rPr kumimoji="0" lang="en-GB" sz="2000" b="1"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operational carbon</a:t>
            </a:r>
            <a:r>
              <a:rPr kumimoji="0" lang="en-GB" sz="2000" b="0"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FF3700"/>
                </a:solidFill>
                <a:effectLst/>
                <a:uLnTx/>
                <a:uFillTx/>
                <a:latin typeface="Arial" panose="020B0604020202020204" pitchFamily="34" charset="0"/>
                <a:ea typeface="MS PGothic"/>
                <a:cs typeface="Arial" panose="020B0604020202020204" pitchFamily="34" charset="0"/>
              </a:rPr>
              <a:t>By 2050</a:t>
            </a:r>
            <a:r>
              <a:rPr kumimoji="0" lang="en-GB" sz="2000" b="0"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 new buildings, infrastructure and renovations will have net zero </a:t>
            </a:r>
            <a:r>
              <a:rPr kumimoji="0" lang="en-GB" sz="2000" b="1"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embodied carbon</a:t>
            </a:r>
            <a:r>
              <a:rPr kumimoji="0" lang="en-GB" sz="2000" b="0"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 and all buildings, including existing buildings, must be net zero </a:t>
            </a:r>
            <a:r>
              <a:rPr kumimoji="0" lang="en-GB" sz="2000" b="1"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operational carbon</a:t>
            </a:r>
            <a:r>
              <a:rPr kumimoji="0" lang="en-GB" sz="2000" b="0" i="1" u="none" strike="noStrike" kern="120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a:t>
            </a:r>
          </a:p>
        </p:txBody>
      </p:sp>
      <p:sp>
        <p:nvSpPr>
          <p:cNvPr id="14" name="TextBox 13">
            <a:extLst>
              <a:ext uri="{FF2B5EF4-FFF2-40B4-BE49-F238E27FC236}">
                <a16:creationId xmlns:a16="http://schemas.microsoft.com/office/drawing/2014/main" id="{CE2D60CA-D102-4F7E-AEDD-0340B9522B95}"/>
              </a:ext>
            </a:extLst>
          </p:cNvPr>
          <p:cNvSpPr txBox="1"/>
          <p:nvPr/>
        </p:nvSpPr>
        <p:spPr>
          <a:xfrm>
            <a:off x="5879813" y="5273318"/>
            <a:ext cx="3790267" cy="73866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96969">
                    <a:lumMod val="65000"/>
                    <a:lumOff val="35000"/>
                  </a:srgbClr>
                </a:solidFill>
                <a:effectLst/>
                <a:highlight>
                  <a:srgbClr val="FFFFFF"/>
                </a:highlight>
                <a:uLnTx/>
                <a:uFillTx/>
                <a:latin typeface="Arial" panose="020B0604020202020204" pitchFamily="34" charset="0"/>
                <a:ea typeface="MS PGothic"/>
                <a:cs typeface="Arial" panose="020B0604020202020204" pitchFamily="34" charset="0"/>
              </a:rPr>
              <a:t>World Green Building Council</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96969">
                    <a:lumMod val="65000"/>
                    <a:lumOff val="35000"/>
                  </a:srgbClr>
                </a:solidFill>
                <a:effectLst/>
                <a:highlight>
                  <a:srgbClr val="FFFFFF"/>
                </a:highlight>
                <a:uLnTx/>
                <a:uFillTx/>
                <a:latin typeface="Arial" panose="020B0604020202020204" pitchFamily="34" charset="0"/>
                <a:ea typeface="MS PGothic"/>
                <a:cs typeface="Arial" panose="020B0604020202020204" pitchFamily="34" charset="0"/>
              </a:rPr>
              <a:t>Extract from </a:t>
            </a:r>
            <a:r>
              <a:rPr kumimoji="0" lang="en-US" sz="1400" b="0" i="1" u="none" strike="noStrike" kern="1200" cap="none" spc="0" normalizeH="0" baseline="0" noProof="0" dirty="0">
                <a:ln>
                  <a:noFill/>
                </a:ln>
                <a:solidFill>
                  <a:srgbClr val="696969">
                    <a:lumMod val="65000"/>
                    <a:lumOff val="35000"/>
                  </a:srgbClr>
                </a:solidFill>
                <a:effectLst/>
                <a:highlight>
                  <a:srgbClr val="FFFFFF"/>
                </a:highlight>
                <a:uLnTx/>
                <a:uFillTx/>
                <a:latin typeface="Arial" panose="020B0604020202020204" pitchFamily="34" charset="0"/>
                <a:ea typeface="MS PGothic"/>
                <a:cs typeface="Arial" panose="020B0604020202020204" pitchFamily="34" charset="0"/>
              </a:rPr>
              <a:t>Bringing embodied carbon upfront</a:t>
            </a:r>
            <a:endParaRPr kumimoji="0" lang="fr-BE" sz="1400" b="0" i="1" u="none" strike="noStrike" kern="1200" cap="none" spc="0" normalizeH="0" baseline="0" noProof="0" dirty="0">
              <a:ln>
                <a:noFill/>
              </a:ln>
              <a:solidFill>
                <a:srgbClr val="696969">
                  <a:lumMod val="65000"/>
                  <a:lumOff val="35000"/>
                </a:srgbClr>
              </a:solidFill>
              <a:effectLst/>
              <a:highlight>
                <a:srgbClr val="FFFFFF"/>
              </a:highlight>
              <a:uLnTx/>
              <a:uFillTx/>
              <a:latin typeface="Arial" panose="020B0604020202020204" pitchFamily="34" charset="0"/>
              <a:ea typeface="MS PGothic"/>
              <a:cs typeface="Arial" panose="020B0604020202020204" pitchFamily="34" charset="0"/>
            </a:endParaRPr>
          </a:p>
        </p:txBody>
      </p:sp>
      <p:sp>
        <p:nvSpPr>
          <p:cNvPr id="6" name="TextBox 5">
            <a:extLst>
              <a:ext uri="{FF2B5EF4-FFF2-40B4-BE49-F238E27FC236}">
                <a16:creationId xmlns:a16="http://schemas.microsoft.com/office/drawing/2014/main" id="{435F1A3E-5A74-4E8A-A06A-2D0AF69866CF}"/>
              </a:ext>
            </a:extLst>
          </p:cNvPr>
          <p:cNvSpPr txBox="1"/>
          <p:nvPr/>
        </p:nvSpPr>
        <p:spPr>
          <a:xfrm>
            <a:off x="5739506" y="1166581"/>
            <a:ext cx="812800"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3700"/>
                </a:solidFill>
                <a:effectLst/>
                <a:uLnTx/>
                <a:uFillTx/>
                <a:latin typeface="Abadi" panose="020B0604020104020204" pitchFamily="34" charset="0"/>
                <a:ea typeface="MS PGothic"/>
                <a:cs typeface="+mn-cs"/>
              </a:rPr>
              <a:t>“</a:t>
            </a:r>
            <a:endParaRPr kumimoji="0" lang="en-GB" sz="8800" b="0" i="0" u="none" strike="noStrike" kern="1200" cap="none" spc="0" normalizeH="0" baseline="0" noProof="0">
              <a:ln>
                <a:noFill/>
              </a:ln>
              <a:solidFill>
                <a:srgbClr val="FF3700"/>
              </a:solidFill>
              <a:effectLst/>
              <a:uLnTx/>
              <a:uFillTx/>
              <a:latin typeface="Abadi" panose="020B0604020104020204" pitchFamily="34" charset="0"/>
              <a:ea typeface="MS PGothic"/>
              <a:cs typeface="+mn-cs"/>
            </a:endParaRPr>
          </a:p>
        </p:txBody>
      </p:sp>
      <p:sp>
        <p:nvSpPr>
          <p:cNvPr id="15" name="TextBox 14">
            <a:extLst>
              <a:ext uri="{FF2B5EF4-FFF2-40B4-BE49-F238E27FC236}">
                <a16:creationId xmlns:a16="http://schemas.microsoft.com/office/drawing/2014/main" id="{CD655BB1-E26D-4B98-A9C6-2AE1D0D4C7CA}"/>
              </a:ext>
            </a:extLst>
          </p:cNvPr>
          <p:cNvSpPr txBox="1"/>
          <p:nvPr/>
        </p:nvSpPr>
        <p:spPr>
          <a:xfrm rot="10800000">
            <a:off x="11282577" y="3720852"/>
            <a:ext cx="812800"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3700"/>
                </a:solidFill>
                <a:effectLst/>
                <a:uLnTx/>
                <a:uFillTx/>
                <a:latin typeface="Abadi" panose="020B0604020104020204" pitchFamily="34" charset="0"/>
                <a:ea typeface="MS PGothic"/>
                <a:cs typeface="+mn-cs"/>
              </a:rPr>
              <a:t>“</a:t>
            </a:r>
            <a:endParaRPr kumimoji="0" lang="en-GB" sz="8800" b="0" i="0" u="none" strike="noStrike" kern="1200" cap="none" spc="0" normalizeH="0" baseline="0" noProof="0">
              <a:ln>
                <a:noFill/>
              </a:ln>
              <a:solidFill>
                <a:srgbClr val="FF3700"/>
              </a:solidFill>
              <a:effectLst/>
              <a:uLnTx/>
              <a:uFillTx/>
              <a:latin typeface="Abadi" panose="020B0604020104020204" pitchFamily="34" charset="0"/>
              <a:ea typeface="MS PGothic"/>
              <a:cs typeface="+mn-cs"/>
            </a:endParaRPr>
          </a:p>
        </p:txBody>
      </p:sp>
      <p:pic>
        <p:nvPicPr>
          <p:cNvPr id="21" name="Picture 20">
            <a:extLst>
              <a:ext uri="{FF2B5EF4-FFF2-40B4-BE49-F238E27FC236}">
                <a16:creationId xmlns:a16="http://schemas.microsoft.com/office/drawing/2014/main" id="{69556A0A-97AB-4E10-A37E-A0E7A3405D73}"/>
              </a:ext>
            </a:extLst>
          </p:cNvPr>
          <p:cNvPicPr>
            <a:picLocks noChangeAspect="1"/>
          </p:cNvPicPr>
          <p:nvPr/>
        </p:nvPicPr>
        <p:blipFill>
          <a:blip r:embed="rId4"/>
          <a:stretch>
            <a:fillRect/>
          </a:stretch>
        </p:blipFill>
        <p:spPr>
          <a:xfrm>
            <a:off x="9845037" y="5145666"/>
            <a:ext cx="1843940" cy="960684"/>
          </a:xfrm>
          <a:prstGeom prst="rect">
            <a:avLst/>
          </a:prstGeom>
        </p:spPr>
      </p:pic>
      <p:sp>
        <p:nvSpPr>
          <p:cNvPr id="12" name="Title 19">
            <a:extLst>
              <a:ext uri="{FF2B5EF4-FFF2-40B4-BE49-F238E27FC236}">
                <a16:creationId xmlns:a16="http://schemas.microsoft.com/office/drawing/2014/main" id="{C4FE9874-7541-4F97-A733-25877369DAC6}"/>
              </a:ext>
            </a:extLst>
          </p:cNvPr>
          <p:cNvSpPr>
            <a:spLocks noGrp="1"/>
          </p:cNvSpPr>
          <p:nvPr>
            <p:ph type="title"/>
          </p:nvPr>
        </p:nvSpPr>
        <p:spPr>
          <a:xfrm>
            <a:off x="6057066" y="181075"/>
            <a:ext cx="5739506" cy="615553"/>
          </a:xfrm>
        </p:spPr>
        <p:txBody>
          <a:bodyPr/>
          <a:lstStyle/>
          <a:p>
            <a:r>
              <a:rPr lang="en-GB" dirty="0">
                <a:latin typeface="Arial" panose="020B0604020202020204" pitchFamily="34" charset="0"/>
                <a:cs typeface="Arial" panose="020B0604020202020204" pitchFamily="34" charset="0"/>
              </a:rPr>
              <a:t>Climate </a:t>
            </a:r>
            <a:r>
              <a:rPr lang="en-GB" b="1" dirty="0">
                <a:latin typeface="Arial" panose="020B0604020202020204" pitchFamily="34" charset="0"/>
                <a:cs typeface="Arial" panose="020B0604020202020204" pitchFamily="34" charset="0"/>
              </a:rPr>
              <a:t>emergency </a:t>
            </a:r>
            <a:r>
              <a:rPr lang="en-GB" dirty="0">
                <a:latin typeface="Arial" panose="020B0604020202020204" pitchFamily="34" charset="0"/>
                <a:cs typeface="Arial" panose="020B0604020202020204" pitchFamily="34" charset="0"/>
              </a:rPr>
              <a:t>is a driver to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decarbonise the construction market </a:t>
            </a:r>
            <a:br>
              <a:rPr lang="en-GB" dirty="0">
                <a:latin typeface="Arial" panose="020B0604020202020204" pitchFamily="34" charset="0"/>
                <a:cs typeface="Arial" panose="020B0604020202020204" pitchFamily="34" charset="0"/>
              </a:rPr>
            </a:br>
            <a:br>
              <a:rPr lang="en-GB" sz="500"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(38% of global CO2-emissions in 2019 *)</a:t>
            </a:r>
          </a:p>
        </p:txBody>
      </p:sp>
      <p:sp>
        <p:nvSpPr>
          <p:cNvPr id="18" name="TextBox 17">
            <a:extLst>
              <a:ext uri="{FF2B5EF4-FFF2-40B4-BE49-F238E27FC236}">
                <a16:creationId xmlns:a16="http://schemas.microsoft.com/office/drawing/2014/main" id="{5ADD4D0A-C600-4F07-9432-3960F62DC808}"/>
              </a:ext>
            </a:extLst>
          </p:cNvPr>
          <p:cNvSpPr txBox="1"/>
          <p:nvPr/>
        </p:nvSpPr>
        <p:spPr>
          <a:xfrm>
            <a:off x="6110366" y="6484944"/>
            <a:ext cx="4043281" cy="338554"/>
          </a:xfrm>
          <a:prstGeom prst="rect">
            <a:avLst/>
          </a:prstGeom>
          <a:noFill/>
        </p:spPr>
        <p:txBody>
          <a:bodyPr wrap="square">
            <a:spAutoFit/>
          </a:bodyPr>
          <a:lstStyle/>
          <a:p>
            <a:pPr defTabSz="457200">
              <a:tabLst>
                <a:tab pos="92075" algn="l"/>
              </a:tabLst>
              <a:defRPr/>
            </a:pPr>
            <a:r>
              <a:rPr lang="en-US" sz="800" i="1" dirty="0">
                <a:solidFill>
                  <a:srgbClr val="696969">
                    <a:lumMod val="65000"/>
                    <a:lumOff val="35000"/>
                  </a:srgbClr>
                </a:solidFill>
                <a:highlight>
                  <a:srgbClr val="FFFFFF"/>
                </a:highlight>
                <a:latin typeface="Arial" panose="020B0604020202020204" pitchFamily="34" charset="0"/>
                <a:ea typeface="MS PGothic"/>
                <a:cs typeface="Arial" panose="020B0604020202020204" pitchFamily="34" charset="0"/>
              </a:rPr>
              <a:t>* 	United Nations Organization: </a:t>
            </a:r>
            <a:br>
              <a:rPr lang="en-US" sz="800" i="1" dirty="0">
                <a:solidFill>
                  <a:srgbClr val="696969">
                    <a:lumMod val="65000"/>
                    <a:lumOff val="35000"/>
                  </a:srgbClr>
                </a:solidFill>
                <a:highlight>
                  <a:srgbClr val="FFFFFF"/>
                </a:highlight>
                <a:latin typeface="Arial" panose="020B0604020202020204" pitchFamily="34" charset="0"/>
                <a:ea typeface="MS PGothic"/>
                <a:cs typeface="Arial" panose="020B0604020202020204" pitchFamily="34" charset="0"/>
              </a:rPr>
            </a:br>
            <a:r>
              <a:rPr lang="en-US" sz="800" i="1" dirty="0">
                <a:solidFill>
                  <a:srgbClr val="696969">
                    <a:lumMod val="65000"/>
                    <a:lumOff val="35000"/>
                  </a:srgbClr>
                </a:solidFill>
                <a:highlight>
                  <a:srgbClr val="FFFFFF"/>
                </a:highlight>
                <a:latin typeface="Arial" panose="020B0604020202020204" pitchFamily="34" charset="0"/>
                <a:ea typeface="MS PGothic"/>
                <a:cs typeface="Arial" panose="020B0604020202020204" pitchFamily="34" charset="0"/>
              </a:rPr>
              <a:t>	</a:t>
            </a:r>
            <a:r>
              <a:rPr lang="de-DE" sz="800" i="1" dirty="0">
                <a:solidFill>
                  <a:srgbClr val="696969">
                    <a:lumMod val="65000"/>
                    <a:lumOff val="35000"/>
                  </a:srgbClr>
                </a:solidFill>
                <a:highlight>
                  <a:srgbClr val="FFFFFF"/>
                </a:highlight>
                <a:latin typeface="Arial" panose="020B0604020202020204" pitchFamily="34" charset="0"/>
                <a:ea typeface="MS PGothic"/>
                <a:cs typeface="Arial" panose="020B0604020202020204" pitchFamily="34" charset="0"/>
              </a:rPr>
              <a:t>2020 GLOBAL STATUS REPORT FOR BUILDINGS AND CONSTRUCTION </a:t>
            </a:r>
          </a:p>
        </p:txBody>
      </p:sp>
      <p:sp>
        <p:nvSpPr>
          <p:cNvPr id="20" name="Slide Number Placeholder 4">
            <a:extLst>
              <a:ext uri="{FF2B5EF4-FFF2-40B4-BE49-F238E27FC236}">
                <a16:creationId xmlns:a16="http://schemas.microsoft.com/office/drawing/2014/main" id="{77C09C16-DBB6-4664-9BDF-CEA03EAEA74D}"/>
              </a:ext>
            </a:extLst>
          </p:cNvPr>
          <p:cNvSpPr txBox="1">
            <a:spLocks/>
          </p:cNvSpPr>
          <p:nvPr/>
        </p:nvSpPr>
        <p:spPr>
          <a:xfrm>
            <a:off x="407988" y="6335281"/>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GB" sz="600" dirty="0">
                <a:solidFill>
                  <a:schemeClr val="bg1"/>
                </a:solidFill>
              </a:rPr>
              <a:t>Page </a:t>
            </a:r>
            <a:fld id="{43667527-7C42-4D8C-9BD4-204D132C7D2E}" type="slidenum">
              <a:rPr sz="600" smtClean="0">
                <a:solidFill>
                  <a:schemeClr val="bg1"/>
                </a:solidFill>
              </a:rPr>
              <a:pPr>
                <a:spcAft>
                  <a:spcPts val="600"/>
                </a:spcAft>
                <a:defRPr/>
              </a:pPr>
              <a:t>3</a:t>
            </a:fld>
            <a:endParaRPr lang="en-GB" sz="600" dirty="0">
              <a:solidFill>
                <a:schemeClr val="bg1"/>
              </a:solidFill>
            </a:endParaRPr>
          </a:p>
        </p:txBody>
      </p:sp>
      <p:sp>
        <p:nvSpPr>
          <p:cNvPr id="22" name="Footer Placeholder 5">
            <a:extLst>
              <a:ext uri="{FF2B5EF4-FFF2-40B4-BE49-F238E27FC236}">
                <a16:creationId xmlns:a16="http://schemas.microsoft.com/office/drawing/2014/main" id="{C613AE39-7D8F-4FD6-8E57-6EA6FD253EDB}"/>
              </a:ext>
            </a:extLst>
          </p:cNvPr>
          <p:cNvSpPr txBox="1">
            <a:spLocks/>
          </p:cNvSpPr>
          <p:nvPr/>
        </p:nvSpPr>
        <p:spPr>
          <a:xfrm>
            <a:off x="407988" y="651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ts val="600"/>
              </a:spcAft>
              <a:defRPr/>
            </a:pPr>
            <a:r>
              <a:rPr lang="en-GB" sz="600" dirty="0" err="1">
                <a:solidFill>
                  <a:schemeClr val="bg1"/>
                </a:solidFill>
              </a:rPr>
              <a:t>Mosty</a:t>
            </a:r>
            <a:r>
              <a:rPr lang="en-GB" sz="600" dirty="0">
                <a:solidFill>
                  <a:schemeClr val="bg1"/>
                </a:solidFill>
              </a:rPr>
              <a:t> 2022</a:t>
            </a:r>
          </a:p>
        </p:txBody>
      </p:sp>
      <p:sp>
        <p:nvSpPr>
          <p:cNvPr id="23" name="Date Placeholder 6">
            <a:extLst>
              <a:ext uri="{FF2B5EF4-FFF2-40B4-BE49-F238E27FC236}">
                <a16:creationId xmlns:a16="http://schemas.microsoft.com/office/drawing/2014/main" id="{75D1050E-5536-44B9-8A42-5FC6B12A2BCE}"/>
              </a:ext>
            </a:extLst>
          </p:cNvPr>
          <p:cNvSpPr txBox="1">
            <a:spLocks/>
          </p:cNvSpPr>
          <p:nvPr/>
        </p:nvSpPr>
        <p:spPr>
          <a:xfrm>
            <a:off x="407988" y="642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4896001-3AA0-4930-A036-8A333FEECD7C}" type="datetime1">
              <a:rPr lang="en-GB" sz="600" smtClean="0">
                <a:solidFill>
                  <a:schemeClr val="bg1"/>
                </a:solidFill>
              </a:rPr>
              <a:pPr>
                <a:spcAft>
                  <a:spcPts val="600"/>
                </a:spcAft>
              </a:pPr>
              <a:t>16/06/2022</a:t>
            </a:fld>
            <a:endParaRPr lang="en-GB" sz="600" dirty="0">
              <a:solidFill>
                <a:schemeClr val="bg1"/>
              </a:solidFill>
            </a:endParaRPr>
          </a:p>
        </p:txBody>
      </p:sp>
      <p:sp>
        <p:nvSpPr>
          <p:cNvPr id="24" name="Slide Number Placeholder 4">
            <a:extLst>
              <a:ext uri="{FF2B5EF4-FFF2-40B4-BE49-F238E27FC236}">
                <a16:creationId xmlns:a16="http://schemas.microsoft.com/office/drawing/2014/main" id="{27DAA933-A62A-4100-9A83-7AC2A1F978EA}"/>
              </a:ext>
            </a:extLst>
          </p:cNvPr>
          <p:cNvSpPr txBox="1">
            <a:spLocks/>
          </p:cNvSpPr>
          <p:nvPr/>
        </p:nvSpPr>
        <p:spPr>
          <a:xfrm>
            <a:off x="407988" y="633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GB" sz="600" dirty="0">
                <a:solidFill>
                  <a:schemeClr val="bg1"/>
                </a:solidFill>
              </a:rPr>
              <a:t>Page </a:t>
            </a:r>
            <a:fld id="{43667527-7C42-4D8C-9BD4-204D132C7D2E}" type="slidenum">
              <a:rPr sz="600" smtClean="0">
                <a:solidFill>
                  <a:schemeClr val="bg1"/>
                </a:solidFill>
              </a:rPr>
              <a:pPr>
                <a:spcAft>
                  <a:spcPts val="600"/>
                </a:spcAft>
                <a:defRPr/>
              </a:pPr>
              <a:t>3</a:t>
            </a:fld>
            <a:endParaRPr lang="en-GB" sz="600" dirty="0">
              <a:solidFill>
                <a:schemeClr val="bg1"/>
              </a:solidFill>
            </a:endParaRPr>
          </a:p>
        </p:txBody>
      </p:sp>
    </p:spTree>
    <p:extLst>
      <p:ext uri="{BB962C8B-B14F-4D97-AF65-F5344CB8AC3E}">
        <p14:creationId xmlns:p14="http://schemas.microsoft.com/office/powerpoint/2010/main" val="337119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9FE98D94-7CE7-4733-AC0B-67CCB7D608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3" name="Object 12" hidden="1">
                        <a:extLst>
                          <a:ext uri="{FF2B5EF4-FFF2-40B4-BE49-F238E27FC236}">
                            <a16:creationId xmlns:a16="http://schemas.microsoft.com/office/drawing/2014/main" id="{9FE98D94-7CE7-4733-AC0B-67CCB7D608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0727AF3B-39FD-4A29-AA54-6B9561048B97}"/>
              </a:ext>
            </a:extLst>
          </p:cNvPr>
          <p:cNvPicPr>
            <a:picLocks noChangeAspect="1"/>
          </p:cNvPicPr>
          <p:nvPr/>
        </p:nvPicPr>
        <p:blipFill>
          <a:blip r:embed="rId6"/>
          <a:stretch>
            <a:fillRect/>
          </a:stretch>
        </p:blipFill>
        <p:spPr>
          <a:xfrm>
            <a:off x="-5965" y="2597089"/>
            <a:ext cx="12192000" cy="3424915"/>
          </a:xfrm>
          <a:prstGeom prst="rect">
            <a:avLst/>
          </a:prstGeom>
        </p:spPr>
      </p:pic>
      <p:sp>
        <p:nvSpPr>
          <p:cNvPr id="20" name="Title 19">
            <a:extLst>
              <a:ext uri="{FF2B5EF4-FFF2-40B4-BE49-F238E27FC236}">
                <a16:creationId xmlns:a16="http://schemas.microsoft.com/office/drawing/2014/main" id="{DDF22A4B-4B86-4E45-A936-009461910B85}"/>
              </a:ext>
            </a:extLst>
          </p:cNvPr>
          <p:cNvSpPr>
            <a:spLocks noGrp="1"/>
          </p:cNvSpPr>
          <p:nvPr>
            <p:ph type="title"/>
          </p:nvPr>
        </p:nvSpPr>
        <p:spPr>
          <a:xfrm>
            <a:off x="401610" y="388900"/>
            <a:ext cx="11307546" cy="738664"/>
          </a:xfrm>
        </p:spPr>
        <p:txBody>
          <a:bodyPr vert="horz"/>
          <a:lstStyle/>
          <a:p>
            <a:r>
              <a:rPr lang="en-GB" sz="2400" dirty="0"/>
              <a:t>The climate emergency … and our commitment to be net zero by 2050</a:t>
            </a:r>
          </a:p>
        </p:txBody>
      </p:sp>
      <p:sp>
        <p:nvSpPr>
          <p:cNvPr id="47" name="TextBox 46">
            <a:extLst>
              <a:ext uri="{FF2B5EF4-FFF2-40B4-BE49-F238E27FC236}">
                <a16:creationId xmlns:a16="http://schemas.microsoft.com/office/drawing/2014/main" id="{44549888-AB67-4F49-A31A-DA85459DC0DD}"/>
              </a:ext>
            </a:extLst>
          </p:cNvPr>
          <p:cNvSpPr txBox="1"/>
          <p:nvPr/>
        </p:nvSpPr>
        <p:spPr>
          <a:xfrm rot="16200000">
            <a:off x="5367792" y="1794108"/>
            <a:ext cx="656623" cy="261610"/>
          </a:xfrm>
          <a:prstGeom prst="rect">
            <a:avLst/>
          </a:prstGeom>
          <a:noFill/>
          <a:ln>
            <a:noFill/>
          </a:ln>
        </p:spPr>
        <p:txBody>
          <a:bodyPr wrap="square" rtlCol="0">
            <a:spAutoFit/>
          </a:bodyPr>
          <a:lstStyle/>
          <a:p>
            <a:r>
              <a:rPr lang="en-GB" sz="1100">
                <a:solidFill>
                  <a:srgbClr val="FF0000"/>
                </a:solidFill>
              </a:rPr>
              <a:t>May</a:t>
            </a:r>
          </a:p>
        </p:txBody>
      </p:sp>
      <p:sp>
        <p:nvSpPr>
          <p:cNvPr id="49" name="TextBox 48">
            <a:extLst>
              <a:ext uri="{FF2B5EF4-FFF2-40B4-BE49-F238E27FC236}">
                <a16:creationId xmlns:a16="http://schemas.microsoft.com/office/drawing/2014/main" id="{E11C51D2-1BBF-4E9A-BC89-5A40D149805D}"/>
              </a:ext>
            </a:extLst>
          </p:cNvPr>
          <p:cNvSpPr txBox="1"/>
          <p:nvPr/>
        </p:nvSpPr>
        <p:spPr>
          <a:xfrm rot="16200000">
            <a:off x="5995858" y="1765606"/>
            <a:ext cx="656623" cy="261610"/>
          </a:xfrm>
          <a:prstGeom prst="rect">
            <a:avLst/>
          </a:prstGeom>
          <a:noFill/>
          <a:ln>
            <a:noFill/>
          </a:ln>
        </p:spPr>
        <p:txBody>
          <a:bodyPr wrap="square" rtlCol="0">
            <a:spAutoFit/>
          </a:bodyPr>
          <a:lstStyle/>
          <a:p>
            <a:r>
              <a:rPr lang="en-GB" sz="1100" dirty="0">
                <a:solidFill>
                  <a:srgbClr val="5C7F92"/>
                </a:solidFill>
              </a:rPr>
              <a:t>Jun.</a:t>
            </a:r>
          </a:p>
        </p:txBody>
      </p:sp>
      <p:pic>
        <p:nvPicPr>
          <p:cNvPr id="40" name="Picture 1">
            <a:extLst>
              <a:ext uri="{FF2B5EF4-FFF2-40B4-BE49-F238E27FC236}">
                <a16:creationId xmlns:a16="http://schemas.microsoft.com/office/drawing/2014/main" id="{19808EDF-5C5A-434E-A2FC-7C7266ADBF4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94747" y="874023"/>
            <a:ext cx="723189" cy="1029386"/>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D4E452A1-A7E5-4099-8ADD-CF3E716CDF21}"/>
              </a:ext>
            </a:extLst>
          </p:cNvPr>
          <p:cNvSpPr txBox="1"/>
          <p:nvPr/>
        </p:nvSpPr>
        <p:spPr>
          <a:xfrm>
            <a:off x="3673778" y="2615570"/>
            <a:ext cx="1719386" cy="830997"/>
          </a:xfrm>
          <a:prstGeom prst="rect">
            <a:avLst/>
          </a:prstGeom>
          <a:solidFill>
            <a:srgbClr val="97AEDE">
              <a:alpha val="80000"/>
            </a:srgbClr>
          </a:solidFill>
          <a:ln>
            <a:noFill/>
          </a:ln>
        </p:spPr>
        <p:txBody>
          <a:bodyPr wrap="square" rtlCol="0">
            <a:spAutoFit/>
          </a:bodyPr>
          <a:lstStyle/>
          <a:p>
            <a:pPr algn="ctr"/>
            <a:r>
              <a:rPr lang="en-GB" sz="1200" i="1" dirty="0">
                <a:solidFill>
                  <a:schemeClr val="bg1">
                    <a:lumMod val="95000"/>
                  </a:schemeClr>
                </a:solidFill>
              </a:rPr>
              <a:t>Berlin, London, NYC, Paris, Venice,…</a:t>
            </a:r>
          </a:p>
          <a:p>
            <a:pPr algn="ctr"/>
            <a:r>
              <a:rPr lang="en-GB" sz="1200" dirty="0">
                <a:solidFill>
                  <a:schemeClr val="bg1">
                    <a:lumMod val="95000"/>
                  </a:schemeClr>
                </a:solidFill>
              </a:rPr>
              <a:t>Extinction Rebellion demonstrations</a:t>
            </a:r>
          </a:p>
        </p:txBody>
      </p:sp>
      <p:sp>
        <p:nvSpPr>
          <p:cNvPr id="48" name="TextBox 47">
            <a:extLst>
              <a:ext uri="{FF2B5EF4-FFF2-40B4-BE49-F238E27FC236}">
                <a16:creationId xmlns:a16="http://schemas.microsoft.com/office/drawing/2014/main" id="{3016EFAC-266B-449E-AC3F-E38C00479CCB}"/>
              </a:ext>
            </a:extLst>
          </p:cNvPr>
          <p:cNvSpPr txBox="1"/>
          <p:nvPr/>
        </p:nvSpPr>
        <p:spPr>
          <a:xfrm rot="16200000">
            <a:off x="248273" y="1763074"/>
            <a:ext cx="677370" cy="261610"/>
          </a:xfrm>
          <a:prstGeom prst="rect">
            <a:avLst/>
          </a:prstGeom>
          <a:noFill/>
          <a:ln>
            <a:noFill/>
          </a:ln>
        </p:spPr>
        <p:txBody>
          <a:bodyPr wrap="square" rtlCol="0">
            <a:spAutoFit/>
          </a:bodyPr>
          <a:lstStyle/>
          <a:p>
            <a:r>
              <a:rPr lang="en-GB" sz="1100">
                <a:solidFill>
                  <a:srgbClr val="5C7F92"/>
                </a:solidFill>
              </a:rPr>
              <a:t>Dec</a:t>
            </a:r>
          </a:p>
        </p:txBody>
      </p:sp>
      <p:sp>
        <p:nvSpPr>
          <p:cNvPr id="52" name="TextBox 51">
            <a:extLst>
              <a:ext uri="{FF2B5EF4-FFF2-40B4-BE49-F238E27FC236}">
                <a16:creationId xmlns:a16="http://schemas.microsoft.com/office/drawing/2014/main" id="{49A14CAA-D11B-49A2-8890-1F96D01ADD5D}"/>
              </a:ext>
            </a:extLst>
          </p:cNvPr>
          <p:cNvSpPr txBox="1"/>
          <p:nvPr/>
        </p:nvSpPr>
        <p:spPr>
          <a:xfrm rot="16200000">
            <a:off x="1545049" y="1781082"/>
            <a:ext cx="677370" cy="261610"/>
          </a:xfrm>
          <a:prstGeom prst="rect">
            <a:avLst/>
          </a:prstGeom>
          <a:noFill/>
          <a:ln>
            <a:noFill/>
          </a:ln>
        </p:spPr>
        <p:txBody>
          <a:bodyPr wrap="square" rtlCol="0">
            <a:spAutoFit/>
          </a:bodyPr>
          <a:lstStyle/>
          <a:p>
            <a:r>
              <a:rPr lang="en-GB" sz="1100">
                <a:solidFill>
                  <a:srgbClr val="5C7F92"/>
                </a:solidFill>
              </a:rPr>
              <a:t>Nov</a:t>
            </a:r>
          </a:p>
        </p:txBody>
      </p:sp>
      <p:pic>
        <p:nvPicPr>
          <p:cNvPr id="6" name="Picture 5">
            <a:extLst>
              <a:ext uri="{FF2B5EF4-FFF2-40B4-BE49-F238E27FC236}">
                <a16:creationId xmlns:a16="http://schemas.microsoft.com/office/drawing/2014/main" id="{F4B2A15A-BD56-4618-B5B6-38C1CB71E1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04088" y="1012450"/>
            <a:ext cx="1180333" cy="824059"/>
          </a:xfrm>
          <a:prstGeom prst="rect">
            <a:avLst/>
          </a:prstGeom>
        </p:spPr>
      </p:pic>
      <p:sp>
        <p:nvSpPr>
          <p:cNvPr id="58" name="TextBox 57">
            <a:extLst>
              <a:ext uri="{FF2B5EF4-FFF2-40B4-BE49-F238E27FC236}">
                <a16:creationId xmlns:a16="http://schemas.microsoft.com/office/drawing/2014/main" id="{5165E682-11C6-4977-8DD3-5DC2EE3E482A}"/>
              </a:ext>
            </a:extLst>
          </p:cNvPr>
          <p:cNvSpPr txBox="1"/>
          <p:nvPr/>
        </p:nvSpPr>
        <p:spPr>
          <a:xfrm>
            <a:off x="11364919" y="1221555"/>
            <a:ext cx="884454" cy="1200329"/>
          </a:xfrm>
          <a:prstGeom prst="rect">
            <a:avLst/>
          </a:prstGeom>
          <a:noFill/>
          <a:ln>
            <a:noFill/>
          </a:ln>
        </p:spPr>
        <p:txBody>
          <a:bodyPr wrap="square" rtlCol="0">
            <a:spAutoFit/>
          </a:bodyPr>
          <a:lstStyle/>
          <a:p>
            <a:pPr algn="ctr"/>
            <a:r>
              <a:rPr lang="en-GB" sz="2400" b="1" dirty="0">
                <a:solidFill>
                  <a:srgbClr val="5C7F92"/>
                </a:solidFill>
              </a:rPr>
              <a:t>net zero2050</a:t>
            </a:r>
          </a:p>
        </p:txBody>
      </p:sp>
      <p:pic>
        <p:nvPicPr>
          <p:cNvPr id="65" name="Picture 64">
            <a:extLst>
              <a:ext uri="{FF2B5EF4-FFF2-40B4-BE49-F238E27FC236}">
                <a16:creationId xmlns:a16="http://schemas.microsoft.com/office/drawing/2014/main" id="{D081BE40-2A8B-417E-A08A-132B0F7D7D2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03760" y="2503098"/>
            <a:ext cx="665108" cy="340288"/>
          </a:xfrm>
          <a:prstGeom prst="rect">
            <a:avLst/>
          </a:prstGeom>
        </p:spPr>
      </p:pic>
      <p:sp>
        <p:nvSpPr>
          <p:cNvPr id="9" name="TextBox 8"/>
          <p:cNvSpPr txBox="1"/>
          <p:nvPr/>
        </p:nvSpPr>
        <p:spPr>
          <a:xfrm>
            <a:off x="6974321" y="2871526"/>
            <a:ext cx="1105686" cy="830997"/>
          </a:xfrm>
          <a:prstGeom prst="rect">
            <a:avLst/>
          </a:prstGeom>
          <a:solidFill>
            <a:srgbClr val="97AEDE">
              <a:alpha val="80000"/>
            </a:srgbClr>
          </a:solidFill>
        </p:spPr>
        <p:txBody>
          <a:bodyPr wrap="square" rtlCol="0">
            <a:spAutoFit/>
          </a:bodyPr>
          <a:lstStyle/>
          <a:p>
            <a:pPr algn="ctr"/>
            <a:r>
              <a:rPr lang="en-US" sz="1200" dirty="0">
                <a:solidFill>
                  <a:schemeClr val="bg1">
                    <a:lumMod val="95000"/>
                  </a:schemeClr>
                </a:solidFill>
              </a:rPr>
              <a:t>CO</a:t>
            </a:r>
            <a:r>
              <a:rPr lang="en-US" sz="1200" baseline="-25000" dirty="0">
                <a:solidFill>
                  <a:schemeClr val="bg1">
                    <a:lumMod val="95000"/>
                  </a:schemeClr>
                </a:solidFill>
              </a:rPr>
              <a:t>2</a:t>
            </a:r>
            <a:r>
              <a:rPr lang="en-US" sz="1200" dirty="0">
                <a:solidFill>
                  <a:schemeClr val="bg1">
                    <a:lumMod val="95000"/>
                  </a:schemeClr>
                </a:solidFill>
              </a:rPr>
              <a:t> ↓  30% by 2030</a:t>
            </a:r>
            <a:br>
              <a:rPr lang="en-US" sz="1200" dirty="0">
                <a:solidFill>
                  <a:schemeClr val="bg1">
                    <a:lumMod val="95000"/>
                  </a:schemeClr>
                </a:solidFill>
              </a:rPr>
            </a:br>
            <a:r>
              <a:rPr lang="en-US" sz="1200" dirty="0">
                <a:solidFill>
                  <a:schemeClr val="bg1">
                    <a:lumMod val="95000"/>
                  </a:schemeClr>
                </a:solidFill>
              </a:rPr>
              <a:t>ArcelorMittal Europe</a:t>
            </a:r>
            <a:endParaRPr lang="en-GB" sz="1200" dirty="0">
              <a:solidFill>
                <a:schemeClr val="bg1">
                  <a:lumMod val="95000"/>
                </a:schemeClr>
              </a:solidFill>
            </a:endParaRPr>
          </a:p>
        </p:txBody>
      </p:sp>
      <p:pic>
        <p:nvPicPr>
          <p:cNvPr id="21" name="Picture 20">
            <a:extLst>
              <a:ext uri="{FF2B5EF4-FFF2-40B4-BE49-F238E27FC236}">
                <a16:creationId xmlns:a16="http://schemas.microsoft.com/office/drawing/2014/main" id="{2BC1ECAF-2F84-4B2A-892C-4E044EC21F25}"/>
              </a:ext>
            </a:extLst>
          </p:cNvPr>
          <p:cNvPicPr>
            <a:picLocks noChangeAspect="1"/>
          </p:cNvPicPr>
          <p:nvPr/>
        </p:nvPicPr>
        <p:blipFill>
          <a:blip r:embed="rId10"/>
          <a:stretch>
            <a:fillRect/>
          </a:stretch>
        </p:blipFill>
        <p:spPr>
          <a:xfrm>
            <a:off x="64321" y="939483"/>
            <a:ext cx="1390697" cy="937459"/>
          </a:xfrm>
          <a:prstGeom prst="rect">
            <a:avLst/>
          </a:prstGeom>
        </p:spPr>
      </p:pic>
      <p:sp>
        <p:nvSpPr>
          <p:cNvPr id="73" name="TextBox 72">
            <a:extLst>
              <a:ext uri="{FF2B5EF4-FFF2-40B4-BE49-F238E27FC236}">
                <a16:creationId xmlns:a16="http://schemas.microsoft.com/office/drawing/2014/main" id="{DA13B857-3745-471F-933F-1FF2B804246C}"/>
              </a:ext>
            </a:extLst>
          </p:cNvPr>
          <p:cNvSpPr txBox="1"/>
          <p:nvPr/>
        </p:nvSpPr>
        <p:spPr>
          <a:xfrm>
            <a:off x="-21661" y="2615570"/>
            <a:ext cx="1160526" cy="1754326"/>
          </a:xfrm>
          <a:prstGeom prst="rect">
            <a:avLst/>
          </a:prstGeom>
          <a:solidFill>
            <a:srgbClr val="97AEDE">
              <a:alpha val="80000"/>
            </a:srgbClr>
          </a:solidFill>
          <a:ln>
            <a:noFill/>
          </a:ln>
        </p:spPr>
        <p:txBody>
          <a:bodyPr wrap="square" lIns="91440" tIns="45720" rIns="91440" bIns="45720" rtlCol="0" anchor="t">
            <a:spAutoFit/>
          </a:bodyPr>
          <a:lstStyle/>
          <a:p>
            <a:pPr algn="ctr"/>
            <a:r>
              <a:rPr lang="en-US" sz="1200" i="1" dirty="0">
                <a:solidFill>
                  <a:schemeClr val="bg1">
                    <a:lumMod val="95000"/>
                  </a:schemeClr>
                </a:solidFill>
              </a:rPr>
              <a:t>COP21. Paris Agreement</a:t>
            </a:r>
            <a:r>
              <a:rPr lang="en-US" sz="1200" dirty="0">
                <a:solidFill>
                  <a:schemeClr val="bg1">
                    <a:lumMod val="95000"/>
                  </a:schemeClr>
                </a:solidFill>
              </a:rPr>
              <a:t>.</a:t>
            </a:r>
          </a:p>
          <a:p>
            <a:pPr algn="ctr"/>
            <a:r>
              <a:rPr lang="en-US" sz="1200" dirty="0">
                <a:solidFill>
                  <a:schemeClr val="bg1">
                    <a:lumMod val="95000"/>
                  </a:schemeClr>
                </a:solidFill>
              </a:rPr>
              <a:t>Pursue efforts to limit the temperature increase to 1.5°C above pre-industrial levels</a:t>
            </a:r>
            <a:endParaRPr lang="en-GB" sz="1200" dirty="0">
              <a:solidFill>
                <a:schemeClr val="bg1">
                  <a:lumMod val="95000"/>
                </a:schemeClr>
              </a:solidFill>
              <a:cs typeface="Calibri"/>
            </a:endParaRPr>
          </a:p>
        </p:txBody>
      </p:sp>
      <p:pic>
        <p:nvPicPr>
          <p:cNvPr id="25" name="Picture 24">
            <a:extLst>
              <a:ext uri="{FF2B5EF4-FFF2-40B4-BE49-F238E27FC236}">
                <a16:creationId xmlns:a16="http://schemas.microsoft.com/office/drawing/2014/main" id="{1407AEE3-1BB8-4C99-A670-6FB0091D58E4}"/>
              </a:ext>
            </a:extLst>
          </p:cNvPr>
          <p:cNvPicPr>
            <a:picLocks noChangeAspect="1"/>
          </p:cNvPicPr>
          <p:nvPr/>
        </p:nvPicPr>
        <p:blipFill>
          <a:blip r:embed="rId11"/>
          <a:stretch>
            <a:fillRect/>
          </a:stretch>
        </p:blipFill>
        <p:spPr>
          <a:xfrm>
            <a:off x="1649014" y="939292"/>
            <a:ext cx="706339" cy="975816"/>
          </a:xfrm>
          <a:prstGeom prst="rect">
            <a:avLst/>
          </a:prstGeom>
        </p:spPr>
      </p:pic>
      <p:sp>
        <p:nvSpPr>
          <p:cNvPr id="75" name="TextBox 74">
            <a:extLst>
              <a:ext uri="{FF2B5EF4-FFF2-40B4-BE49-F238E27FC236}">
                <a16:creationId xmlns:a16="http://schemas.microsoft.com/office/drawing/2014/main" id="{91CF681A-9BE9-4061-97E0-E4F6F708287F}"/>
              </a:ext>
            </a:extLst>
          </p:cNvPr>
          <p:cNvSpPr txBox="1"/>
          <p:nvPr/>
        </p:nvSpPr>
        <p:spPr>
          <a:xfrm>
            <a:off x="1263136" y="2615570"/>
            <a:ext cx="1092217" cy="1384995"/>
          </a:xfrm>
          <a:prstGeom prst="rect">
            <a:avLst/>
          </a:prstGeom>
          <a:solidFill>
            <a:srgbClr val="97AEDE">
              <a:alpha val="80000"/>
            </a:srgbClr>
          </a:solidFill>
          <a:ln>
            <a:noFill/>
          </a:ln>
        </p:spPr>
        <p:txBody>
          <a:bodyPr wrap="square" lIns="91440" tIns="45720" rIns="91440" bIns="45720" rtlCol="0" anchor="t">
            <a:spAutoFit/>
          </a:bodyPr>
          <a:lstStyle/>
          <a:p>
            <a:pPr algn="ctr"/>
            <a:r>
              <a:rPr lang="en-US" sz="1200" i="1" dirty="0">
                <a:solidFill>
                  <a:schemeClr val="bg1">
                    <a:lumMod val="95000"/>
                  </a:schemeClr>
                </a:solidFill>
              </a:rPr>
              <a:t>RICS, UK standards.</a:t>
            </a:r>
          </a:p>
          <a:p>
            <a:pPr algn="ctr"/>
            <a:r>
              <a:rPr lang="en-US" sz="1200" dirty="0">
                <a:solidFill>
                  <a:schemeClr val="bg1">
                    <a:lumMod val="95000"/>
                  </a:schemeClr>
                </a:solidFill>
              </a:rPr>
              <a:t>Whole life carbon</a:t>
            </a:r>
          </a:p>
          <a:p>
            <a:pPr algn="ctr"/>
            <a:r>
              <a:rPr lang="en-US" sz="1200" dirty="0">
                <a:solidFill>
                  <a:schemeClr val="bg1">
                    <a:lumMod val="95000"/>
                  </a:schemeClr>
                </a:solidFill>
              </a:rPr>
              <a:t>assessment </a:t>
            </a:r>
            <a:br>
              <a:rPr lang="en-US" sz="1200" dirty="0">
                <a:solidFill>
                  <a:schemeClr val="bg1">
                    <a:lumMod val="95000"/>
                  </a:schemeClr>
                </a:solidFill>
              </a:rPr>
            </a:br>
            <a:r>
              <a:rPr lang="en-US" sz="1200" dirty="0">
                <a:solidFill>
                  <a:schemeClr val="bg1">
                    <a:lumMod val="95000"/>
                  </a:schemeClr>
                </a:solidFill>
              </a:rPr>
              <a:t>for the built environment</a:t>
            </a:r>
          </a:p>
        </p:txBody>
      </p:sp>
      <p:pic>
        <p:nvPicPr>
          <p:cNvPr id="26" name="Picture 25">
            <a:extLst>
              <a:ext uri="{FF2B5EF4-FFF2-40B4-BE49-F238E27FC236}">
                <a16:creationId xmlns:a16="http://schemas.microsoft.com/office/drawing/2014/main" id="{554CBC3A-357A-431B-B5F2-99D316D7C650}"/>
              </a:ext>
            </a:extLst>
          </p:cNvPr>
          <p:cNvPicPr>
            <a:picLocks noChangeAspect="1"/>
          </p:cNvPicPr>
          <p:nvPr/>
        </p:nvPicPr>
        <p:blipFill rotWithShape="1">
          <a:blip r:embed="rId12"/>
          <a:srcRect l="11564" r="17281"/>
          <a:stretch/>
        </p:blipFill>
        <p:spPr>
          <a:xfrm>
            <a:off x="2568777" y="929597"/>
            <a:ext cx="1168983" cy="985728"/>
          </a:xfrm>
          <a:prstGeom prst="rect">
            <a:avLst/>
          </a:prstGeom>
        </p:spPr>
      </p:pic>
      <p:sp>
        <p:nvSpPr>
          <p:cNvPr id="77" name="TextBox 76">
            <a:extLst>
              <a:ext uri="{FF2B5EF4-FFF2-40B4-BE49-F238E27FC236}">
                <a16:creationId xmlns:a16="http://schemas.microsoft.com/office/drawing/2014/main" id="{9579E9D9-DFA3-42D5-953D-C035358BD354}"/>
              </a:ext>
            </a:extLst>
          </p:cNvPr>
          <p:cNvSpPr txBox="1"/>
          <p:nvPr/>
        </p:nvSpPr>
        <p:spPr>
          <a:xfrm>
            <a:off x="2492577" y="2615570"/>
            <a:ext cx="1059473" cy="2123658"/>
          </a:xfrm>
          <a:prstGeom prst="rect">
            <a:avLst/>
          </a:prstGeom>
          <a:solidFill>
            <a:srgbClr val="97AEDE">
              <a:alpha val="80000"/>
            </a:srgbClr>
          </a:solidFill>
          <a:ln>
            <a:noFill/>
          </a:ln>
        </p:spPr>
        <p:txBody>
          <a:bodyPr wrap="square" lIns="91440" tIns="45720" rIns="91440" bIns="45720" rtlCol="0" anchor="t">
            <a:spAutoFit/>
          </a:bodyPr>
          <a:lstStyle/>
          <a:p>
            <a:pPr algn="ctr"/>
            <a:r>
              <a:rPr lang="en-US" sz="1200" i="1" dirty="0">
                <a:solidFill>
                  <a:schemeClr val="bg1">
                    <a:lumMod val="95000"/>
                  </a:schemeClr>
                </a:solidFill>
              </a:rPr>
              <a:t>Greta Thunberg:</a:t>
            </a:r>
          </a:p>
          <a:p>
            <a:pPr algn="ctr"/>
            <a:r>
              <a:rPr lang="en-US" sz="1200" i="1" dirty="0">
                <a:solidFill>
                  <a:schemeClr val="bg1">
                    <a:lumMod val="95000"/>
                  </a:schemeClr>
                </a:solidFill>
              </a:rPr>
              <a:t>“</a:t>
            </a:r>
            <a:r>
              <a:rPr lang="en-US" sz="1200" dirty="0">
                <a:solidFill>
                  <a:schemeClr val="bg1">
                    <a:lumMod val="95000"/>
                  </a:schemeClr>
                </a:solidFill>
              </a:rPr>
              <a:t>I don’t want your hope. I want you to panic. I want you to act.</a:t>
            </a:r>
          </a:p>
          <a:p>
            <a:pPr algn="ctr"/>
            <a:r>
              <a:rPr lang="en-US" sz="1200" dirty="0">
                <a:solidFill>
                  <a:schemeClr val="bg1">
                    <a:lumMod val="95000"/>
                  </a:schemeClr>
                </a:solidFill>
              </a:rPr>
              <a:t>I want you to act as if our house is on fire.”</a:t>
            </a:r>
          </a:p>
        </p:txBody>
      </p:sp>
      <p:pic>
        <p:nvPicPr>
          <p:cNvPr id="28" name="Picture 27">
            <a:extLst>
              <a:ext uri="{FF2B5EF4-FFF2-40B4-BE49-F238E27FC236}">
                <a16:creationId xmlns:a16="http://schemas.microsoft.com/office/drawing/2014/main" id="{32AE5643-1D7F-4BFE-AA62-D43B5B87143C}"/>
              </a:ext>
            </a:extLst>
          </p:cNvPr>
          <p:cNvPicPr>
            <a:picLocks noChangeAspect="1"/>
          </p:cNvPicPr>
          <p:nvPr/>
        </p:nvPicPr>
        <p:blipFill>
          <a:blip r:embed="rId13"/>
          <a:stretch>
            <a:fillRect/>
          </a:stretch>
        </p:blipFill>
        <p:spPr>
          <a:xfrm>
            <a:off x="3806995" y="910688"/>
            <a:ext cx="1747961" cy="983228"/>
          </a:xfrm>
          <a:prstGeom prst="rect">
            <a:avLst/>
          </a:prstGeom>
        </p:spPr>
      </p:pic>
      <p:pic>
        <p:nvPicPr>
          <p:cNvPr id="80" name="Picture 79">
            <a:extLst>
              <a:ext uri="{FF2B5EF4-FFF2-40B4-BE49-F238E27FC236}">
                <a16:creationId xmlns:a16="http://schemas.microsoft.com/office/drawing/2014/main" id="{918CD888-9A80-48C3-B5D8-426A0560F3B6}"/>
              </a:ext>
            </a:extLst>
          </p:cNvPr>
          <p:cNvPicPr>
            <a:picLocks noChangeAspect="1"/>
          </p:cNvPicPr>
          <p:nvPr/>
        </p:nvPicPr>
        <p:blipFill>
          <a:blip r:embed="rId14"/>
          <a:stretch>
            <a:fillRect/>
          </a:stretch>
        </p:blipFill>
        <p:spPr>
          <a:xfrm>
            <a:off x="6429323" y="892159"/>
            <a:ext cx="1003275" cy="984034"/>
          </a:xfrm>
          <a:prstGeom prst="rect">
            <a:avLst/>
          </a:prstGeom>
        </p:spPr>
      </p:pic>
      <p:sp>
        <p:nvSpPr>
          <p:cNvPr id="94" name="TextBox 93">
            <a:extLst>
              <a:ext uri="{FF2B5EF4-FFF2-40B4-BE49-F238E27FC236}">
                <a16:creationId xmlns:a16="http://schemas.microsoft.com/office/drawing/2014/main" id="{E3F91E81-F804-4E26-A9C1-91EADD2BCC6A}"/>
              </a:ext>
            </a:extLst>
          </p:cNvPr>
          <p:cNvSpPr txBox="1"/>
          <p:nvPr/>
        </p:nvSpPr>
        <p:spPr>
          <a:xfrm rot="16200000">
            <a:off x="8927191" y="1773447"/>
            <a:ext cx="656623" cy="261610"/>
          </a:xfrm>
          <a:prstGeom prst="rect">
            <a:avLst/>
          </a:prstGeom>
          <a:noFill/>
          <a:ln>
            <a:noFill/>
          </a:ln>
        </p:spPr>
        <p:txBody>
          <a:bodyPr wrap="square" rtlCol="0">
            <a:spAutoFit/>
          </a:bodyPr>
          <a:lstStyle/>
          <a:p>
            <a:r>
              <a:rPr lang="en-GB" sz="1100" dirty="0">
                <a:solidFill>
                  <a:srgbClr val="FF0000"/>
                </a:solidFill>
              </a:rPr>
              <a:t>Jun.</a:t>
            </a:r>
          </a:p>
        </p:txBody>
      </p:sp>
      <p:sp>
        <p:nvSpPr>
          <p:cNvPr id="98" name="TextBox 97">
            <a:extLst>
              <a:ext uri="{FF2B5EF4-FFF2-40B4-BE49-F238E27FC236}">
                <a16:creationId xmlns:a16="http://schemas.microsoft.com/office/drawing/2014/main" id="{00456A7C-B0A4-439D-93E7-6A142D982315}"/>
              </a:ext>
            </a:extLst>
          </p:cNvPr>
          <p:cNvSpPr txBox="1"/>
          <p:nvPr/>
        </p:nvSpPr>
        <p:spPr>
          <a:xfrm>
            <a:off x="8924361" y="2871526"/>
            <a:ext cx="1105686" cy="830997"/>
          </a:xfrm>
          <a:prstGeom prst="rect">
            <a:avLst/>
          </a:prstGeom>
          <a:solidFill>
            <a:srgbClr val="97AEDE">
              <a:alpha val="80000"/>
            </a:srgbClr>
          </a:solidFill>
        </p:spPr>
        <p:txBody>
          <a:bodyPr wrap="square" rtlCol="0">
            <a:spAutoFit/>
          </a:bodyPr>
          <a:lstStyle/>
          <a:p>
            <a:pPr algn="ctr"/>
            <a:r>
              <a:rPr lang="en-US" sz="1200" dirty="0">
                <a:solidFill>
                  <a:schemeClr val="bg1">
                    <a:lumMod val="95000"/>
                  </a:schemeClr>
                </a:solidFill>
              </a:rPr>
              <a:t>ArcelorMittal Europe</a:t>
            </a:r>
          </a:p>
          <a:p>
            <a:pPr algn="ctr"/>
            <a:r>
              <a:rPr lang="en-US" sz="1200" dirty="0">
                <a:solidFill>
                  <a:schemeClr val="bg1">
                    <a:lumMod val="95000"/>
                  </a:schemeClr>
                </a:solidFill>
              </a:rPr>
              <a:t>Climate Action Report</a:t>
            </a:r>
            <a:endParaRPr lang="en-GB" sz="1200" dirty="0">
              <a:solidFill>
                <a:schemeClr val="bg1">
                  <a:lumMod val="95000"/>
                </a:schemeClr>
              </a:solidFill>
            </a:endParaRPr>
          </a:p>
        </p:txBody>
      </p:sp>
      <p:sp>
        <p:nvSpPr>
          <p:cNvPr id="99" name="TextBox 98">
            <a:extLst>
              <a:ext uri="{FF2B5EF4-FFF2-40B4-BE49-F238E27FC236}">
                <a16:creationId xmlns:a16="http://schemas.microsoft.com/office/drawing/2014/main" id="{48FB21C9-FBE9-4B21-A8E1-78791ED24785}"/>
              </a:ext>
            </a:extLst>
          </p:cNvPr>
          <p:cNvSpPr txBox="1"/>
          <p:nvPr/>
        </p:nvSpPr>
        <p:spPr>
          <a:xfrm>
            <a:off x="5502540" y="2871526"/>
            <a:ext cx="1105686" cy="830997"/>
          </a:xfrm>
          <a:prstGeom prst="rect">
            <a:avLst/>
          </a:prstGeom>
          <a:solidFill>
            <a:srgbClr val="97AEDE">
              <a:alpha val="80000"/>
            </a:srgbClr>
          </a:solidFill>
        </p:spPr>
        <p:txBody>
          <a:bodyPr wrap="square" rtlCol="0">
            <a:spAutoFit/>
          </a:bodyPr>
          <a:lstStyle/>
          <a:p>
            <a:pPr algn="ctr"/>
            <a:r>
              <a:rPr lang="en-US" sz="1200" dirty="0">
                <a:solidFill>
                  <a:schemeClr val="bg1">
                    <a:lumMod val="95000"/>
                  </a:schemeClr>
                </a:solidFill>
              </a:rPr>
              <a:t>ArcelorMittal</a:t>
            </a:r>
          </a:p>
          <a:p>
            <a:pPr algn="ctr"/>
            <a:r>
              <a:rPr lang="en-US" sz="1200" dirty="0">
                <a:solidFill>
                  <a:schemeClr val="bg1">
                    <a:lumMod val="95000"/>
                  </a:schemeClr>
                </a:solidFill>
              </a:rPr>
              <a:t>Climate Action report #1</a:t>
            </a:r>
            <a:endParaRPr lang="en-GB" sz="1200" dirty="0">
              <a:solidFill>
                <a:schemeClr val="bg1">
                  <a:lumMod val="95000"/>
                </a:schemeClr>
              </a:solidFill>
            </a:endParaRPr>
          </a:p>
        </p:txBody>
      </p:sp>
      <p:sp>
        <p:nvSpPr>
          <p:cNvPr id="102" name="TextBox 101">
            <a:extLst>
              <a:ext uri="{FF2B5EF4-FFF2-40B4-BE49-F238E27FC236}">
                <a16:creationId xmlns:a16="http://schemas.microsoft.com/office/drawing/2014/main" id="{A1450918-4982-4398-9FD3-48DC69DF3CB1}"/>
              </a:ext>
            </a:extLst>
          </p:cNvPr>
          <p:cNvSpPr txBox="1"/>
          <p:nvPr/>
        </p:nvSpPr>
        <p:spPr>
          <a:xfrm>
            <a:off x="10143311" y="2871526"/>
            <a:ext cx="1105686" cy="1384995"/>
          </a:xfrm>
          <a:prstGeom prst="rect">
            <a:avLst/>
          </a:prstGeom>
          <a:solidFill>
            <a:srgbClr val="97AEDE">
              <a:alpha val="80000"/>
            </a:srgbClr>
          </a:solidFill>
        </p:spPr>
        <p:txBody>
          <a:bodyPr wrap="square" rtlCol="0">
            <a:spAutoFit/>
          </a:bodyPr>
          <a:lstStyle/>
          <a:p>
            <a:pPr algn="ctr"/>
            <a:r>
              <a:rPr lang="en-US" sz="1200" dirty="0">
                <a:solidFill>
                  <a:schemeClr val="bg1">
                    <a:lumMod val="95000"/>
                  </a:schemeClr>
                </a:solidFill>
              </a:rPr>
              <a:t>ArcelorMittal Climate Action Report #2</a:t>
            </a:r>
            <a:br>
              <a:rPr lang="en-US" sz="1200" dirty="0">
                <a:solidFill>
                  <a:schemeClr val="bg1">
                    <a:lumMod val="95000"/>
                  </a:schemeClr>
                </a:solidFill>
              </a:rPr>
            </a:br>
            <a:r>
              <a:rPr lang="en-US" sz="1200" dirty="0">
                <a:solidFill>
                  <a:schemeClr val="bg1">
                    <a:lumMod val="95000"/>
                  </a:schemeClr>
                </a:solidFill>
              </a:rPr>
              <a:t>CO</a:t>
            </a:r>
            <a:r>
              <a:rPr lang="en-US" sz="1200" baseline="-25000" dirty="0">
                <a:solidFill>
                  <a:schemeClr val="bg1">
                    <a:lumMod val="95000"/>
                  </a:schemeClr>
                </a:solidFill>
              </a:rPr>
              <a:t>2</a:t>
            </a:r>
            <a:r>
              <a:rPr lang="en-US" sz="1200" dirty="0">
                <a:solidFill>
                  <a:schemeClr val="bg1">
                    <a:lumMod val="95000"/>
                  </a:schemeClr>
                </a:solidFill>
              </a:rPr>
              <a:t> ↓35% by 2030 in Europe</a:t>
            </a:r>
            <a:endParaRPr lang="en-GB" sz="1200" dirty="0">
              <a:solidFill>
                <a:schemeClr val="bg1">
                  <a:lumMod val="95000"/>
                </a:schemeClr>
              </a:solidFill>
            </a:endParaRPr>
          </a:p>
        </p:txBody>
      </p:sp>
      <p:pic>
        <p:nvPicPr>
          <p:cNvPr id="117" name="Picture 116">
            <a:extLst>
              <a:ext uri="{FF2B5EF4-FFF2-40B4-BE49-F238E27FC236}">
                <a16:creationId xmlns:a16="http://schemas.microsoft.com/office/drawing/2014/main" id="{686350A9-4AC7-431A-85F6-B1B9DF4BFDDA}"/>
              </a:ext>
            </a:extLst>
          </p:cNvPr>
          <p:cNvPicPr>
            <a:picLocks noChangeAspect="1"/>
          </p:cNvPicPr>
          <p:nvPr/>
        </p:nvPicPr>
        <p:blipFill>
          <a:blip r:embed="rId15"/>
          <a:stretch>
            <a:fillRect/>
          </a:stretch>
        </p:blipFill>
        <p:spPr>
          <a:xfrm>
            <a:off x="10118443" y="1013179"/>
            <a:ext cx="1168346" cy="828235"/>
          </a:xfrm>
          <a:prstGeom prst="rect">
            <a:avLst/>
          </a:prstGeom>
        </p:spPr>
      </p:pic>
      <p:pic>
        <p:nvPicPr>
          <p:cNvPr id="62" name="Picture 61">
            <a:extLst>
              <a:ext uri="{FF2B5EF4-FFF2-40B4-BE49-F238E27FC236}">
                <a16:creationId xmlns:a16="http://schemas.microsoft.com/office/drawing/2014/main" id="{8633C430-EA1D-49C5-976D-8D37E5D06EC3}"/>
              </a:ext>
            </a:extLst>
          </p:cNvPr>
          <p:cNvPicPr>
            <a:picLocks noChangeAspect="1"/>
          </p:cNvPicPr>
          <p:nvPr/>
        </p:nvPicPr>
        <p:blipFill rotWithShape="1">
          <a:blip r:embed="rId16"/>
          <a:srcRect b="7294"/>
          <a:stretch/>
        </p:blipFill>
        <p:spPr>
          <a:xfrm>
            <a:off x="3493833" y="935850"/>
            <a:ext cx="704977" cy="939006"/>
          </a:xfrm>
          <a:prstGeom prst="rect">
            <a:avLst/>
          </a:prstGeom>
          <a:ln w="57150">
            <a:solidFill>
              <a:schemeClr val="bg1"/>
            </a:solidFill>
          </a:ln>
        </p:spPr>
      </p:pic>
      <p:cxnSp>
        <p:nvCxnSpPr>
          <p:cNvPr id="4" name="Straight Connector 3">
            <a:extLst>
              <a:ext uri="{FF2B5EF4-FFF2-40B4-BE49-F238E27FC236}">
                <a16:creationId xmlns:a16="http://schemas.microsoft.com/office/drawing/2014/main" id="{B89DC0C5-28CF-40D1-B31C-DA6F5AE060EC}"/>
              </a:ext>
            </a:extLst>
          </p:cNvPr>
          <p:cNvCxnSpPr>
            <a:cxnSpLocks/>
          </p:cNvCxnSpPr>
          <p:nvPr/>
        </p:nvCxnSpPr>
        <p:spPr bwMode="auto">
          <a:xfrm>
            <a:off x="0" y="2289257"/>
            <a:ext cx="11307546" cy="9182"/>
          </a:xfrm>
          <a:prstGeom prst="line">
            <a:avLst/>
          </a:prstGeom>
          <a:ln w="254000">
            <a:solidFill>
              <a:srgbClr val="5C7F9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F478482-40AF-4BA3-9853-3377F7DB1F17}"/>
              </a:ext>
            </a:extLst>
          </p:cNvPr>
          <p:cNvCxnSpPr>
            <a:cxnSpLocks/>
          </p:cNvCxnSpPr>
          <p:nvPr/>
        </p:nvCxnSpPr>
        <p:spPr bwMode="auto">
          <a:xfrm flipV="1">
            <a:off x="705182" y="1835257"/>
            <a:ext cx="5148" cy="327002"/>
          </a:xfrm>
          <a:prstGeom prst="straightConnector1">
            <a:avLst/>
          </a:prstGeom>
          <a:ln w="19050" cap="rnd">
            <a:solidFill>
              <a:srgbClr val="5C7F92"/>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5FCB44D-1B51-4D75-9686-19BB8BB6688E}"/>
              </a:ext>
            </a:extLst>
          </p:cNvPr>
          <p:cNvCxnSpPr>
            <a:cxnSpLocks/>
          </p:cNvCxnSpPr>
          <p:nvPr/>
        </p:nvCxnSpPr>
        <p:spPr bwMode="auto">
          <a:xfrm flipH="1" flipV="1">
            <a:off x="5854535" y="1856424"/>
            <a:ext cx="11875" cy="320633"/>
          </a:xfrm>
          <a:prstGeom prst="straightConnector1">
            <a:avLst/>
          </a:prstGeom>
          <a:ln w="19050" cap="rnd">
            <a:solidFill>
              <a:srgbClr val="FF37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9C7ECBB-FEB1-4487-809A-70E0D831B96C}"/>
              </a:ext>
            </a:extLst>
          </p:cNvPr>
          <p:cNvCxnSpPr>
            <a:cxnSpLocks/>
          </p:cNvCxnSpPr>
          <p:nvPr/>
        </p:nvCxnSpPr>
        <p:spPr bwMode="auto">
          <a:xfrm flipH="1" flipV="1">
            <a:off x="6483927" y="1900052"/>
            <a:ext cx="7624" cy="259631"/>
          </a:xfrm>
          <a:prstGeom prst="straightConnector1">
            <a:avLst/>
          </a:prstGeom>
          <a:ln w="19050" cap="rnd">
            <a:solidFill>
              <a:srgbClr val="5C7F92"/>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BCA15D6-12E7-4473-B556-AD038DB8CCE5}"/>
              </a:ext>
            </a:extLst>
          </p:cNvPr>
          <p:cNvCxnSpPr>
            <a:cxnSpLocks/>
          </p:cNvCxnSpPr>
          <p:nvPr/>
        </p:nvCxnSpPr>
        <p:spPr bwMode="auto">
          <a:xfrm flipV="1">
            <a:off x="2051364" y="1855999"/>
            <a:ext cx="0" cy="333845"/>
          </a:xfrm>
          <a:prstGeom prst="straightConnector1">
            <a:avLst/>
          </a:prstGeom>
          <a:ln w="19050" cap="rnd">
            <a:solidFill>
              <a:srgbClr val="5C7F92"/>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C9BE539-10EE-48D1-B440-5FF4C500A7C8}"/>
              </a:ext>
            </a:extLst>
          </p:cNvPr>
          <p:cNvSpPr txBox="1"/>
          <p:nvPr/>
        </p:nvSpPr>
        <p:spPr>
          <a:xfrm>
            <a:off x="410851" y="2122638"/>
            <a:ext cx="864019" cy="338554"/>
          </a:xfrm>
          <a:prstGeom prst="rect">
            <a:avLst/>
          </a:prstGeom>
          <a:noFill/>
          <a:ln>
            <a:noFill/>
          </a:ln>
        </p:spPr>
        <p:txBody>
          <a:bodyPr wrap="square" rtlCol="0">
            <a:spAutoFit/>
          </a:bodyPr>
          <a:lstStyle/>
          <a:p>
            <a:r>
              <a:rPr lang="en-GB" sz="1600" b="1">
                <a:solidFill>
                  <a:schemeClr val="bg1">
                    <a:lumMod val="95000"/>
                  </a:schemeClr>
                </a:solidFill>
              </a:rPr>
              <a:t>2015</a:t>
            </a:r>
          </a:p>
        </p:txBody>
      </p:sp>
      <p:sp>
        <p:nvSpPr>
          <p:cNvPr id="43" name="TextBox 42">
            <a:extLst>
              <a:ext uri="{FF2B5EF4-FFF2-40B4-BE49-F238E27FC236}">
                <a16:creationId xmlns:a16="http://schemas.microsoft.com/office/drawing/2014/main" id="{8F56048B-40BF-413F-A3A5-9FD0CB884060}"/>
              </a:ext>
            </a:extLst>
          </p:cNvPr>
          <p:cNvSpPr txBox="1"/>
          <p:nvPr/>
        </p:nvSpPr>
        <p:spPr>
          <a:xfrm rot="16200000">
            <a:off x="3965584" y="2012872"/>
            <a:ext cx="677370" cy="261610"/>
          </a:xfrm>
          <a:prstGeom prst="rect">
            <a:avLst/>
          </a:prstGeom>
          <a:noFill/>
          <a:ln>
            <a:noFill/>
          </a:ln>
        </p:spPr>
        <p:txBody>
          <a:bodyPr wrap="square" rtlCol="0">
            <a:spAutoFit/>
          </a:bodyPr>
          <a:lstStyle/>
          <a:p>
            <a:pPr algn="r"/>
            <a:r>
              <a:rPr lang="en-GB" sz="1100">
                <a:solidFill>
                  <a:srgbClr val="5C7F92"/>
                </a:solidFill>
              </a:rPr>
              <a:t>Apr.</a:t>
            </a:r>
          </a:p>
        </p:txBody>
      </p:sp>
      <p:sp>
        <p:nvSpPr>
          <p:cNvPr id="63" name="TextBox 62">
            <a:extLst>
              <a:ext uri="{FF2B5EF4-FFF2-40B4-BE49-F238E27FC236}">
                <a16:creationId xmlns:a16="http://schemas.microsoft.com/office/drawing/2014/main" id="{756B06D9-2D16-4CCB-9CFD-4280DECA5C23}"/>
              </a:ext>
            </a:extLst>
          </p:cNvPr>
          <p:cNvSpPr txBox="1"/>
          <p:nvPr/>
        </p:nvSpPr>
        <p:spPr>
          <a:xfrm rot="16200000">
            <a:off x="7289233" y="1973967"/>
            <a:ext cx="581855" cy="261610"/>
          </a:xfrm>
          <a:prstGeom prst="rect">
            <a:avLst/>
          </a:prstGeom>
          <a:noFill/>
          <a:ln>
            <a:noFill/>
          </a:ln>
        </p:spPr>
        <p:txBody>
          <a:bodyPr wrap="square" rtlCol="0">
            <a:spAutoFit/>
          </a:bodyPr>
          <a:lstStyle/>
          <a:p>
            <a:pPr algn="r"/>
            <a:r>
              <a:rPr lang="en-GB" sz="1100" dirty="0">
                <a:solidFill>
                  <a:srgbClr val="FF0000"/>
                </a:solidFill>
              </a:rPr>
              <a:t>Nov</a:t>
            </a:r>
          </a:p>
        </p:txBody>
      </p:sp>
      <p:pic>
        <p:nvPicPr>
          <p:cNvPr id="64" name="Picture 63">
            <a:extLst>
              <a:ext uri="{FF2B5EF4-FFF2-40B4-BE49-F238E27FC236}">
                <a16:creationId xmlns:a16="http://schemas.microsoft.com/office/drawing/2014/main" id="{9CD15491-B9DC-45E1-8BA3-2D47D38CB87A}"/>
              </a:ext>
            </a:extLst>
          </p:cNvPr>
          <p:cNvPicPr>
            <a:picLocks noChangeAspect="1"/>
          </p:cNvPicPr>
          <p:nvPr/>
        </p:nvPicPr>
        <p:blipFill>
          <a:blip r:embed="rId17"/>
          <a:stretch>
            <a:fillRect/>
          </a:stretch>
        </p:blipFill>
        <p:spPr>
          <a:xfrm>
            <a:off x="7144832" y="2482014"/>
            <a:ext cx="706317" cy="361372"/>
          </a:xfrm>
          <a:prstGeom prst="rect">
            <a:avLst/>
          </a:prstGeom>
        </p:spPr>
      </p:pic>
      <p:sp>
        <p:nvSpPr>
          <p:cNvPr id="38" name="TextBox 37">
            <a:extLst>
              <a:ext uri="{FF2B5EF4-FFF2-40B4-BE49-F238E27FC236}">
                <a16:creationId xmlns:a16="http://schemas.microsoft.com/office/drawing/2014/main" id="{4A8B977C-F346-4181-B35F-4A4272C6282C}"/>
              </a:ext>
            </a:extLst>
          </p:cNvPr>
          <p:cNvSpPr txBox="1"/>
          <p:nvPr/>
        </p:nvSpPr>
        <p:spPr>
          <a:xfrm>
            <a:off x="1823510" y="2112047"/>
            <a:ext cx="864019" cy="338554"/>
          </a:xfrm>
          <a:prstGeom prst="rect">
            <a:avLst/>
          </a:prstGeom>
          <a:noFill/>
          <a:ln>
            <a:noFill/>
          </a:ln>
        </p:spPr>
        <p:txBody>
          <a:bodyPr wrap="square" rtlCol="0">
            <a:spAutoFit/>
          </a:bodyPr>
          <a:lstStyle/>
          <a:p>
            <a:r>
              <a:rPr lang="en-GB" sz="1600" b="1">
                <a:solidFill>
                  <a:schemeClr val="bg1"/>
                </a:solidFill>
              </a:rPr>
              <a:t>2017</a:t>
            </a:r>
          </a:p>
        </p:txBody>
      </p:sp>
      <p:sp>
        <p:nvSpPr>
          <p:cNvPr id="83" name="TextBox 82">
            <a:extLst>
              <a:ext uri="{FF2B5EF4-FFF2-40B4-BE49-F238E27FC236}">
                <a16:creationId xmlns:a16="http://schemas.microsoft.com/office/drawing/2014/main" id="{E1813966-B185-4480-955B-5222C36FE393}"/>
              </a:ext>
            </a:extLst>
          </p:cNvPr>
          <p:cNvSpPr txBox="1"/>
          <p:nvPr/>
        </p:nvSpPr>
        <p:spPr>
          <a:xfrm>
            <a:off x="2665796" y="2112047"/>
            <a:ext cx="864019" cy="338554"/>
          </a:xfrm>
          <a:prstGeom prst="rect">
            <a:avLst/>
          </a:prstGeom>
          <a:noFill/>
          <a:ln>
            <a:noFill/>
          </a:ln>
        </p:spPr>
        <p:txBody>
          <a:bodyPr wrap="square" rtlCol="0">
            <a:spAutoFit/>
          </a:bodyPr>
          <a:lstStyle/>
          <a:p>
            <a:r>
              <a:rPr lang="en-GB" sz="1600" b="1">
                <a:solidFill>
                  <a:schemeClr val="bg1"/>
                </a:solidFill>
              </a:rPr>
              <a:t>2018</a:t>
            </a:r>
          </a:p>
        </p:txBody>
      </p:sp>
      <p:sp>
        <p:nvSpPr>
          <p:cNvPr id="84" name="TextBox 83">
            <a:extLst>
              <a:ext uri="{FF2B5EF4-FFF2-40B4-BE49-F238E27FC236}">
                <a16:creationId xmlns:a16="http://schemas.microsoft.com/office/drawing/2014/main" id="{118A2D52-3BF6-4FBE-8F4B-77278962250E}"/>
              </a:ext>
            </a:extLst>
          </p:cNvPr>
          <p:cNvSpPr txBox="1"/>
          <p:nvPr/>
        </p:nvSpPr>
        <p:spPr>
          <a:xfrm>
            <a:off x="4213212" y="2124571"/>
            <a:ext cx="864019" cy="338554"/>
          </a:xfrm>
          <a:prstGeom prst="rect">
            <a:avLst/>
          </a:prstGeom>
          <a:noFill/>
          <a:ln>
            <a:noFill/>
          </a:ln>
        </p:spPr>
        <p:txBody>
          <a:bodyPr wrap="square" rtlCol="0">
            <a:spAutoFit/>
          </a:bodyPr>
          <a:lstStyle/>
          <a:p>
            <a:r>
              <a:rPr lang="en-GB" sz="1600" b="1">
                <a:solidFill>
                  <a:schemeClr val="bg1"/>
                </a:solidFill>
              </a:rPr>
              <a:t>2019</a:t>
            </a:r>
          </a:p>
        </p:txBody>
      </p:sp>
      <p:sp>
        <p:nvSpPr>
          <p:cNvPr id="85" name="TextBox 84">
            <a:extLst>
              <a:ext uri="{FF2B5EF4-FFF2-40B4-BE49-F238E27FC236}">
                <a16:creationId xmlns:a16="http://schemas.microsoft.com/office/drawing/2014/main" id="{2A2768E8-EFB1-42C1-B28A-955D7CD50818}"/>
              </a:ext>
            </a:extLst>
          </p:cNvPr>
          <p:cNvSpPr txBox="1"/>
          <p:nvPr/>
        </p:nvSpPr>
        <p:spPr>
          <a:xfrm>
            <a:off x="8448962" y="2112047"/>
            <a:ext cx="864019" cy="338554"/>
          </a:xfrm>
          <a:prstGeom prst="rect">
            <a:avLst/>
          </a:prstGeom>
          <a:noFill/>
          <a:ln>
            <a:noFill/>
          </a:ln>
        </p:spPr>
        <p:txBody>
          <a:bodyPr wrap="square" rtlCol="0">
            <a:spAutoFit/>
          </a:bodyPr>
          <a:lstStyle/>
          <a:p>
            <a:r>
              <a:rPr lang="en-GB" sz="1600" b="1">
                <a:solidFill>
                  <a:schemeClr val="bg1"/>
                </a:solidFill>
              </a:rPr>
              <a:t>2020</a:t>
            </a:r>
          </a:p>
        </p:txBody>
      </p:sp>
      <p:sp>
        <p:nvSpPr>
          <p:cNvPr id="74" name="TextBox 73">
            <a:extLst>
              <a:ext uri="{FF2B5EF4-FFF2-40B4-BE49-F238E27FC236}">
                <a16:creationId xmlns:a16="http://schemas.microsoft.com/office/drawing/2014/main" id="{561CCB29-E888-413C-8D70-D50AAC5C5DA6}"/>
              </a:ext>
            </a:extLst>
          </p:cNvPr>
          <p:cNvSpPr txBox="1"/>
          <p:nvPr/>
        </p:nvSpPr>
        <p:spPr>
          <a:xfrm>
            <a:off x="10076554" y="2129295"/>
            <a:ext cx="1179534" cy="338554"/>
          </a:xfrm>
          <a:prstGeom prst="rect">
            <a:avLst/>
          </a:prstGeom>
          <a:noFill/>
          <a:ln>
            <a:noFill/>
          </a:ln>
        </p:spPr>
        <p:txBody>
          <a:bodyPr wrap="square" rtlCol="0">
            <a:spAutoFit/>
          </a:bodyPr>
          <a:lstStyle/>
          <a:p>
            <a:r>
              <a:rPr lang="en-GB" sz="1600" b="1">
                <a:solidFill>
                  <a:schemeClr val="bg1"/>
                </a:solidFill>
              </a:rPr>
              <a:t>2021</a:t>
            </a:r>
          </a:p>
        </p:txBody>
      </p:sp>
      <p:cxnSp>
        <p:nvCxnSpPr>
          <p:cNvPr id="76" name="Straight Arrow Connector 75">
            <a:extLst>
              <a:ext uri="{FF2B5EF4-FFF2-40B4-BE49-F238E27FC236}">
                <a16:creationId xmlns:a16="http://schemas.microsoft.com/office/drawing/2014/main" id="{03FB0E3B-BDF1-44F8-A1C5-C9B3712FEA5C}"/>
              </a:ext>
            </a:extLst>
          </p:cNvPr>
          <p:cNvCxnSpPr>
            <a:cxnSpLocks/>
          </p:cNvCxnSpPr>
          <p:nvPr/>
        </p:nvCxnSpPr>
        <p:spPr bwMode="auto">
          <a:xfrm flipV="1">
            <a:off x="2951906" y="1854022"/>
            <a:ext cx="0" cy="333845"/>
          </a:xfrm>
          <a:prstGeom prst="straightConnector1">
            <a:avLst/>
          </a:prstGeom>
          <a:ln w="19050" cap="rnd">
            <a:solidFill>
              <a:srgbClr val="5C7F92"/>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0C37233-5694-4571-A112-3AE309C86AB2}"/>
              </a:ext>
            </a:extLst>
          </p:cNvPr>
          <p:cNvCxnSpPr>
            <a:cxnSpLocks/>
          </p:cNvCxnSpPr>
          <p:nvPr/>
        </p:nvCxnSpPr>
        <p:spPr bwMode="auto">
          <a:xfrm flipV="1">
            <a:off x="4428552" y="1816471"/>
            <a:ext cx="0" cy="333845"/>
          </a:xfrm>
          <a:prstGeom prst="straightConnector1">
            <a:avLst/>
          </a:prstGeom>
          <a:ln w="19050" cap="rnd">
            <a:solidFill>
              <a:srgbClr val="5C7F92"/>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C3283EC-856F-4149-82FD-BEDCFC42F8AC}"/>
              </a:ext>
            </a:extLst>
          </p:cNvPr>
          <p:cNvCxnSpPr>
            <a:cxnSpLocks/>
            <a:endCxn id="64" idx="0"/>
          </p:cNvCxnSpPr>
          <p:nvPr/>
        </p:nvCxnSpPr>
        <p:spPr bwMode="auto">
          <a:xfrm>
            <a:off x="7497991" y="2167524"/>
            <a:ext cx="0" cy="314490"/>
          </a:xfrm>
          <a:prstGeom prst="straightConnector1">
            <a:avLst/>
          </a:prstGeom>
          <a:ln w="19050" cap="rnd">
            <a:solidFill>
              <a:srgbClr val="FF37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1C05079F-4A35-4917-A63E-6AEA35940466}"/>
              </a:ext>
            </a:extLst>
          </p:cNvPr>
          <p:cNvPicPr>
            <a:picLocks noChangeAspect="1"/>
          </p:cNvPicPr>
          <p:nvPr/>
        </p:nvPicPr>
        <p:blipFill>
          <a:blip r:embed="rId17"/>
          <a:stretch>
            <a:fillRect/>
          </a:stretch>
        </p:blipFill>
        <p:spPr>
          <a:xfrm>
            <a:off x="5517892" y="2482014"/>
            <a:ext cx="706317" cy="361372"/>
          </a:xfrm>
          <a:prstGeom prst="rect">
            <a:avLst/>
          </a:prstGeom>
        </p:spPr>
      </p:pic>
      <p:cxnSp>
        <p:nvCxnSpPr>
          <p:cNvPr id="93" name="Straight Arrow Connector 92">
            <a:extLst>
              <a:ext uri="{FF2B5EF4-FFF2-40B4-BE49-F238E27FC236}">
                <a16:creationId xmlns:a16="http://schemas.microsoft.com/office/drawing/2014/main" id="{6D19E703-0F4B-418B-9BA1-134EE071F74A}"/>
              </a:ext>
            </a:extLst>
          </p:cNvPr>
          <p:cNvCxnSpPr>
            <a:cxnSpLocks/>
          </p:cNvCxnSpPr>
          <p:nvPr/>
        </p:nvCxnSpPr>
        <p:spPr bwMode="auto">
          <a:xfrm flipH="1" flipV="1">
            <a:off x="9415260" y="1907893"/>
            <a:ext cx="7624" cy="259631"/>
          </a:xfrm>
          <a:prstGeom prst="straightConnector1">
            <a:avLst/>
          </a:prstGeom>
          <a:ln w="19050" cap="rnd">
            <a:solidFill>
              <a:srgbClr val="FF37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95" name="Picture 94">
            <a:extLst>
              <a:ext uri="{FF2B5EF4-FFF2-40B4-BE49-F238E27FC236}">
                <a16:creationId xmlns:a16="http://schemas.microsoft.com/office/drawing/2014/main" id="{26129D9D-901A-4D99-A0F8-E59AD8E06329}"/>
              </a:ext>
            </a:extLst>
          </p:cNvPr>
          <p:cNvPicPr>
            <a:picLocks noChangeAspect="1"/>
          </p:cNvPicPr>
          <p:nvPr/>
        </p:nvPicPr>
        <p:blipFill>
          <a:blip r:embed="rId17"/>
          <a:stretch>
            <a:fillRect/>
          </a:stretch>
        </p:blipFill>
        <p:spPr>
          <a:xfrm>
            <a:off x="9124046" y="2482014"/>
            <a:ext cx="706317" cy="361372"/>
          </a:xfrm>
          <a:prstGeom prst="rect">
            <a:avLst/>
          </a:prstGeom>
        </p:spPr>
      </p:pic>
      <p:pic>
        <p:nvPicPr>
          <p:cNvPr id="101" name="Picture 100">
            <a:extLst>
              <a:ext uri="{FF2B5EF4-FFF2-40B4-BE49-F238E27FC236}">
                <a16:creationId xmlns:a16="http://schemas.microsoft.com/office/drawing/2014/main" id="{A9994191-505C-4797-8606-4A5A3C19D517}"/>
              </a:ext>
            </a:extLst>
          </p:cNvPr>
          <p:cNvPicPr>
            <a:picLocks noChangeAspect="1"/>
          </p:cNvPicPr>
          <p:nvPr/>
        </p:nvPicPr>
        <p:blipFill>
          <a:blip r:embed="rId17"/>
          <a:stretch>
            <a:fillRect/>
          </a:stretch>
        </p:blipFill>
        <p:spPr>
          <a:xfrm>
            <a:off x="10266101" y="2482014"/>
            <a:ext cx="706317" cy="361372"/>
          </a:xfrm>
          <a:prstGeom prst="rect">
            <a:avLst/>
          </a:prstGeom>
        </p:spPr>
      </p:pic>
      <p:cxnSp>
        <p:nvCxnSpPr>
          <p:cNvPr id="66" name="Straight Arrow Connector 65">
            <a:extLst>
              <a:ext uri="{FF2B5EF4-FFF2-40B4-BE49-F238E27FC236}">
                <a16:creationId xmlns:a16="http://schemas.microsoft.com/office/drawing/2014/main" id="{CCBCE388-7752-45FA-9789-B5D0B151FFB8}"/>
              </a:ext>
            </a:extLst>
          </p:cNvPr>
          <p:cNvCxnSpPr>
            <a:cxnSpLocks/>
          </p:cNvCxnSpPr>
          <p:nvPr/>
        </p:nvCxnSpPr>
        <p:spPr bwMode="auto">
          <a:xfrm flipV="1">
            <a:off x="3794032" y="1854022"/>
            <a:ext cx="0" cy="333845"/>
          </a:xfrm>
          <a:prstGeom prst="straightConnector1">
            <a:avLst/>
          </a:prstGeom>
          <a:ln w="19050" cap="rnd">
            <a:solidFill>
              <a:srgbClr val="5C7F92"/>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1DCEC8EE-B292-429D-835D-02616A5D77A2}"/>
              </a:ext>
            </a:extLst>
          </p:cNvPr>
          <p:cNvSpPr txBox="1"/>
          <p:nvPr/>
        </p:nvSpPr>
        <p:spPr>
          <a:xfrm rot="16200000">
            <a:off x="3301459" y="2008932"/>
            <a:ext cx="677370" cy="261610"/>
          </a:xfrm>
          <a:prstGeom prst="rect">
            <a:avLst/>
          </a:prstGeom>
          <a:noFill/>
          <a:ln>
            <a:noFill/>
          </a:ln>
        </p:spPr>
        <p:txBody>
          <a:bodyPr wrap="square" rtlCol="0">
            <a:spAutoFit/>
          </a:bodyPr>
          <a:lstStyle/>
          <a:p>
            <a:pPr algn="r"/>
            <a:r>
              <a:rPr lang="en-GB" sz="1100">
                <a:solidFill>
                  <a:srgbClr val="5C7F92"/>
                </a:solidFill>
              </a:rPr>
              <a:t>Nov.</a:t>
            </a:r>
          </a:p>
        </p:txBody>
      </p:sp>
      <p:sp>
        <p:nvSpPr>
          <p:cNvPr id="10" name="TextBox 9">
            <a:extLst>
              <a:ext uri="{FF2B5EF4-FFF2-40B4-BE49-F238E27FC236}">
                <a16:creationId xmlns:a16="http://schemas.microsoft.com/office/drawing/2014/main" id="{405F2401-0025-4C4C-831A-81E2049E7998}"/>
              </a:ext>
            </a:extLst>
          </p:cNvPr>
          <p:cNvSpPr txBox="1"/>
          <p:nvPr/>
        </p:nvSpPr>
        <p:spPr>
          <a:xfrm>
            <a:off x="-21661" y="6043308"/>
            <a:ext cx="7936660" cy="323165"/>
          </a:xfrm>
          <a:prstGeom prst="rect">
            <a:avLst/>
          </a:prstGeom>
          <a:noFill/>
        </p:spPr>
        <p:txBody>
          <a:bodyPr wrap="square" rtlCol="0">
            <a:spAutoFit/>
          </a:bodyPr>
          <a:lstStyle/>
          <a:p>
            <a:r>
              <a:rPr lang="fr-FR" sz="500" dirty="0">
                <a:solidFill>
                  <a:schemeClr val="bg1">
                    <a:lumMod val="75000"/>
                  </a:schemeClr>
                </a:solidFill>
              </a:rPr>
              <a:t>Pictures: https://www.unep.org/explore-topics/climate-action/facts-about-climate-emergency; Christophe Petit Tesson/</a:t>
            </a:r>
            <a:r>
              <a:rPr lang="fr-FR" sz="500" dirty="0" err="1">
                <a:solidFill>
                  <a:schemeClr val="bg1">
                    <a:lumMod val="75000"/>
                  </a:schemeClr>
                </a:solidFill>
              </a:rPr>
              <a:t>European</a:t>
            </a:r>
            <a:r>
              <a:rPr lang="fr-FR" sz="500" dirty="0">
                <a:solidFill>
                  <a:schemeClr val="bg1">
                    <a:lumMod val="75000"/>
                  </a:schemeClr>
                </a:solidFill>
              </a:rPr>
              <a:t> </a:t>
            </a:r>
            <a:r>
              <a:rPr lang="fr-FR" sz="500" dirty="0" err="1">
                <a:solidFill>
                  <a:schemeClr val="bg1">
                    <a:lumMod val="75000"/>
                  </a:schemeClr>
                </a:solidFill>
              </a:rPr>
              <a:t>Pressphoto</a:t>
            </a:r>
            <a:r>
              <a:rPr lang="fr-FR" sz="500" dirty="0">
                <a:solidFill>
                  <a:schemeClr val="bg1">
                    <a:lumMod val="75000"/>
                  </a:schemeClr>
                </a:solidFill>
              </a:rPr>
              <a:t> Agency; https://www.theguardian.com/environment/2019/jan/25/our-house-is-on-fire-greta-thunberg16-urges-leaders-to-act-on-climate; https://www.google.com/url?sa=i&amp;url=https%3A%2F%2Fwww.france24.com%2Fen%2Fvideo%2F20190701-extinction-rebellion-civil-disobedience-direct-action&amp;psig=AOvVaw3wk1ltopbpiHW2SyUnpoV-&amp;ust=1631044904370000&amp;source=images&amp;cd=vfe&amp;ved=2ahUKEwiBvq_ykevyAhVR8BQKHWwlC1oQjRx6BAgAEAk; https://builtenvironmentdeclares.com/</a:t>
            </a:r>
          </a:p>
        </p:txBody>
      </p:sp>
      <p:pic>
        <p:nvPicPr>
          <p:cNvPr id="69" name="Picture 4" descr="The European Green Deal and its climate ambitions — ECA audits providing  input for action | by European Court of Auditors | #ECAjournal | Medium">
            <a:extLst>
              <a:ext uri="{FF2B5EF4-FFF2-40B4-BE49-F238E27FC236}">
                <a16:creationId xmlns:a16="http://schemas.microsoft.com/office/drawing/2014/main" id="{CD6CAD6D-2901-45BE-806B-C014C6D6A9A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19429" y="1038348"/>
            <a:ext cx="1159208" cy="80584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C33A71E7-50CA-4EE8-9126-F0BAD54BF884}"/>
              </a:ext>
            </a:extLst>
          </p:cNvPr>
          <p:cNvSpPr txBox="1"/>
          <p:nvPr/>
        </p:nvSpPr>
        <p:spPr>
          <a:xfrm rot="16200000">
            <a:off x="7912681" y="2005719"/>
            <a:ext cx="677370" cy="261610"/>
          </a:xfrm>
          <a:prstGeom prst="rect">
            <a:avLst/>
          </a:prstGeom>
          <a:noFill/>
          <a:ln>
            <a:noFill/>
          </a:ln>
        </p:spPr>
        <p:txBody>
          <a:bodyPr wrap="square" rtlCol="0">
            <a:spAutoFit/>
          </a:bodyPr>
          <a:lstStyle/>
          <a:p>
            <a:pPr algn="r"/>
            <a:r>
              <a:rPr lang="en-GB" sz="1100" dirty="0">
                <a:solidFill>
                  <a:srgbClr val="5C7F92"/>
                </a:solidFill>
                <a:latin typeface="Arial" panose="020B0604020202020204" pitchFamily="34" charset="0"/>
                <a:cs typeface="Arial" panose="020B0604020202020204" pitchFamily="34" charset="0"/>
              </a:rPr>
              <a:t>Dec</a:t>
            </a:r>
          </a:p>
        </p:txBody>
      </p:sp>
      <p:cxnSp>
        <p:nvCxnSpPr>
          <p:cNvPr id="87" name="Straight Arrow Connector 86">
            <a:extLst>
              <a:ext uri="{FF2B5EF4-FFF2-40B4-BE49-F238E27FC236}">
                <a16:creationId xmlns:a16="http://schemas.microsoft.com/office/drawing/2014/main" id="{D01FDB63-10D1-4C56-AA14-F8D425374795}"/>
              </a:ext>
            </a:extLst>
          </p:cNvPr>
          <p:cNvCxnSpPr>
            <a:cxnSpLocks/>
          </p:cNvCxnSpPr>
          <p:nvPr/>
        </p:nvCxnSpPr>
        <p:spPr bwMode="auto">
          <a:xfrm flipH="1" flipV="1">
            <a:off x="8434647" y="1900052"/>
            <a:ext cx="7624" cy="259631"/>
          </a:xfrm>
          <a:prstGeom prst="straightConnector1">
            <a:avLst/>
          </a:prstGeom>
          <a:ln w="19050" cap="rnd">
            <a:solidFill>
              <a:srgbClr val="5C7F92"/>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67CD752A-9011-4D89-8AF3-9A58E32E27F2}"/>
              </a:ext>
            </a:extLst>
          </p:cNvPr>
          <p:cNvSpPr txBox="1"/>
          <p:nvPr/>
        </p:nvSpPr>
        <p:spPr>
          <a:xfrm rot="16200000">
            <a:off x="8927192" y="1773447"/>
            <a:ext cx="656623" cy="261610"/>
          </a:xfrm>
          <a:prstGeom prst="rect">
            <a:avLst/>
          </a:prstGeom>
          <a:noFill/>
          <a:ln>
            <a:noFill/>
          </a:ln>
        </p:spPr>
        <p:txBody>
          <a:bodyPr wrap="square" rtlCol="0">
            <a:spAutoFit/>
          </a:bodyPr>
          <a:lstStyle/>
          <a:p>
            <a:r>
              <a:rPr lang="en-GB" sz="1100" dirty="0">
                <a:solidFill>
                  <a:srgbClr val="FF0000"/>
                </a:solidFill>
              </a:rPr>
              <a:t>Jun.</a:t>
            </a:r>
          </a:p>
        </p:txBody>
      </p:sp>
      <p:sp>
        <p:nvSpPr>
          <p:cNvPr id="104" name="TextBox 103">
            <a:extLst>
              <a:ext uri="{FF2B5EF4-FFF2-40B4-BE49-F238E27FC236}">
                <a16:creationId xmlns:a16="http://schemas.microsoft.com/office/drawing/2014/main" id="{26CF50AD-9543-4B5A-B2DA-9BAC7FB611DE}"/>
              </a:ext>
            </a:extLst>
          </p:cNvPr>
          <p:cNvSpPr txBox="1"/>
          <p:nvPr/>
        </p:nvSpPr>
        <p:spPr>
          <a:xfrm rot="16200000">
            <a:off x="10264654" y="1735892"/>
            <a:ext cx="661829" cy="269801"/>
          </a:xfrm>
          <a:prstGeom prst="rect">
            <a:avLst/>
          </a:prstGeom>
          <a:noFill/>
          <a:ln>
            <a:noFill/>
          </a:ln>
        </p:spPr>
        <p:txBody>
          <a:bodyPr wrap="square" rtlCol="0">
            <a:spAutoFit/>
          </a:bodyPr>
          <a:lstStyle/>
          <a:p>
            <a:r>
              <a:rPr lang="en-GB" sz="1100" dirty="0">
                <a:solidFill>
                  <a:srgbClr val="FF0000"/>
                </a:solidFill>
              </a:rPr>
              <a:t>Jul</a:t>
            </a:r>
          </a:p>
        </p:txBody>
      </p:sp>
      <p:cxnSp>
        <p:nvCxnSpPr>
          <p:cNvPr id="105" name="Straight Arrow Connector 104">
            <a:extLst>
              <a:ext uri="{FF2B5EF4-FFF2-40B4-BE49-F238E27FC236}">
                <a16:creationId xmlns:a16="http://schemas.microsoft.com/office/drawing/2014/main" id="{14A230EB-2AF1-4356-A48B-C049CA90206C}"/>
              </a:ext>
            </a:extLst>
          </p:cNvPr>
          <p:cNvCxnSpPr>
            <a:cxnSpLocks/>
          </p:cNvCxnSpPr>
          <p:nvPr/>
        </p:nvCxnSpPr>
        <p:spPr bwMode="auto">
          <a:xfrm flipH="1" flipV="1">
            <a:off x="10736060" y="1895193"/>
            <a:ext cx="7624" cy="259631"/>
          </a:xfrm>
          <a:prstGeom prst="straightConnector1">
            <a:avLst/>
          </a:prstGeom>
          <a:ln w="19050" cap="rnd">
            <a:solidFill>
              <a:srgbClr val="FF37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9C5F22CD-7402-4CA7-9A3D-BCE8BA437619}"/>
              </a:ext>
            </a:extLst>
          </p:cNvPr>
          <p:cNvSpPr txBox="1"/>
          <p:nvPr/>
        </p:nvSpPr>
        <p:spPr>
          <a:xfrm>
            <a:off x="104611" y="5621174"/>
            <a:ext cx="9925436" cy="276999"/>
          </a:xfrm>
          <a:prstGeom prst="rect">
            <a:avLst/>
          </a:prstGeom>
          <a:solidFill>
            <a:schemeClr val="tx2">
              <a:alpha val="80000"/>
            </a:schemeClr>
          </a:solidFill>
          <a:ln>
            <a:no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bg1"/>
                </a:solidFill>
              </a:rPr>
              <a:t>50% of  Australia’s Great Barrier Reef already died across the globe since 1995 due to warmer seas driven by climate change</a:t>
            </a:r>
          </a:p>
        </p:txBody>
      </p:sp>
      <p:sp>
        <p:nvSpPr>
          <p:cNvPr id="88" name="Slide Number Placeholder 4">
            <a:extLst>
              <a:ext uri="{FF2B5EF4-FFF2-40B4-BE49-F238E27FC236}">
                <a16:creationId xmlns:a16="http://schemas.microsoft.com/office/drawing/2014/main" id="{0AA86956-9AB5-4FA0-8928-E7F7F3713FB2}"/>
              </a:ext>
            </a:extLst>
          </p:cNvPr>
          <p:cNvSpPr txBox="1">
            <a:spLocks/>
          </p:cNvSpPr>
          <p:nvPr/>
        </p:nvSpPr>
        <p:spPr>
          <a:xfrm>
            <a:off x="407988" y="6335281"/>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GB" sz="600"/>
              <a:t>Page </a:t>
            </a:r>
            <a:fld id="{43667527-7C42-4D8C-9BD4-204D132C7D2E}" type="slidenum">
              <a:rPr sz="600" smtClean="0"/>
              <a:pPr>
                <a:spcAft>
                  <a:spcPts val="600"/>
                </a:spcAft>
                <a:defRPr/>
              </a:pPr>
              <a:t>4</a:t>
            </a:fld>
            <a:endParaRPr lang="en-GB" sz="600"/>
          </a:p>
        </p:txBody>
      </p:sp>
      <p:sp>
        <p:nvSpPr>
          <p:cNvPr id="89" name="Footer Placeholder 5">
            <a:extLst>
              <a:ext uri="{FF2B5EF4-FFF2-40B4-BE49-F238E27FC236}">
                <a16:creationId xmlns:a16="http://schemas.microsoft.com/office/drawing/2014/main" id="{9C337ED3-E853-4B33-A838-C34C75FE2120}"/>
              </a:ext>
            </a:extLst>
          </p:cNvPr>
          <p:cNvSpPr txBox="1">
            <a:spLocks/>
          </p:cNvSpPr>
          <p:nvPr/>
        </p:nvSpPr>
        <p:spPr>
          <a:xfrm>
            <a:off x="407988" y="651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ts val="600"/>
              </a:spcAft>
              <a:defRPr/>
            </a:pPr>
            <a:r>
              <a:rPr lang="en-GB" sz="600" dirty="0" err="1"/>
              <a:t>Mosty</a:t>
            </a:r>
            <a:r>
              <a:rPr lang="en-GB" sz="600" dirty="0"/>
              <a:t> 2022</a:t>
            </a:r>
          </a:p>
        </p:txBody>
      </p:sp>
      <p:sp>
        <p:nvSpPr>
          <p:cNvPr id="90" name="Date Placeholder 6">
            <a:extLst>
              <a:ext uri="{FF2B5EF4-FFF2-40B4-BE49-F238E27FC236}">
                <a16:creationId xmlns:a16="http://schemas.microsoft.com/office/drawing/2014/main" id="{3D510E41-BA9E-4202-A6BD-1A6397D58507}"/>
              </a:ext>
            </a:extLst>
          </p:cNvPr>
          <p:cNvSpPr txBox="1">
            <a:spLocks/>
          </p:cNvSpPr>
          <p:nvPr/>
        </p:nvSpPr>
        <p:spPr>
          <a:xfrm>
            <a:off x="407988" y="642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4896001-3AA0-4930-A036-8A333FEECD7C}" type="datetime1">
              <a:rPr lang="en-GB" sz="600" smtClean="0"/>
              <a:pPr>
                <a:spcAft>
                  <a:spcPts val="600"/>
                </a:spcAft>
              </a:pPr>
              <a:t>16/06/2022</a:t>
            </a:fld>
            <a:endParaRPr lang="en-GB" sz="600"/>
          </a:p>
        </p:txBody>
      </p:sp>
    </p:spTree>
    <p:extLst>
      <p:ext uri="{BB962C8B-B14F-4D97-AF65-F5344CB8AC3E}">
        <p14:creationId xmlns:p14="http://schemas.microsoft.com/office/powerpoint/2010/main" val="816325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CACA43-7D07-4B3B-B7E6-7EB40529A236}"/>
              </a:ext>
            </a:extLst>
          </p:cNvPr>
          <p:cNvSpPr/>
          <p:nvPr/>
        </p:nvSpPr>
        <p:spPr>
          <a:xfrm>
            <a:off x="287225" y="771216"/>
            <a:ext cx="3740150" cy="5296648"/>
          </a:xfrm>
          <a:prstGeom prst="rect">
            <a:avLst/>
          </a:prstGeom>
          <a:solidFill>
            <a:srgbClr val="8B819E"/>
          </a:solidFill>
          <a:ln w="9525" cap="flat" cmpd="sng" algn="ctr">
            <a:noFill/>
            <a:prstDash val="solid"/>
            <a:round/>
            <a:headEnd type="none" w="med" len="med"/>
            <a:tailEnd type="none" w="med" len="med"/>
          </a:ln>
          <a:effectLst/>
        </p:spPr>
        <p:txBody>
          <a:bodyPr vert="horz" wrap="square" lIns="180000" tIns="45720" rIns="144000" bIns="45720" numCol="1" rtlCol="0"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S PGothic"/>
              <a:cs typeface="+mn-cs"/>
            </a:endParaRPr>
          </a:p>
        </p:txBody>
      </p:sp>
      <p:sp>
        <p:nvSpPr>
          <p:cNvPr id="19" name="Rectangle 18">
            <a:extLst>
              <a:ext uri="{FF2B5EF4-FFF2-40B4-BE49-F238E27FC236}">
                <a16:creationId xmlns:a16="http://schemas.microsoft.com/office/drawing/2014/main" id="{38F1EDC0-02C0-4F77-A1B3-C252AD3A1D61}"/>
              </a:ext>
            </a:extLst>
          </p:cNvPr>
          <p:cNvSpPr/>
          <p:nvPr/>
        </p:nvSpPr>
        <p:spPr>
          <a:xfrm>
            <a:off x="4205486" y="771216"/>
            <a:ext cx="3740150" cy="5296648"/>
          </a:xfrm>
          <a:prstGeom prst="rect">
            <a:avLst/>
          </a:prstGeom>
          <a:solidFill>
            <a:srgbClr val="70A489"/>
          </a:solidFill>
          <a:ln w="9525" cap="flat" cmpd="sng" algn="ctr">
            <a:noFill/>
            <a:prstDash val="solid"/>
            <a:round/>
            <a:headEnd type="none" w="med" len="med"/>
            <a:tailEnd type="none" w="med" len="med"/>
          </a:ln>
          <a:effectLst/>
        </p:spPr>
        <p:txBody>
          <a:bodyPr vert="horz" wrap="square" lIns="180000" tIns="45720" rIns="144000" bIns="45720" numCol="1" rtlCol="0"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S PGothic"/>
              <a:cs typeface="+mn-cs"/>
            </a:endParaRPr>
          </a:p>
        </p:txBody>
      </p:sp>
      <p:sp>
        <p:nvSpPr>
          <p:cNvPr id="21" name="Rectangle 20">
            <a:extLst>
              <a:ext uri="{FF2B5EF4-FFF2-40B4-BE49-F238E27FC236}">
                <a16:creationId xmlns:a16="http://schemas.microsoft.com/office/drawing/2014/main" id="{139DD391-3217-4318-AAB4-B61BC022B5BD}"/>
              </a:ext>
            </a:extLst>
          </p:cNvPr>
          <p:cNvSpPr/>
          <p:nvPr/>
        </p:nvSpPr>
        <p:spPr>
          <a:xfrm>
            <a:off x="8123747" y="771216"/>
            <a:ext cx="3740150" cy="5296648"/>
          </a:xfrm>
          <a:prstGeom prst="rect">
            <a:avLst/>
          </a:prstGeom>
          <a:solidFill>
            <a:srgbClr val="5C7F92"/>
          </a:solidFill>
          <a:ln w="9525" cap="flat" cmpd="sng" algn="ctr">
            <a:noFill/>
            <a:prstDash val="solid"/>
            <a:round/>
            <a:headEnd type="none" w="med" len="med"/>
            <a:tailEnd type="none" w="med" len="med"/>
          </a:ln>
          <a:effectLst/>
        </p:spPr>
        <p:txBody>
          <a:bodyPr vert="horz" wrap="square" lIns="180000" tIns="45720" rIns="144000" bIns="45720" numCol="1" rtlCol="0"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S PGothic"/>
              <a:cs typeface="+mn-cs"/>
            </a:endParaRPr>
          </a:p>
        </p:txBody>
      </p:sp>
      <p:sp>
        <p:nvSpPr>
          <p:cNvPr id="11" name="Rectangle 10">
            <a:extLst>
              <a:ext uri="{FF2B5EF4-FFF2-40B4-BE49-F238E27FC236}">
                <a16:creationId xmlns:a16="http://schemas.microsoft.com/office/drawing/2014/main" id="{4370FF0F-B30D-470E-A1A7-29A6E064D159}"/>
              </a:ext>
            </a:extLst>
          </p:cNvPr>
          <p:cNvSpPr/>
          <p:nvPr/>
        </p:nvSpPr>
        <p:spPr bwMode="auto">
          <a:xfrm>
            <a:off x="247420" y="771216"/>
            <a:ext cx="11851010" cy="5296648"/>
          </a:xfrm>
          <a:prstGeom prst="rect">
            <a:avLst/>
          </a:prstGeom>
          <a:solidFill>
            <a:srgbClr val="FFFFFF">
              <a:alpha val="7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25000" noProof="0">
              <a:ln>
                <a:noFill/>
              </a:ln>
              <a:solidFill>
                <a:srgbClr val="FAFFFF"/>
              </a:solidFill>
              <a:effectLst/>
              <a:uLnTx/>
              <a:uFillTx/>
              <a:latin typeface="Arial" pitchFamily="34" charset="0"/>
              <a:ea typeface="MS PGothic" pitchFamily="34" charset="-128"/>
              <a:cs typeface="+mn-cs"/>
            </a:endParaRPr>
          </a:p>
        </p:txBody>
      </p:sp>
      <p:sp>
        <p:nvSpPr>
          <p:cNvPr id="2" name="Title 1">
            <a:extLst>
              <a:ext uri="{FF2B5EF4-FFF2-40B4-BE49-F238E27FC236}">
                <a16:creationId xmlns:a16="http://schemas.microsoft.com/office/drawing/2014/main" id="{F975F274-CDD6-445C-9497-3D7B22698EEC}"/>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ArcelorMittal has a clear ambition to decarbonise its production</a:t>
            </a:r>
            <a:endParaRPr lang="en-US" dirty="0"/>
          </a:p>
        </p:txBody>
      </p:sp>
      <p:sp>
        <p:nvSpPr>
          <p:cNvPr id="3" name="Content Placeholder 2">
            <a:extLst>
              <a:ext uri="{FF2B5EF4-FFF2-40B4-BE49-F238E27FC236}">
                <a16:creationId xmlns:a16="http://schemas.microsoft.com/office/drawing/2014/main" id="{0B65C473-EB88-4111-AC19-DCA53EEFF801}"/>
              </a:ext>
            </a:extLst>
          </p:cNvPr>
          <p:cNvSpPr>
            <a:spLocks noGrp="1"/>
          </p:cNvSpPr>
          <p:nvPr>
            <p:ph idx="1"/>
          </p:nvPr>
        </p:nvSpPr>
        <p:spPr>
          <a:xfrm>
            <a:off x="407988" y="860316"/>
            <a:ext cx="11352012" cy="5151683"/>
          </a:xfrm>
        </p:spPr>
        <p:txBody>
          <a:bodyPr/>
          <a:lstStyle/>
          <a:p>
            <a:pPr marL="750" indent="0">
              <a:buNone/>
            </a:pPr>
            <a:r>
              <a:rPr lang="en-US" sz="1600" b="1" kern="1200" dirty="0">
                <a:solidFill>
                  <a:srgbClr val="FF3800"/>
                </a:solidFill>
                <a:latin typeface="Arial" panose="020B0604020202020204" pitchFamily="34" charset="0"/>
                <a:cs typeface="Arial" panose="020B0604020202020204" pitchFamily="34" charset="0"/>
              </a:rPr>
              <a:t>May 2019: </a:t>
            </a:r>
            <a:endParaRPr lang="en-US" sz="400" b="1" kern="1200" dirty="0">
              <a:solidFill>
                <a:srgbClr val="FF3800"/>
              </a:solidFill>
              <a:latin typeface="Arial" panose="020B0604020202020204" pitchFamily="34" charset="0"/>
              <a:cs typeface="Arial" panose="020B0604020202020204" pitchFamily="34" charset="0"/>
            </a:endParaRPr>
          </a:p>
          <a:p>
            <a:pPr marL="750" indent="0">
              <a:buNone/>
            </a:pPr>
            <a:r>
              <a:rPr lang="en-US" sz="1600" dirty="0">
                <a:solidFill>
                  <a:srgbClr val="696969"/>
                </a:solidFill>
                <a:latin typeface="Arial" panose="020B0604020202020204" pitchFamily="34" charset="0"/>
                <a:cs typeface="Arial" panose="020B0604020202020204" pitchFamily="34" charset="0"/>
              </a:rPr>
              <a:t>First </a:t>
            </a:r>
            <a:r>
              <a:rPr lang="en-US" sz="1600" b="1" dirty="0">
                <a:solidFill>
                  <a:srgbClr val="696969"/>
                </a:solidFill>
                <a:latin typeface="Arial" panose="020B0604020202020204" pitchFamily="34" charset="0"/>
                <a:cs typeface="Arial" panose="020B0604020202020204" pitchFamily="34" charset="0"/>
              </a:rPr>
              <a:t>group</a:t>
            </a:r>
            <a:r>
              <a:rPr lang="en-US" sz="1600" dirty="0">
                <a:solidFill>
                  <a:srgbClr val="696969"/>
                </a:solidFill>
                <a:latin typeface="Arial" panose="020B0604020202020204" pitchFamily="34" charset="0"/>
                <a:cs typeface="Arial" panose="020B0604020202020204" pitchFamily="34" charset="0"/>
              </a:rPr>
              <a:t> climate action report</a:t>
            </a:r>
          </a:p>
          <a:p>
            <a:endParaRPr lang="en-US" sz="1600" dirty="0">
              <a:solidFill>
                <a:srgbClr val="696969"/>
              </a:solidFill>
              <a:latin typeface="Arial" panose="020B0604020202020204" pitchFamily="34" charset="0"/>
              <a:cs typeface="Arial" panose="020B0604020202020204" pitchFamily="34" charset="0"/>
            </a:endParaRPr>
          </a:p>
          <a:p>
            <a:endParaRPr lang="en-US" sz="1600" dirty="0">
              <a:solidFill>
                <a:srgbClr val="696969"/>
              </a:solidFill>
              <a:latin typeface="Arial" panose="020B0604020202020204" pitchFamily="34" charset="0"/>
              <a:cs typeface="Arial" panose="020B0604020202020204" pitchFamily="34" charset="0"/>
            </a:endParaRPr>
          </a:p>
        </p:txBody>
      </p:sp>
      <p:sp>
        <p:nvSpPr>
          <p:cNvPr id="16" name="Text Placeholder 15">
            <a:extLst>
              <a:ext uri="{FF2B5EF4-FFF2-40B4-BE49-F238E27FC236}">
                <a16:creationId xmlns:a16="http://schemas.microsoft.com/office/drawing/2014/main" id="{19901A91-F9E6-4FFB-A105-B51A972FAB98}"/>
              </a:ext>
            </a:extLst>
          </p:cNvPr>
          <p:cNvSpPr>
            <a:spLocks noGrp="1"/>
          </p:cNvSpPr>
          <p:nvPr>
            <p:ph type="body" sz="quarter" idx="11"/>
          </p:nvPr>
        </p:nvSpPr>
        <p:spPr/>
        <p:txBody>
          <a:bodyPr/>
          <a:lstStyle/>
          <a:p>
            <a:endParaRPr lang="LID4096"/>
          </a:p>
        </p:txBody>
      </p:sp>
      <p:pic>
        <p:nvPicPr>
          <p:cNvPr id="5" name="Picture 4">
            <a:extLst>
              <a:ext uri="{FF2B5EF4-FFF2-40B4-BE49-F238E27FC236}">
                <a16:creationId xmlns:a16="http://schemas.microsoft.com/office/drawing/2014/main" id="{2E80B4C0-AFE2-4D83-9C54-86F85B54713B}"/>
              </a:ext>
            </a:extLst>
          </p:cNvPr>
          <p:cNvPicPr>
            <a:picLocks noChangeAspect="1"/>
          </p:cNvPicPr>
          <p:nvPr/>
        </p:nvPicPr>
        <p:blipFill>
          <a:blip r:embed="rId3"/>
          <a:stretch>
            <a:fillRect/>
          </a:stretch>
        </p:blipFill>
        <p:spPr>
          <a:xfrm>
            <a:off x="8411215" y="1729540"/>
            <a:ext cx="3086459" cy="2196052"/>
          </a:xfrm>
          <a:prstGeom prst="rect">
            <a:avLst/>
          </a:prstGeom>
          <a:ln>
            <a:solidFill>
              <a:srgbClr val="5C7F92"/>
            </a:solidFill>
          </a:ln>
        </p:spPr>
      </p:pic>
      <p:pic>
        <p:nvPicPr>
          <p:cNvPr id="6" name="Picture 1">
            <a:extLst>
              <a:ext uri="{FF2B5EF4-FFF2-40B4-BE49-F238E27FC236}">
                <a16:creationId xmlns:a16="http://schemas.microsoft.com/office/drawing/2014/main" id="{204DF7C2-962D-436B-9C92-3E52E0A5DA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08313" y="1729540"/>
            <a:ext cx="1542821" cy="2196051"/>
          </a:xfrm>
          <a:prstGeom prst="rect">
            <a:avLst/>
          </a:prstGeom>
          <a:ln w="38100">
            <a:noFill/>
          </a:ln>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0BB64586-8AA5-4D95-BD61-BFE721B0D695}"/>
              </a:ext>
            </a:extLst>
          </p:cNvPr>
          <p:cNvSpPr txBox="1">
            <a:spLocks/>
          </p:cNvSpPr>
          <p:nvPr/>
        </p:nvSpPr>
        <p:spPr>
          <a:xfrm>
            <a:off x="8324377" y="861607"/>
            <a:ext cx="3472196" cy="3262432"/>
          </a:xfrm>
          <a:prstGeom prst="rect">
            <a:avLst/>
          </a:prstGeom>
          <a:ln>
            <a:noFill/>
          </a:ln>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3800"/>
                </a:solidFill>
                <a:effectLst/>
                <a:uLnTx/>
                <a:uFillTx/>
                <a:latin typeface="Arial" panose="020B0604020202020204" pitchFamily="34" charset="0"/>
                <a:ea typeface="MS PGothic"/>
                <a:cs typeface="Arial" panose="020B0604020202020204" pitchFamily="34" charset="0"/>
              </a:rPr>
              <a:t>July 2021: </a:t>
            </a:r>
            <a:endParaRPr kumimoji="0" lang="en-US" sz="400" b="1" i="0" u="none" strike="noStrike" kern="1200" cap="none" spc="0" normalizeH="0" baseline="0" noProof="0" dirty="0">
              <a:ln>
                <a:noFill/>
              </a:ln>
              <a:solidFill>
                <a:srgbClr val="FF3800"/>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FF3800"/>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Second</a:t>
            </a:r>
            <a:r>
              <a:rPr kumimoji="0" lang="en-US" sz="1600" b="1"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 group</a:t>
            </a:r>
            <a:r>
              <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 climate action report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p:txBody>
      </p:sp>
      <p:sp>
        <p:nvSpPr>
          <p:cNvPr id="9" name="Content Placeholder 2">
            <a:extLst>
              <a:ext uri="{FF2B5EF4-FFF2-40B4-BE49-F238E27FC236}">
                <a16:creationId xmlns:a16="http://schemas.microsoft.com/office/drawing/2014/main" id="{18616C09-21F4-41F1-AF88-9AA098D4C1F4}"/>
              </a:ext>
            </a:extLst>
          </p:cNvPr>
          <p:cNvSpPr txBox="1">
            <a:spLocks/>
          </p:cNvSpPr>
          <p:nvPr/>
        </p:nvSpPr>
        <p:spPr>
          <a:xfrm>
            <a:off x="4472214" y="861607"/>
            <a:ext cx="3247572" cy="3724096"/>
          </a:xfrm>
          <a:prstGeom prst="rect">
            <a:avLst/>
          </a:prstGeom>
        </p:spPr>
        <p:txBody>
          <a:bodyPr wrap="square" lIns="0" tIns="0" rIns="0" bIns="0">
            <a:spAutoFit/>
          </a:bodyPr>
          <a:lstStyle>
            <a:lvl1pPr>
              <a:defRPr b="1" i="0">
                <a:solidFill>
                  <a:srgbClr val="FF3800"/>
                </a:solidFill>
                <a:latin typeface="Arial" panose="020B0604020202020204" pitchFamily="34" charset="0"/>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3800"/>
                </a:solidFill>
                <a:effectLst/>
                <a:uLnTx/>
                <a:uFillTx/>
                <a:latin typeface="Arial" panose="020B0604020202020204" pitchFamily="34" charset="0"/>
                <a:ea typeface="MS PGothic"/>
                <a:cs typeface="Arial" panose="020B0604020202020204" pitchFamily="34" charset="0"/>
              </a:rPr>
              <a:t>May </a:t>
            </a:r>
            <a:r>
              <a:rPr kumimoji="0" lang="en-US" sz="1600" b="1" i="0" u="none" strike="noStrike" kern="1200" cap="none" spc="0" normalizeH="0" baseline="0" noProof="0" dirty="0">
                <a:ln>
                  <a:noFill/>
                </a:ln>
                <a:solidFill>
                  <a:srgbClr val="FF3800"/>
                </a:solidFill>
                <a:effectLst/>
                <a:uLnTx/>
                <a:uFillTx/>
                <a:latin typeface="Arial" panose="020B0604020202020204" pitchFamily="34" charset="0"/>
                <a:ea typeface="MS PGothic" pitchFamily="34" charset="-128"/>
                <a:cs typeface="Arial" panose="020B0604020202020204" pitchFamily="34" charset="0"/>
              </a:rPr>
              <a:t>2020: </a:t>
            </a:r>
            <a:br>
              <a:rPr kumimoji="0" lang="en-US" sz="1600" b="1" i="0" u="none" strike="noStrike" kern="1200" cap="none" spc="0" normalizeH="0" baseline="0" noProof="0" dirty="0">
                <a:ln>
                  <a:noFill/>
                </a:ln>
                <a:solidFill>
                  <a:srgbClr val="FF3800"/>
                </a:solidFill>
                <a:effectLst/>
                <a:uLnTx/>
                <a:uFillTx/>
                <a:latin typeface="Arial" panose="020B0604020202020204" pitchFamily="34" charset="0"/>
                <a:ea typeface="MS PGothic" pitchFamily="34" charset="-128"/>
                <a:cs typeface="Arial" panose="020B0604020202020204" pitchFamily="34" charset="0"/>
              </a:rPr>
            </a:br>
            <a:endParaRPr kumimoji="0" lang="en-US" sz="200" b="1" i="0" u="none" strike="noStrike" kern="1200" cap="none" spc="0" normalizeH="0" baseline="0" noProof="0" dirty="0">
              <a:ln>
                <a:noFill/>
              </a:ln>
              <a:solidFill>
                <a:srgbClr val="FF38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European</a:t>
            </a:r>
            <a:r>
              <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 climate action report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Plans to become net-zero by 2050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3800"/>
              </a:solidFill>
              <a:effectLst/>
              <a:uLnTx/>
              <a:uFillTx/>
              <a:latin typeface="Arial" panose="020B0604020202020204" pitchFamily="34" charset="0"/>
              <a:ea typeface="MS PGothic"/>
              <a:cs typeface="Arial" panose="020B0604020202020204" pitchFamily="34" charset="0"/>
            </a:endParaRPr>
          </a:p>
        </p:txBody>
      </p:sp>
      <p:sp>
        <p:nvSpPr>
          <p:cNvPr id="10" name="Content Placeholder 2">
            <a:extLst>
              <a:ext uri="{FF2B5EF4-FFF2-40B4-BE49-F238E27FC236}">
                <a16:creationId xmlns:a16="http://schemas.microsoft.com/office/drawing/2014/main" id="{B53F710D-375C-4167-90A8-D9ACB9DC24A6}"/>
              </a:ext>
            </a:extLst>
          </p:cNvPr>
          <p:cNvSpPr txBox="1">
            <a:spLocks/>
          </p:cNvSpPr>
          <p:nvPr/>
        </p:nvSpPr>
        <p:spPr>
          <a:xfrm>
            <a:off x="4494571" y="4692838"/>
            <a:ext cx="3044372" cy="738664"/>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3800"/>
                </a:solidFill>
                <a:effectLst/>
                <a:uLnTx/>
                <a:uFillTx/>
                <a:latin typeface="Arial" panose="020B0604020202020204" pitchFamily="34" charset="0"/>
                <a:ea typeface="MS PGothic"/>
                <a:cs typeface="Arial" panose="020B0604020202020204" pitchFamily="34" charset="0"/>
              </a:rPr>
              <a:t>September 2020: </a:t>
            </a:r>
          </a:p>
          <a:p>
            <a:pPr marL="457200" marR="0" lvl="1" indent="0" algn="l" defTabSz="457200" rtl="0" eaLnBrk="1" fontAlgn="auto" latinLnBrk="0" hangingPunct="1">
              <a:lnSpc>
                <a:spcPct val="100000"/>
              </a:lnSpc>
              <a:spcBef>
                <a:spcPts val="0"/>
              </a:spcBef>
              <a:spcAft>
                <a:spcPts val="0"/>
              </a:spcAft>
              <a:buClrTx/>
              <a:buSzTx/>
              <a:buFontTx/>
              <a:buNone/>
              <a:tabLst/>
              <a:defRPr/>
            </a:pPr>
            <a:br>
              <a:rPr kumimoji="0" lang="pt-BR"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br>
            <a:endPar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p:txBody>
      </p:sp>
      <p:sp>
        <p:nvSpPr>
          <p:cNvPr id="14" name="Content Placeholder 2">
            <a:extLst>
              <a:ext uri="{FF2B5EF4-FFF2-40B4-BE49-F238E27FC236}">
                <a16:creationId xmlns:a16="http://schemas.microsoft.com/office/drawing/2014/main" id="{44EF7567-87E1-4299-814D-315064534521}"/>
              </a:ext>
            </a:extLst>
          </p:cNvPr>
          <p:cNvSpPr txBox="1">
            <a:spLocks/>
          </p:cNvSpPr>
          <p:nvPr/>
        </p:nvSpPr>
        <p:spPr>
          <a:xfrm>
            <a:off x="459744" y="4713317"/>
            <a:ext cx="3153818" cy="492443"/>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3800"/>
                </a:solidFill>
                <a:effectLst/>
                <a:uLnTx/>
                <a:uFillTx/>
                <a:latin typeface="Arial" panose="020B0604020202020204" pitchFamily="34" charset="0"/>
                <a:ea typeface="MS PGothic"/>
                <a:cs typeface="Arial" panose="020B0604020202020204" pitchFamily="34" charset="0"/>
              </a:rPr>
              <a:t>December 2019:</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p:txBody>
      </p:sp>
      <p:sp>
        <p:nvSpPr>
          <p:cNvPr id="17" name="Content Placeholder 2">
            <a:extLst>
              <a:ext uri="{FF2B5EF4-FFF2-40B4-BE49-F238E27FC236}">
                <a16:creationId xmlns:a16="http://schemas.microsoft.com/office/drawing/2014/main" id="{933B301D-D2B4-4F87-9765-CA3FD1A25BD8}"/>
              </a:ext>
            </a:extLst>
          </p:cNvPr>
          <p:cNvSpPr txBox="1">
            <a:spLocks/>
          </p:cNvSpPr>
          <p:nvPr/>
        </p:nvSpPr>
        <p:spPr>
          <a:xfrm>
            <a:off x="427592" y="1783421"/>
            <a:ext cx="1671454" cy="2708434"/>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ArcelorMittal’s ambition to significantly reduce CO</a:t>
            </a:r>
            <a:r>
              <a:rPr kumimoji="0" lang="en-US" sz="1600" b="0" i="0" u="none" strike="noStrike" kern="1200" cap="none" spc="0" normalizeH="0" baseline="-25000" noProof="0" dirty="0">
                <a:ln>
                  <a:noFill/>
                </a:ln>
                <a:solidFill>
                  <a:srgbClr val="696969"/>
                </a:solidFill>
                <a:effectLst/>
                <a:uLnTx/>
                <a:uFillTx/>
                <a:latin typeface="Arial" panose="020B0604020202020204" pitchFamily="34" charset="0"/>
                <a:ea typeface="MS PGothic"/>
                <a:cs typeface="Arial" panose="020B0604020202020204" pitchFamily="34" charset="0"/>
              </a:rPr>
              <a:t>2</a:t>
            </a:r>
            <a:r>
              <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 emissions globally and become carbon-neutral in Europe by 2050. </a:t>
            </a:r>
            <a:br>
              <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b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p:txBody>
      </p:sp>
      <p:pic>
        <p:nvPicPr>
          <p:cNvPr id="12" name="Picture 11">
            <a:extLst>
              <a:ext uri="{FF2B5EF4-FFF2-40B4-BE49-F238E27FC236}">
                <a16:creationId xmlns:a16="http://schemas.microsoft.com/office/drawing/2014/main" id="{23288C44-B16D-4252-BD02-82C8B95B2F19}"/>
              </a:ext>
            </a:extLst>
          </p:cNvPr>
          <p:cNvPicPr>
            <a:picLocks noChangeAspect="1"/>
          </p:cNvPicPr>
          <p:nvPr/>
        </p:nvPicPr>
        <p:blipFill>
          <a:blip r:embed="rId5"/>
          <a:stretch>
            <a:fillRect/>
          </a:stretch>
        </p:blipFill>
        <p:spPr>
          <a:xfrm>
            <a:off x="4399955" y="1721029"/>
            <a:ext cx="3105269" cy="2196052"/>
          </a:xfrm>
          <a:prstGeom prst="rect">
            <a:avLst/>
          </a:prstGeom>
          <a:ln>
            <a:noFill/>
          </a:ln>
        </p:spPr>
      </p:pic>
      <p:cxnSp>
        <p:nvCxnSpPr>
          <p:cNvPr id="15" name="Straight Connector 14">
            <a:extLst>
              <a:ext uri="{FF2B5EF4-FFF2-40B4-BE49-F238E27FC236}">
                <a16:creationId xmlns:a16="http://schemas.microsoft.com/office/drawing/2014/main" id="{E1A39379-29D9-4982-9A07-55C488781BD2}"/>
              </a:ext>
            </a:extLst>
          </p:cNvPr>
          <p:cNvCxnSpPr>
            <a:cxnSpLocks/>
          </p:cNvCxnSpPr>
          <p:nvPr/>
        </p:nvCxnSpPr>
        <p:spPr bwMode="auto">
          <a:xfrm>
            <a:off x="247420" y="4491855"/>
            <a:ext cx="7698216" cy="0"/>
          </a:xfrm>
          <a:prstGeom prst="line">
            <a:avLst/>
          </a:prstGeom>
          <a:noFill/>
          <a:ln w="9525" cap="flat" cmpd="sng" algn="ctr">
            <a:solidFill>
              <a:schemeClr val="bg1"/>
            </a:solidFill>
            <a:prstDash val="solid"/>
            <a:round/>
            <a:headEnd type="none" w="med" len="med"/>
            <a:tailEnd type="none" w="med" len="med"/>
          </a:ln>
          <a:effectLst/>
        </p:spPr>
      </p:cxnSp>
      <p:sp>
        <p:nvSpPr>
          <p:cNvPr id="37" name="Content Placeholder 2">
            <a:extLst>
              <a:ext uri="{FF2B5EF4-FFF2-40B4-BE49-F238E27FC236}">
                <a16:creationId xmlns:a16="http://schemas.microsoft.com/office/drawing/2014/main" id="{7C3DE7B6-EC14-4AFB-B50C-B1FA76098203}"/>
              </a:ext>
            </a:extLst>
          </p:cNvPr>
          <p:cNvSpPr txBox="1">
            <a:spLocks/>
          </p:cNvSpPr>
          <p:nvPr/>
        </p:nvSpPr>
        <p:spPr>
          <a:xfrm>
            <a:off x="605928" y="4975687"/>
            <a:ext cx="3153818" cy="984885"/>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ArcelorMittal </a:t>
            </a:r>
            <a:r>
              <a:rPr kumimoji="0" lang="en-US" sz="1600" b="1"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Europe</a:t>
            </a:r>
            <a:r>
              <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 sets    target </a:t>
            </a:r>
            <a:r>
              <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to cut carbon emissions by 30% by 2030 </a:t>
            </a:r>
            <a:br>
              <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br>
            <a:endPar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p:txBody>
      </p:sp>
      <p:sp>
        <p:nvSpPr>
          <p:cNvPr id="38" name="Content Placeholder 2">
            <a:extLst>
              <a:ext uri="{FF2B5EF4-FFF2-40B4-BE49-F238E27FC236}">
                <a16:creationId xmlns:a16="http://schemas.microsoft.com/office/drawing/2014/main" id="{D8F42170-0097-4A8B-A694-B8F052014802}"/>
              </a:ext>
            </a:extLst>
          </p:cNvPr>
          <p:cNvSpPr txBox="1">
            <a:spLocks/>
          </p:cNvSpPr>
          <p:nvPr/>
        </p:nvSpPr>
        <p:spPr>
          <a:xfrm>
            <a:off x="8443556" y="4118000"/>
            <a:ext cx="3012786" cy="2215991"/>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2030</a:t>
            </a:r>
            <a:r>
              <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 </a:t>
            </a:r>
            <a:r>
              <a:rPr kumimoji="0" lang="en-US" sz="1600" b="1"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global</a:t>
            </a:r>
            <a:r>
              <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 carbon emissions intensity reduction </a:t>
            </a:r>
            <a:r>
              <a:rPr kumimoji="0" lang="en-US" sz="1600" b="1"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target of 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European</a:t>
            </a:r>
            <a:r>
              <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 </a:t>
            </a:r>
            <a:r>
              <a:rPr kumimoji="0" lang="en-US" sz="1600" b="1"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2030</a:t>
            </a:r>
            <a:r>
              <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 carbon emissions intensity </a:t>
            </a:r>
            <a:r>
              <a:rPr kumimoji="0" lang="en-US" sz="1600" b="1"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reduction</a:t>
            </a:r>
            <a:r>
              <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 target increased </a:t>
            </a:r>
            <a:r>
              <a:rPr kumimoji="0" lang="en-US" sz="1600" b="1"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to 35% </a:t>
            </a:r>
            <a:r>
              <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from 30% previously announced. </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br>
            <a:endPar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p:txBody>
      </p:sp>
      <p:sp>
        <p:nvSpPr>
          <p:cNvPr id="39" name="Content Placeholder 2">
            <a:extLst>
              <a:ext uri="{FF2B5EF4-FFF2-40B4-BE49-F238E27FC236}">
                <a16:creationId xmlns:a16="http://schemas.microsoft.com/office/drawing/2014/main" id="{507969E8-361F-4C99-BFED-682CC3C740A9}"/>
              </a:ext>
            </a:extLst>
          </p:cNvPr>
          <p:cNvSpPr txBox="1">
            <a:spLocks/>
          </p:cNvSpPr>
          <p:nvPr/>
        </p:nvSpPr>
        <p:spPr>
          <a:xfrm>
            <a:off x="4538981" y="5024330"/>
            <a:ext cx="3044372" cy="738664"/>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ArcelorMittal sets 2050 </a:t>
            </a:r>
            <a:br>
              <a:rPr kumimoji="0" lang="pt-BR"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br>
            <a:r>
              <a:rPr kumimoji="0" lang="pt-BR"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net-zero target </a:t>
            </a:r>
            <a:br>
              <a:rPr kumimoji="0" lang="pt-BR" sz="1600" b="0" i="0" u="none" strike="noStrike" kern="120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br>
            <a:endPar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p:txBody>
      </p:sp>
      <p:sp>
        <p:nvSpPr>
          <p:cNvPr id="33" name="Slide Number Placeholder 4">
            <a:extLst>
              <a:ext uri="{FF2B5EF4-FFF2-40B4-BE49-F238E27FC236}">
                <a16:creationId xmlns:a16="http://schemas.microsoft.com/office/drawing/2014/main" id="{8522D77E-F6FA-4388-8CC4-82A42FB97765}"/>
              </a:ext>
            </a:extLst>
          </p:cNvPr>
          <p:cNvSpPr txBox="1">
            <a:spLocks/>
          </p:cNvSpPr>
          <p:nvPr/>
        </p:nvSpPr>
        <p:spPr>
          <a:xfrm>
            <a:off x="407988" y="6335281"/>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GB" sz="600"/>
              <a:t>Page </a:t>
            </a:r>
            <a:fld id="{43667527-7C42-4D8C-9BD4-204D132C7D2E}" type="slidenum">
              <a:rPr sz="600" smtClean="0"/>
              <a:pPr>
                <a:spcAft>
                  <a:spcPts val="600"/>
                </a:spcAft>
                <a:defRPr/>
              </a:pPr>
              <a:t>5</a:t>
            </a:fld>
            <a:endParaRPr lang="en-GB" sz="600"/>
          </a:p>
        </p:txBody>
      </p:sp>
      <p:sp>
        <p:nvSpPr>
          <p:cNvPr id="34" name="Footer Placeholder 5">
            <a:extLst>
              <a:ext uri="{FF2B5EF4-FFF2-40B4-BE49-F238E27FC236}">
                <a16:creationId xmlns:a16="http://schemas.microsoft.com/office/drawing/2014/main" id="{AAA047C2-A0A4-43F9-8284-31542D81A485}"/>
              </a:ext>
            </a:extLst>
          </p:cNvPr>
          <p:cNvSpPr txBox="1">
            <a:spLocks/>
          </p:cNvSpPr>
          <p:nvPr/>
        </p:nvSpPr>
        <p:spPr>
          <a:xfrm>
            <a:off x="407988" y="651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ts val="600"/>
              </a:spcAft>
              <a:defRPr/>
            </a:pPr>
            <a:r>
              <a:rPr lang="en-GB" sz="600" dirty="0" err="1"/>
              <a:t>Mosty</a:t>
            </a:r>
            <a:r>
              <a:rPr lang="en-GB" sz="600" dirty="0"/>
              <a:t> 2022</a:t>
            </a:r>
          </a:p>
        </p:txBody>
      </p:sp>
      <p:sp>
        <p:nvSpPr>
          <p:cNvPr id="35" name="Date Placeholder 6">
            <a:extLst>
              <a:ext uri="{FF2B5EF4-FFF2-40B4-BE49-F238E27FC236}">
                <a16:creationId xmlns:a16="http://schemas.microsoft.com/office/drawing/2014/main" id="{1746264A-624B-4541-8C16-6CBA054826EB}"/>
              </a:ext>
            </a:extLst>
          </p:cNvPr>
          <p:cNvSpPr txBox="1">
            <a:spLocks/>
          </p:cNvSpPr>
          <p:nvPr/>
        </p:nvSpPr>
        <p:spPr>
          <a:xfrm>
            <a:off x="407988" y="642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4896001-3AA0-4930-A036-8A333FEECD7C}" type="datetime1">
              <a:rPr lang="en-GB" sz="600" smtClean="0"/>
              <a:pPr>
                <a:spcAft>
                  <a:spcPts val="600"/>
                </a:spcAft>
              </a:pPr>
              <a:t>16/06/2022</a:t>
            </a:fld>
            <a:endParaRPr lang="en-GB" sz="600"/>
          </a:p>
        </p:txBody>
      </p:sp>
    </p:spTree>
    <p:extLst>
      <p:ext uri="{BB962C8B-B14F-4D97-AF65-F5344CB8AC3E}">
        <p14:creationId xmlns:p14="http://schemas.microsoft.com/office/powerpoint/2010/main" val="3621586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00F9289-E69A-447D-B686-8DF752FE727C}"/>
              </a:ext>
            </a:extLst>
          </p:cNvPr>
          <p:cNvSpPr/>
          <p:nvPr/>
        </p:nvSpPr>
        <p:spPr bwMode="auto">
          <a:xfrm>
            <a:off x="9771087" y="965715"/>
            <a:ext cx="2133216" cy="947104"/>
          </a:xfrm>
          <a:prstGeom prst="rect">
            <a:avLst/>
          </a:prstGeom>
          <a:solidFill>
            <a:srgbClr val="C5BCA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25000" noProof="0">
              <a:ln>
                <a:noFill/>
              </a:ln>
              <a:solidFill>
                <a:srgbClr val="FAFFFF"/>
              </a:solidFill>
              <a:effectLst/>
              <a:uLnTx/>
              <a:uFillTx/>
              <a:latin typeface="Arial" pitchFamily="34" charset="0"/>
              <a:ea typeface="MS PGothic" pitchFamily="34" charset="-128"/>
              <a:cs typeface="+mn-cs"/>
            </a:endParaRPr>
          </a:p>
        </p:txBody>
      </p:sp>
      <p:sp>
        <p:nvSpPr>
          <p:cNvPr id="4" name="Rectangle 3">
            <a:extLst>
              <a:ext uri="{FF2B5EF4-FFF2-40B4-BE49-F238E27FC236}">
                <a16:creationId xmlns:a16="http://schemas.microsoft.com/office/drawing/2014/main" id="{E6056399-1AFA-45E1-A2DD-752391A010A1}"/>
              </a:ext>
            </a:extLst>
          </p:cNvPr>
          <p:cNvSpPr/>
          <p:nvPr/>
        </p:nvSpPr>
        <p:spPr bwMode="auto">
          <a:xfrm>
            <a:off x="407988" y="955453"/>
            <a:ext cx="8988089" cy="947104"/>
          </a:xfrm>
          <a:prstGeom prst="rect">
            <a:avLst/>
          </a:prstGeom>
          <a:solidFill>
            <a:srgbClr val="C5BCA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25000" noProof="0">
              <a:ln>
                <a:noFill/>
              </a:ln>
              <a:solidFill>
                <a:srgbClr val="FAFFFF"/>
              </a:solidFill>
              <a:effectLst/>
              <a:uLnTx/>
              <a:uFillTx/>
              <a:latin typeface="Arial" pitchFamily="34" charset="0"/>
              <a:ea typeface="MS PGothic" pitchFamily="34" charset="-128"/>
              <a:cs typeface="+mn-cs"/>
            </a:endParaRPr>
          </a:p>
        </p:txBody>
      </p:sp>
      <p:graphicFrame>
        <p:nvGraphicFramePr>
          <p:cNvPr id="10" name="Object 9" hidden="1">
            <a:extLst>
              <a:ext uri="{FF2B5EF4-FFF2-40B4-BE49-F238E27FC236}">
                <a16:creationId xmlns:a16="http://schemas.microsoft.com/office/drawing/2014/main" id="{037D719D-2CB0-42AB-9C47-CD6D406D8D1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0" name="Object 9" hidden="1">
                        <a:extLst>
                          <a:ext uri="{FF2B5EF4-FFF2-40B4-BE49-F238E27FC236}">
                            <a16:creationId xmlns:a16="http://schemas.microsoft.com/office/drawing/2014/main" id="{037D719D-2CB0-42AB-9C47-CD6D406D8D1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5E34178-5F1F-42F0-A014-2549F0F5A002}"/>
              </a:ext>
            </a:extLst>
          </p:cNvPr>
          <p:cNvSpPr>
            <a:spLocks noGrp="1"/>
          </p:cNvSpPr>
          <p:nvPr>
            <p:ph type="title"/>
          </p:nvPr>
        </p:nvSpPr>
        <p:spPr>
          <a:xfrm>
            <a:off x="496518" y="281125"/>
            <a:ext cx="11775147" cy="584775"/>
          </a:xfrm>
        </p:spPr>
        <p:txBody>
          <a:bodyPr vert="horz"/>
          <a:lstStyle/>
          <a:p>
            <a:r>
              <a:rPr lang="en-US" sz="2200" dirty="0">
                <a:latin typeface="Arial" panose="020B0604020202020204" pitchFamily="34" charset="0"/>
                <a:cs typeface="Arial" panose="020B0604020202020204" pitchFamily="34" charset="0"/>
              </a:rPr>
              <a:t>With </a:t>
            </a:r>
            <a:r>
              <a:rPr lang="en-US" sz="2200" dirty="0" err="1">
                <a:latin typeface="Arial" panose="020B0604020202020204" pitchFamily="34" charset="0"/>
                <a:cs typeface="Arial" panose="020B0604020202020204" pitchFamily="34" charset="0"/>
              </a:rPr>
              <a:t>XCarb</a:t>
            </a:r>
            <a:r>
              <a:rPr lang="en-US" sz="2200" baseline="300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products, our customers benefit directly from our investments</a:t>
            </a:r>
            <a:endParaRPr lang="en-US" sz="2200" dirty="0"/>
          </a:p>
        </p:txBody>
      </p:sp>
      <p:sp>
        <p:nvSpPr>
          <p:cNvPr id="3" name="Text Placeholder 2">
            <a:extLst>
              <a:ext uri="{FF2B5EF4-FFF2-40B4-BE49-F238E27FC236}">
                <a16:creationId xmlns:a16="http://schemas.microsoft.com/office/drawing/2014/main" id="{9FDE1944-6D36-4110-A931-CB4D975FDB01}"/>
              </a:ext>
            </a:extLst>
          </p:cNvPr>
          <p:cNvSpPr>
            <a:spLocks noGrp="1"/>
          </p:cNvSpPr>
          <p:nvPr>
            <p:ph type="body" idx="1"/>
          </p:nvPr>
        </p:nvSpPr>
        <p:spPr>
          <a:xfrm>
            <a:off x="429861" y="2070589"/>
            <a:ext cx="3564480" cy="1969770"/>
          </a:xfrm>
        </p:spPr>
        <p:txBody>
          <a:bodyPr/>
          <a:lstStyle/>
          <a:p>
            <a:pPr marL="750" indent="0">
              <a:buNone/>
            </a:pPr>
            <a:r>
              <a:rPr lang="en-US" sz="1600" b="1" dirty="0" err="1">
                <a:solidFill>
                  <a:schemeClr val="tx2"/>
                </a:solidFill>
                <a:latin typeface="Arial" panose="020B0604020202020204" pitchFamily="34" charset="0"/>
                <a:cs typeface="Arial" panose="020B0604020202020204" pitchFamily="34" charset="0"/>
              </a:rPr>
              <a:t>XCarb</a:t>
            </a:r>
            <a:r>
              <a:rPr lang="en-US" sz="1600" b="1" baseline="30000" dirty="0">
                <a:solidFill>
                  <a:schemeClr val="tx2"/>
                </a:solidFill>
                <a:latin typeface="Arial" panose="020B0604020202020204" pitchFamily="34" charset="0"/>
                <a:cs typeface="Arial" panose="020B0604020202020204" pitchFamily="34" charset="0"/>
              </a:rPr>
              <a:t>®</a:t>
            </a:r>
            <a:r>
              <a:rPr lang="en-US" sz="1600" b="1" dirty="0">
                <a:solidFill>
                  <a:schemeClr val="tx2"/>
                </a:solidFill>
                <a:latin typeface="Arial" panose="020B0604020202020204" pitchFamily="34" charset="0"/>
                <a:cs typeface="Arial" panose="020B0604020202020204" pitchFamily="34" charset="0"/>
              </a:rPr>
              <a:t> recycled and renewably produced steel </a:t>
            </a:r>
            <a:r>
              <a:rPr lang="en-US" sz="1600" dirty="0">
                <a:solidFill>
                  <a:srgbClr val="696969"/>
                </a:solidFill>
                <a:latin typeface="Arial" panose="020B0604020202020204" pitchFamily="34" charset="0"/>
                <a:cs typeface="Arial" panose="020B0604020202020204" pitchFamily="34" charset="0"/>
              </a:rPr>
              <a:t>is </a:t>
            </a:r>
            <a:r>
              <a:rPr lang="en-US" sz="1600" b="1" dirty="0">
                <a:solidFill>
                  <a:srgbClr val="696969"/>
                </a:solidFill>
                <a:latin typeface="Arial" panose="020B0604020202020204" pitchFamily="34" charset="0"/>
                <a:cs typeface="Arial" panose="020B0604020202020204" pitchFamily="34" charset="0"/>
              </a:rPr>
              <a:t>made in the EAF </a:t>
            </a:r>
            <a:r>
              <a:rPr lang="en-US" sz="1600" dirty="0">
                <a:solidFill>
                  <a:srgbClr val="696969"/>
                </a:solidFill>
                <a:latin typeface="Arial" panose="020B0604020202020204" pitchFamily="34" charset="0"/>
                <a:cs typeface="Arial" panose="020B0604020202020204" pitchFamily="34" charset="0"/>
              </a:rPr>
              <a:t>using both </a:t>
            </a:r>
            <a:r>
              <a:rPr lang="en-US" sz="1600" b="1" dirty="0">
                <a:solidFill>
                  <a:srgbClr val="696969"/>
                </a:solidFill>
                <a:latin typeface="Arial" panose="020B0604020202020204" pitchFamily="34" charset="0"/>
                <a:cs typeface="Arial" panose="020B0604020202020204" pitchFamily="34" charset="0"/>
              </a:rPr>
              <a:t>scrap</a:t>
            </a:r>
            <a:r>
              <a:rPr lang="en-US" sz="1600" dirty="0">
                <a:solidFill>
                  <a:srgbClr val="696969"/>
                </a:solidFill>
                <a:latin typeface="Arial" panose="020B0604020202020204" pitchFamily="34" charset="0"/>
                <a:cs typeface="Arial" panose="020B0604020202020204" pitchFamily="34" charset="0"/>
              </a:rPr>
              <a:t> and certified </a:t>
            </a:r>
            <a:r>
              <a:rPr lang="en-US" sz="1600" b="1" dirty="0">
                <a:solidFill>
                  <a:srgbClr val="696969"/>
                </a:solidFill>
                <a:latin typeface="Arial" panose="020B0604020202020204" pitchFamily="34" charset="0"/>
                <a:cs typeface="Arial" panose="020B0604020202020204" pitchFamily="34" charset="0"/>
              </a:rPr>
              <a:t>renewable energy</a:t>
            </a:r>
            <a:r>
              <a:rPr lang="en-US" sz="1600" dirty="0">
                <a:solidFill>
                  <a:srgbClr val="696969"/>
                </a:solidFill>
                <a:latin typeface="Arial" panose="020B0604020202020204" pitchFamily="34" charset="0"/>
                <a:cs typeface="Arial" panose="020B0604020202020204" pitchFamily="34" charset="0"/>
              </a:rPr>
              <a:t>, enabling it to reach very low levels of embodied CO</a:t>
            </a:r>
            <a:r>
              <a:rPr lang="en-US" sz="1600" baseline="-25000" dirty="0">
                <a:solidFill>
                  <a:srgbClr val="696969"/>
                </a:solidFill>
                <a:latin typeface="Arial" panose="020B0604020202020204" pitchFamily="34" charset="0"/>
                <a:cs typeface="Arial" panose="020B0604020202020204" pitchFamily="34" charset="0"/>
              </a:rPr>
              <a:t>2</a:t>
            </a:r>
            <a:r>
              <a:rPr lang="en-US" sz="1600" dirty="0">
                <a:solidFill>
                  <a:srgbClr val="696969"/>
                </a:solidFill>
                <a:latin typeface="Arial" panose="020B0604020202020204" pitchFamily="34" charset="0"/>
                <a:cs typeface="Arial" panose="020B0604020202020204" pitchFamily="34" charset="0"/>
              </a:rPr>
              <a:t>e </a:t>
            </a:r>
          </a:p>
        </p:txBody>
      </p:sp>
      <p:sp>
        <p:nvSpPr>
          <p:cNvPr id="6" name="Text Placeholder 2">
            <a:extLst>
              <a:ext uri="{FF2B5EF4-FFF2-40B4-BE49-F238E27FC236}">
                <a16:creationId xmlns:a16="http://schemas.microsoft.com/office/drawing/2014/main" id="{805DD262-119B-4A75-A89D-8E205942B9C8}"/>
              </a:ext>
            </a:extLst>
          </p:cNvPr>
          <p:cNvSpPr txBox="1">
            <a:spLocks/>
          </p:cNvSpPr>
          <p:nvPr/>
        </p:nvSpPr>
        <p:spPr>
          <a:xfrm>
            <a:off x="9946608" y="2424531"/>
            <a:ext cx="1852134" cy="3231654"/>
          </a:xfrm>
          <a:prstGeom prst="rect">
            <a:avLst/>
          </a:prstGeom>
          <a:noFill/>
          <a:ln>
            <a:noFill/>
          </a:ln>
        </p:spPr>
        <p:txBody>
          <a:bodyPr vert="horz" wrap="square" lIns="0" tIns="0" rIns="0" bIns="0" anchor="ctr">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We intend to develop our portfolio of </a:t>
            </a:r>
            <a:r>
              <a:rPr kumimoji="0" lang="en-US" sz="1600" b="1" i="0" u="none" strike="noStrike" kern="0" cap="none" spc="0" normalizeH="0" baseline="0" noProof="0" dirty="0" err="1">
                <a:ln>
                  <a:noFill/>
                </a:ln>
                <a:solidFill>
                  <a:srgbClr val="696969"/>
                </a:solidFill>
                <a:effectLst/>
                <a:uLnTx/>
                <a:uFillTx/>
                <a:latin typeface="Arial" panose="020B0604020202020204" pitchFamily="34" charset="0"/>
                <a:ea typeface="MS PGothic"/>
                <a:cs typeface="Arial" panose="020B0604020202020204" pitchFamily="34" charset="0"/>
              </a:rPr>
              <a:t>XCarb</a:t>
            </a:r>
            <a:r>
              <a:rPr kumimoji="0" lang="en-US" sz="1600" b="1" i="0" u="none" strike="noStrike" kern="0" cap="none" spc="0" normalizeH="0" baseline="30000" noProof="0" dirty="0">
                <a:ln>
                  <a:noFill/>
                </a:ln>
                <a:solidFill>
                  <a:srgbClr val="696969"/>
                </a:solidFill>
                <a:effectLst/>
                <a:uLnTx/>
                <a:uFillTx/>
                <a:latin typeface="Arial" panose="020B0604020202020204" pitchFamily="34" charset="0"/>
                <a:ea typeface="MS PGothic"/>
                <a:cs typeface="Arial" panose="020B0604020202020204" pitchFamily="34" charset="0"/>
              </a:rPr>
              <a:t>®</a:t>
            </a:r>
            <a:r>
              <a:rPr kumimoji="0" lang="en-US" sz="1600" b="1"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 products to enable customers to take advantage of all our efforts to </a:t>
            </a:r>
            <a:r>
              <a:rPr kumimoji="0" lang="en-US" sz="1600" b="1" i="0" u="none" strike="noStrike" kern="0" cap="none" spc="0" normalizeH="0" baseline="0" noProof="0" dirty="0" err="1">
                <a:ln>
                  <a:noFill/>
                </a:ln>
                <a:solidFill>
                  <a:srgbClr val="696969"/>
                </a:solidFill>
                <a:effectLst/>
                <a:uLnTx/>
                <a:uFillTx/>
                <a:latin typeface="Arial" panose="020B0604020202020204" pitchFamily="34" charset="0"/>
                <a:ea typeface="MS PGothic"/>
                <a:cs typeface="Arial" panose="020B0604020202020204" pitchFamily="34" charset="0"/>
              </a:rPr>
              <a:t>decarbonise</a:t>
            </a:r>
            <a:r>
              <a:rPr kumimoji="0" lang="en-US" sz="1600" b="1"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rPr>
              <a:t> as we progress towards our net zero by 2050 target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96969"/>
              </a:solidFill>
              <a:effectLst/>
              <a:uLnTx/>
              <a:uFillTx/>
              <a:latin typeface="Calibri"/>
              <a:ea typeface="MS PGothic"/>
              <a:cs typeface="+mn-cs"/>
            </a:endParaRPr>
          </a:p>
        </p:txBody>
      </p:sp>
      <p:sp>
        <p:nvSpPr>
          <p:cNvPr id="8" name="Text Placeholder 2">
            <a:extLst>
              <a:ext uri="{FF2B5EF4-FFF2-40B4-BE49-F238E27FC236}">
                <a16:creationId xmlns:a16="http://schemas.microsoft.com/office/drawing/2014/main" id="{7163CADF-565A-44C8-8322-30417F255917}"/>
              </a:ext>
            </a:extLst>
          </p:cNvPr>
          <p:cNvSpPr txBox="1">
            <a:spLocks/>
          </p:cNvSpPr>
          <p:nvPr/>
        </p:nvSpPr>
        <p:spPr>
          <a:xfrm>
            <a:off x="4623340" y="2119908"/>
            <a:ext cx="4772738" cy="1231106"/>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FF3700"/>
                </a:solidFill>
                <a:effectLst/>
                <a:uLnTx/>
                <a:uFillTx/>
                <a:latin typeface="Arial" panose="020B0604020202020204" pitchFamily="34" charset="0"/>
                <a:ea typeface="Times New Roman" panose="02020603050405020304" pitchFamily="18" charset="0"/>
                <a:cs typeface="+mn-cs"/>
              </a:rPr>
              <a:t>XCarb</a:t>
            </a:r>
            <a:r>
              <a:rPr kumimoji="0" lang="en-GB" sz="1600" b="1" i="0" u="none" strike="noStrike" kern="1200" cap="none" spc="0" normalizeH="0" baseline="30000" noProof="0" dirty="0">
                <a:ln>
                  <a:noFill/>
                </a:ln>
                <a:solidFill>
                  <a:srgbClr val="FF3700"/>
                </a:solidFill>
                <a:effectLst/>
                <a:uLnTx/>
                <a:uFillTx/>
                <a:latin typeface="Arial" panose="020B0604020202020204" pitchFamily="34" charset="0"/>
                <a:ea typeface="Times New Roman" panose="02020603050405020304" pitchFamily="18" charset="0"/>
                <a:cs typeface="+mn-cs"/>
              </a:rPr>
              <a:t>®</a:t>
            </a:r>
            <a:r>
              <a:rPr kumimoji="0" lang="en-GB" sz="1600" b="1" i="0" u="none" strike="noStrike" kern="1200" cap="none" spc="0" normalizeH="0" baseline="0" noProof="0" dirty="0">
                <a:ln>
                  <a:noFill/>
                </a:ln>
                <a:solidFill>
                  <a:srgbClr val="FF3700"/>
                </a:solidFill>
                <a:effectLst/>
                <a:uLnTx/>
                <a:uFillTx/>
                <a:latin typeface="Arial" panose="020B0604020202020204" pitchFamily="34" charset="0"/>
                <a:ea typeface="Times New Roman" panose="02020603050405020304" pitchFamily="18" charset="0"/>
                <a:cs typeface="+mn-cs"/>
              </a:rPr>
              <a:t> green steel certificates </a:t>
            </a:r>
            <a:r>
              <a:rPr kumimoji="0" lang="en-GB" sz="1600" b="0" i="0" u="none" strike="noStrike" kern="1200" cap="none" spc="0" normalizeH="0" baseline="0" noProof="0" dirty="0">
                <a:ln>
                  <a:noFill/>
                </a:ln>
                <a:solidFill>
                  <a:srgbClr val="696969"/>
                </a:solidFill>
                <a:effectLst/>
                <a:uLnTx/>
                <a:uFillTx/>
                <a:latin typeface="Arial" panose="020B0604020202020204" pitchFamily="34" charset="0"/>
                <a:ea typeface="Times New Roman" panose="02020603050405020304" pitchFamily="18" charset="0"/>
                <a:cs typeface="+mn-cs"/>
              </a:rPr>
              <a:t>represent real savings in our CO</a:t>
            </a:r>
            <a:r>
              <a:rPr kumimoji="0" lang="en-GB" sz="1600" b="0" i="0" u="none" strike="noStrike" kern="1200" cap="none" spc="0" normalizeH="0" baseline="-25000" noProof="0" dirty="0">
                <a:ln>
                  <a:noFill/>
                </a:ln>
                <a:solidFill>
                  <a:srgbClr val="696969"/>
                </a:solidFill>
                <a:effectLst/>
                <a:uLnTx/>
                <a:uFillTx/>
                <a:latin typeface="Arial" panose="020B0604020202020204" pitchFamily="34" charset="0"/>
                <a:ea typeface="Times New Roman" panose="02020603050405020304" pitchFamily="18" charset="0"/>
                <a:cs typeface="+mn-cs"/>
              </a:rPr>
              <a:t>2</a:t>
            </a:r>
            <a:r>
              <a:rPr kumimoji="0" lang="en-GB" sz="1600" b="0" i="0" u="none" strike="noStrike" kern="1200" cap="none" spc="0" normalizeH="0" baseline="0" noProof="0" dirty="0">
                <a:ln>
                  <a:noFill/>
                </a:ln>
                <a:solidFill>
                  <a:srgbClr val="696969"/>
                </a:solidFill>
                <a:effectLst/>
                <a:uLnTx/>
                <a:uFillTx/>
                <a:latin typeface="Arial" panose="020B0604020202020204" pitchFamily="34" charset="0"/>
                <a:ea typeface="Times New Roman" panose="02020603050405020304" pitchFamily="18" charset="0"/>
                <a:cs typeface="+mn-cs"/>
              </a:rPr>
              <a:t> emissions </a:t>
            </a:r>
            <a:r>
              <a:rPr kumimoji="0" lang="en-GB" sz="1600" b="1" i="0" u="none" strike="noStrike" kern="1200" cap="none" spc="0" normalizeH="0" baseline="0" noProof="0" dirty="0">
                <a:ln>
                  <a:noFill/>
                </a:ln>
                <a:solidFill>
                  <a:srgbClr val="696969"/>
                </a:solidFill>
                <a:effectLst/>
                <a:uLnTx/>
                <a:uFillTx/>
                <a:latin typeface="Arial" panose="020B0604020202020204" pitchFamily="34" charset="0"/>
                <a:ea typeface="Times New Roman" panose="02020603050405020304" pitchFamily="18" charset="0"/>
                <a:cs typeface="+mn-cs"/>
              </a:rPr>
              <a:t>through targeted investment</a:t>
            </a:r>
            <a:r>
              <a:rPr kumimoji="0" lang="en-GB" sz="1600" b="0" i="0" u="none" strike="noStrike" kern="1200" cap="none" spc="0" normalizeH="0" baseline="0" noProof="0" dirty="0">
                <a:ln>
                  <a:noFill/>
                </a:ln>
                <a:solidFill>
                  <a:srgbClr val="696969"/>
                </a:solidFill>
                <a:effectLst/>
                <a:uLnTx/>
                <a:uFillTx/>
                <a:latin typeface="Arial" panose="020B0604020202020204" pitchFamily="34" charset="0"/>
                <a:ea typeface="Times New Roman" panose="02020603050405020304" pitchFamily="18" charset="0"/>
                <a:cs typeface="+mn-cs"/>
              </a:rPr>
              <a:t> that can be attached to steel shipments, </a:t>
            </a:r>
            <a:r>
              <a:rPr kumimoji="0" lang="en-US" sz="1600" b="0" i="0" u="none" strike="noStrike" kern="1200" cap="none" spc="0" normalizeH="0" baseline="0" noProof="0" dirty="0">
                <a:ln>
                  <a:noFill/>
                </a:ln>
                <a:solidFill>
                  <a:srgbClr val="696969"/>
                </a:solidFill>
                <a:effectLst/>
                <a:uLnTx/>
                <a:uFillTx/>
                <a:latin typeface="Arial" panose="020B0604020202020204" pitchFamily="34" charset="0"/>
                <a:ea typeface="Times New Roman" panose="02020603050405020304" pitchFamily="18" charset="0"/>
                <a:cs typeface="+mn-cs"/>
              </a:rPr>
              <a:t>enabling customers to report a reduction in their Scope 3 carbon emissions</a:t>
            </a:r>
            <a:endParaRPr kumimoji="0" lang="en-US" sz="1600" b="0" i="0" u="none" strike="noStrike" kern="0" cap="none" spc="0" normalizeH="0" baseline="0" noProof="0" dirty="0">
              <a:ln>
                <a:noFill/>
              </a:ln>
              <a:solidFill>
                <a:srgbClr val="696969"/>
              </a:solidFill>
              <a:effectLst/>
              <a:uLnTx/>
              <a:uFillTx/>
              <a:latin typeface="Arial" panose="020B0604020202020204" pitchFamily="34" charset="0"/>
              <a:ea typeface="MS PGothic"/>
              <a:cs typeface="Arial" panose="020B0604020202020204" pitchFamily="34" charset="0"/>
            </a:endParaRPr>
          </a:p>
        </p:txBody>
      </p:sp>
      <p:sp>
        <p:nvSpPr>
          <p:cNvPr id="9" name="Text Placeholder 2">
            <a:extLst>
              <a:ext uri="{FF2B5EF4-FFF2-40B4-BE49-F238E27FC236}">
                <a16:creationId xmlns:a16="http://schemas.microsoft.com/office/drawing/2014/main" id="{04DFE752-4EEC-4D70-9191-A2BE09073A0F}"/>
              </a:ext>
            </a:extLst>
          </p:cNvPr>
          <p:cNvSpPr txBox="1">
            <a:spLocks/>
          </p:cNvSpPr>
          <p:nvPr/>
        </p:nvSpPr>
        <p:spPr>
          <a:xfrm>
            <a:off x="636103" y="1033991"/>
            <a:ext cx="7412201" cy="738664"/>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TODAY, </a:t>
            </a:r>
            <a:r>
              <a:rPr kumimoji="0" lang="en-US" sz="1600" b="1" i="0" u="none" strike="noStrike" kern="0" cap="none" spc="0" normalizeH="0" baseline="0" noProof="0" dirty="0" err="1">
                <a:ln>
                  <a:noFill/>
                </a:ln>
                <a:solidFill>
                  <a:srgbClr val="FFFFFF"/>
                </a:solidFill>
                <a:effectLst/>
                <a:uLnTx/>
                <a:uFillTx/>
                <a:latin typeface="Arial" panose="020B0604020202020204" pitchFamily="34" charset="0"/>
                <a:ea typeface="MS PGothic"/>
                <a:cs typeface="Arial" panose="020B0604020202020204" pitchFamily="34" charset="0"/>
              </a:rPr>
              <a:t>XCarb</a:t>
            </a:r>
            <a:r>
              <a:rPr kumimoji="0" lang="en-US" sz="1600" b="1" i="0" u="none" strike="noStrike" kern="0" cap="none" spc="0" normalizeH="0" baseline="30000" noProof="0" dirty="0">
                <a:ln>
                  <a:noFill/>
                </a:ln>
                <a:solidFill>
                  <a:srgbClr val="FFFFFF"/>
                </a:solidFill>
                <a:effectLst/>
                <a:uLnTx/>
                <a:uFillTx/>
                <a:latin typeface="Arial" panose="020B0604020202020204" pitchFamily="34" charset="0"/>
                <a:ea typeface="MS PGothic"/>
                <a:cs typeface="Arial" panose="020B0604020202020204" pitchFamily="34" charset="0"/>
              </a:rPr>
              <a:t>®</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 has been created:</a:t>
            </a: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To meet the demand from customers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To take advantage of ArcelorMittal’s existing </a:t>
            </a:r>
            <a:r>
              <a:rPr kumimoji="0" lang="en-US" sz="1600" b="0" i="0" u="none" strike="noStrike" kern="0" cap="none" spc="0" normalizeH="0" baseline="0" noProof="0" dirty="0" err="1">
                <a:ln>
                  <a:noFill/>
                </a:ln>
                <a:solidFill>
                  <a:srgbClr val="FFFFFF"/>
                </a:solidFill>
                <a:effectLst/>
                <a:uLnTx/>
                <a:uFillTx/>
                <a:latin typeface="Arial" panose="020B0604020202020204" pitchFamily="34" charset="0"/>
                <a:ea typeface="MS PGothic"/>
                <a:cs typeface="Arial" panose="020B0604020202020204" pitchFamily="34" charset="0"/>
              </a:rPr>
              <a:t>decarbonisation</a:t>
            </a: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 investments</a:t>
            </a:r>
          </a:p>
        </p:txBody>
      </p:sp>
      <p:pic>
        <p:nvPicPr>
          <p:cNvPr id="12" name="Picture 11">
            <a:extLst>
              <a:ext uri="{FF2B5EF4-FFF2-40B4-BE49-F238E27FC236}">
                <a16:creationId xmlns:a16="http://schemas.microsoft.com/office/drawing/2014/main" id="{F27235D0-13D0-4924-B70A-E344386A867A}"/>
              </a:ext>
            </a:extLst>
          </p:cNvPr>
          <p:cNvPicPr>
            <a:picLocks noChangeAspect="1"/>
          </p:cNvPicPr>
          <p:nvPr/>
        </p:nvPicPr>
        <p:blipFill rotWithShape="1">
          <a:blip r:embed="rId6"/>
          <a:srcRect t="23659" b="7225"/>
          <a:stretch/>
        </p:blipFill>
        <p:spPr>
          <a:xfrm>
            <a:off x="4559574" y="3537161"/>
            <a:ext cx="4836503" cy="2507090"/>
          </a:xfrm>
          <a:prstGeom prst="rect">
            <a:avLst/>
          </a:prstGeom>
        </p:spPr>
      </p:pic>
      <p:pic>
        <p:nvPicPr>
          <p:cNvPr id="13" name="Picture 12">
            <a:extLst>
              <a:ext uri="{FF2B5EF4-FFF2-40B4-BE49-F238E27FC236}">
                <a16:creationId xmlns:a16="http://schemas.microsoft.com/office/drawing/2014/main" id="{C360682E-5399-4A20-951C-D695619B3FF6}"/>
              </a:ext>
            </a:extLst>
          </p:cNvPr>
          <p:cNvPicPr>
            <a:picLocks noChangeAspect="1"/>
          </p:cNvPicPr>
          <p:nvPr/>
        </p:nvPicPr>
        <p:blipFill rotWithShape="1">
          <a:blip r:embed="rId7"/>
          <a:srcRect t="9439"/>
          <a:stretch/>
        </p:blipFill>
        <p:spPr>
          <a:xfrm>
            <a:off x="419470" y="3537161"/>
            <a:ext cx="3715657" cy="2523709"/>
          </a:xfrm>
          <a:prstGeom prst="rect">
            <a:avLst/>
          </a:prstGeom>
        </p:spPr>
      </p:pic>
      <p:sp>
        <p:nvSpPr>
          <p:cNvPr id="5" name="Rectangle 4">
            <a:extLst>
              <a:ext uri="{FF2B5EF4-FFF2-40B4-BE49-F238E27FC236}">
                <a16:creationId xmlns:a16="http://schemas.microsoft.com/office/drawing/2014/main" id="{51B980D1-F2A0-486A-B3A5-6C7CC8353CE3}"/>
              </a:ext>
            </a:extLst>
          </p:cNvPr>
          <p:cNvSpPr/>
          <p:nvPr/>
        </p:nvSpPr>
        <p:spPr bwMode="auto">
          <a:xfrm>
            <a:off x="9577984" y="2070589"/>
            <a:ext cx="2231149" cy="34778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25000" noProof="0">
              <a:ln>
                <a:noFill/>
              </a:ln>
              <a:solidFill>
                <a:srgbClr val="FAFFFF"/>
              </a:solidFill>
              <a:effectLst/>
              <a:uLnTx/>
              <a:uFillTx/>
              <a:latin typeface="Arial" pitchFamily="34" charset="0"/>
              <a:ea typeface="MS PGothic" pitchFamily="34" charset="-128"/>
              <a:cs typeface="+mn-cs"/>
            </a:endParaRPr>
          </a:p>
        </p:txBody>
      </p:sp>
      <p:sp>
        <p:nvSpPr>
          <p:cNvPr id="19" name="Text Placeholder 2">
            <a:extLst>
              <a:ext uri="{FF2B5EF4-FFF2-40B4-BE49-F238E27FC236}">
                <a16:creationId xmlns:a16="http://schemas.microsoft.com/office/drawing/2014/main" id="{BB336B09-BECE-4D6E-B4E9-DB00C00BCF71}"/>
              </a:ext>
            </a:extLst>
          </p:cNvPr>
          <p:cNvSpPr txBox="1">
            <a:spLocks/>
          </p:cNvSpPr>
          <p:nvPr/>
        </p:nvSpPr>
        <p:spPr>
          <a:xfrm>
            <a:off x="9888377" y="1280212"/>
            <a:ext cx="1957694" cy="246221"/>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OVER TIME</a:t>
            </a:r>
            <a:endPar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endParaRPr>
          </a:p>
        </p:txBody>
      </p:sp>
      <p:sp>
        <p:nvSpPr>
          <p:cNvPr id="17" name="Arrow: Chevron 16">
            <a:extLst>
              <a:ext uri="{FF2B5EF4-FFF2-40B4-BE49-F238E27FC236}">
                <a16:creationId xmlns:a16="http://schemas.microsoft.com/office/drawing/2014/main" id="{0E15BBCB-C6A2-4D47-8A9A-57BA2FE47B0C}"/>
              </a:ext>
            </a:extLst>
          </p:cNvPr>
          <p:cNvSpPr/>
          <p:nvPr/>
        </p:nvSpPr>
        <p:spPr bwMode="auto">
          <a:xfrm>
            <a:off x="11210347" y="1222919"/>
            <a:ext cx="246010" cy="378348"/>
          </a:xfrm>
          <a:prstGeom prst="chevron">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25000" noProof="0">
              <a:ln>
                <a:noFill/>
              </a:ln>
              <a:solidFill>
                <a:srgbClr val="FAFFFF"/>
              </a:solidFill>
              <a:effectLst/>
              <a:uLnTx/>
              <a:uFillTx/>
              <a:latin typeface="Arial" pitchFamily="34" charset="0"/>
              <a:ea typeface="MS PGothic" pitchFamily="34" charset="-128"/>
              <a:cs typeface="+mn-cs"/>
            </a:endParaRPr>
          </a:p>
        </p:txBody>
      </p:sp>
      <p:sp>
        <p:nvSpPr>
          <p:cNvPr id="20" name="Arrow: Chevron 19">
            <a:extLst>
              <a:ext uri="{FF2B5EF4-FFF2-40B4-BE49-F238E27FC236}">
                <a16:creationId xmlns:a16="http://schemas.microsoft.com/office/drawing/2014/main" id="{7ED4404C-1C76-47CA-BF7C-83CA7ABFD932}"/>
              </a:ext>
            </a:extLst>
          </p:cNvPr>
          <p:cNvSpPr/>
          <p:nvPr/>
        </p:nvSpPr>
        <p:spPr bwMode="auto">
          <a:xfrm>
            <a:off x="11538002" y="1222919"/>
            <a:ext cx="246010" cy="378348"/>
          </a:xfrm>
          <a:prstGeom prst="chevron">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25000" noProof="0">
              <a:ln>
                <a:noFill/>
              </a:ln>
              <a:solidFill>
                <a:srgbClr val="FAFFFF"/>
              </a:solidFill>
              <a:effectLst/>
              <a:uLnTx/>
              <a:uFillTx/>
              <a:latin typeface="Arial" pitchFamily="34" charset="0"/>
              <a:ea typeface="MS PGothic" pitchFamily="34" charset="-128"/>
              <a:cs typeface="+mn-cs"/>
            </a:endParaRPr>
          </a:p>
        </p:txBody>
      </p:sp>
      <p:sp>
        <p:nvSpPr>
          <p:cNvPr id="21" name="Arrow: Chevron 20">
            <a:extLst>
              <a:ext uri="{FF2B5EF4-FFF2-40B4-BE49-F238E27FC236}">
                <a16:creationId xmlns:a16="http://schemas.microsoft.com/office/drawing/2014/main" id="{EAA3B6BC-3CF8-425D-ADCD-7956FA0D4C07}"/>
              </a:ext>
            </a:extLst>
          </p:cNvPr>
          <p:cNvSpPr/>
          <p:nvPr/>
        </p:nvSpPr>
        <p:spPr bwMode="auto">
          <a:xfrm>
            <a:off x="8643262" y="1222919"/>
            <a:ext cx="246010" cy="378348"/>
          </a:xfrm>
          <a:prstGeom prst="chevron">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25000" noProof="0">
              <a:ln>
                <a:noFill/>
              </a:ln>
              <a:solidFill>
                <a:srgbClr val="FAFFFF"/>
              </a:solidFill>
              <a:effectLst/>
              <a:uLnTx/>
              <a:uFillTx/>
              <a:latin typeface="Arial" pitchFamily="34" charset="0"/>
              <a:ea typeface="MS PGothic" pitchFamily="34" charset="-128"/>
              <a:cs typeface="+mn-cs"/>
            </a:endParaRPr>
          </a:p>
        </p:txBody>
      </p:sp>
      <p:sp>
        <p:nvSpPr>
          <p:cNvPr id="22" name="Arrow: Chevron 21">
            <a:extLst>
              <a:ext uri="{FF2B5EF4-FFF2-40B4-BE49-F238E27FC236}">
                <a16:creationId xmlns:a16="http://schemas.microsoft.com/office/drawing/2014/main" id="{8F6E8990-6B70-4912-A3F6-ED7B7B7D95E2}"/>
              </a:ext>
            </a:extLst>
          </p:cNvPr>
          <p:cNvSpPr/>
          <p:nvPr/>
        </p:nvSpPr>
        <p:spPr bwMode="auto">
          <a:xfrm>
            <a:off x="9053498" y="1222919"/>
            <a:ext cx="246010" cy="378348"/>
          </a:xfrm>
          <a:prstGeom prst="chevron">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25000" noProof="0">
              <a:ln>
                <a:noFill/>
              </a:ln>
              <a:solidFill>
                <a:srgbClr val="FAFFFF"/>
              </a:solidFill>
              <a:effectLst/>
              <a:uLnTx/>
              <a:uFillTx/>
              <a:latin typeface="Arial" pitchFamily="34" charset="0"/>
              <a:ea typeface="MS PGothic" pitchFamily="34" charset="-128"/>
              <a:cs typeface="+mn-cs"/>
            </a:endParaRPr>
          </a:p>
        </p:txBody>
      </p:sp>
      <p:sp>
        <p:nvSpPr>
          <p:cNvPr id="23" name="Arrow: Chevron 22">
            <a:extLst>
              <a:ext uri="{FF2B5EF4-FFF2-40B4-BE49-F238E27FC236}">
                <a16:creationId xmlns:a16="http://schemas.microsoft.com/office/drawing/2014/main" id="{73F592C8-5128-458D-B300-2CC2EA334794}"/>
              </a:ext>
            </a:extLst>
          </p:cNvPr>
          <p:cNvSpPr/>
          <p:nvPr/>
        </p:nvSpPr>
        <p:spPr bwMode="auto">
          <a:xfrm>
            <a:off x="9470018" y="1214149"/>
            <a:ext cx="246010" cy="378348"/>
          </a:xfrm>
          <a:prstGeom prst="chevron">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25000" noProof="0">
              <a:ln>
                <a:noFill/>
              </a:ln>
              <a:solidFill>
                <a:srgbClr val="FAFFFF"/>
              </a:solidFill>
              <a:effectLst/>
              <a:uLnTx/>
              <a:uFillTx/>
              <a:latin typeface="Arial" pitchFamily="34" charset="0"/>
              <a:ea typeface="MS PGothic" pitchFamily="34" charset="-128"/>
              <a:cs typeface="+mn-cs"/>
            </a:endParaRPr>
          </a:p>
        </p:txBody>
      </p:sp>
      <p:sp>
        <p:nvSpPr>
          <p:cNvPr id="28" name="Slide Number Placeholder 4">
            <a:extLst>
              <a:ext uri="{FF2B5EF4-FFF2-40B4-BE49-F238E27FC236}">
                <a16:creationId xmlns:a16="http://schemas.microsoft.com/office/drawing/2014/main" id="{D5E03862-FCD6-4961-AC20-236156C40158}"/>
              </a:ext>
            </a:extLst>
          </p:cNvPr>
          <p:cNvSpPr txBox="1">
            <a:spLocks/>
          </p:cNvSpPr>
          <p:nvPr/>
        </p:nvSpPr>
        <p:spPr>
          <a:xfrm>
            <a:off x="407988" y="6335281"/>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GB" sz="600"/>
              <a:t>Page </a:t>
            </a:r>
            <a:fld id="{43667527-7C42-4D8C-9BD4-204D132C7D2E}" type="slidenum">
              <a:rPr sz="600" smtClean="0"/>
              <a:pPr>
                <a:spcAft>
                  <a:spcPts val="600"/>
                </a:spcAft>
                <a:defRPr/>
              </a:pPr>
              <a:t>6</a:t>
            </a:fld>
            <a:endParaRPr lang="en-GB" sz="600"/>
          </a:p>
        </p:txBody>
      </p:sp>
      <p:sp>
        <p:nvSpPr>
          <p:cNvPr id="29" name="Footer Placeholder 5">
            <a:extLst>
              <a:ext uri="{FF2B5EF4-FFF2-40B4-BE49-F238E27FC236}">
                <a16:creationId xmlns:a16="http://schemas.microsoft.com/office/drawing/2014/main" id="{600FBA52-815F-416C-878C-A75EC5629A88}"/>
              </a:ext>
            </a:extLst>
          </p:cNvPr>
          <p:cNvSpPr txBox="1">
            <a:spLocks/>
          </p:cNvSpPr>
          <p:nvPr/>
        </p:nvSpPr>
        <p:spPr>
          <a:xfrm>
            <a:off x="407988" y="651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ts val="600"/>
              </a:spcAft>
              <a:defRPr/>
            </a:pPr>
            <a:r>
              <a:rPr lang="en-GB" sz="600" dirty="0" err="1"/>
              <a:t>Mosty</a:t>
            </a:r>
            <a:r>
              <a:rPr lang="en-GB" sz="600" dirty="0"/>
              <a:t> 2022</a:t>
            </a:r>
          </a:p>
        </p:txBody>
      </p:sp>
      <p:sp>
        <p:nvSpPr>
          <p:cNvPr id="30" name="Date Placeholder 6">
            <a:extLst>
              <a:ext uri="{FF2B5EF4-FFF2-40B4-BE49-F238E27FC236}">
                <a16:creationId xmlns:a16="http://schemas.microsoft.com/office/drawing/2014/main" id="{5A6FC25F-C426-4076-B8A2-59709E91925B}"/>
              </a:ext>
            </a:extLst>
          </p:cNvPr>
          <p:cNvSpPr txBox="1">
            <a:spLocks/>
          </p:cNvSpPr>
          <p:nvPr/>
        </p:nvSpPr>
        <p:spPr>
          <a:xfrm>
            <a:off x="407988" y="642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4896001-3AA0-4930-A036-8A333FEECD7C}" type="datetime1">
              <a:rPr lang="en-GB" sz="600" smtClean="0"/>
              <a:pPr>
                <a:spcAft>
                  <a:spcPts val="600"/>
                </a:spcAft>
              </a:pPr>
              <a:t>16/06/2022</a:t>
            </a:fld>
            <a:endParaRPr lang="en-GB" sz="600"/>
          </a:p>
        </p:txBody>
      </p:sp>
    </p:spTree>
    <p:extLst>
      <p:ext uri="{BB962C8B-B14F-4D97-AF65-F5344CB8AC3E}">
        <p14:creationId xmlns:p14="http://schemas.microsoft.com/office/powerpoint/2010/main" val="3861643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38CE11-8F38-455C-9F4B-1D0409F085AF}"/>
              </a:ext>
            </a:extLst>
          </p:cNvPr>
          <p:cNvSpPr/>
          <p:nvPr/>
        </p:nvSpPr>
        <p:spPr bwMode="auto">
          <a:xfrm>
            <a:off x="0" y="1741809"/>
            <a:ext cx="12191999" cy="2195024"/>
          </a:xfrm>
          <a:prstGeom prst="rect">
            <a:avLst/>
          </a:prstGeom>
          <a:solidFill>
            <a:srgbClr val="3D3F4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25000" noProof="0" dirty="0">
              <a:ln>
                <a:noFill/>
              </a:ln>
              <a:solidFill>
                <a:srgbClr val="FAFFFF"/>
              </a:solidFill>
              <a:effectLst/>
              <a:uLnTx/>
              <a:uFillTx/>
              <a:latin typeface="Arial" pitchFamily="34" charset="0"/>
              <a:ea typeface="MS PGothic" pitchFamily="34" charset="-128"/>
              <a:cs typeface="+mn-cs"/>
            </a:endParaRPr>
          </a:p>
        </p:txBody>
      </p:sp>
      <p:sp>
        <p:nvSpPr>
          <p:cNvPr id="22" name="Rectangle 21">
            <a:extLst>
              <a:ext uri="{FF2B5EF4-FFF2-40B4-BE49-F238E27FC236}">
                <a16:creationId xmlns:a16="http://schemas.microsoft.com/office/drawing/2014/main" id="{BA21E0B9-1E4B-4A5C-8F85-B9A33D26E897}"/>
              </a:ext>
            </a:extLst>
          </p:cNvPr>
          <p:cNvSpPr/>
          <p:nvPr/>
        </p:nvSpPr>
        <p:spPr>
          <a:xfrm>
            <a:off x="4407974" y="6331188"/>
            <a:ext cx="3638746"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S PGothic"/>
                <a:cs typeface="Arial" panose="020B0604020202020204" pitchFamily="34" charset="0"/>
              </a:rPr>
              <a:t>(1) World steel Association, Climate change and the production of iron and steel, 2021</a:t>
            </a:r>
            <a:endParaRPr kumimoji="0" lang="en-GB" sz="16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S PGothic"/>
              <a:cs typeface="Arial" panose="020B0604020202020204" pitchFamily="34" charset="0"/>
            </a:endParaRPr>
          </a:p>
        </p:txBody>
      </p:sp>
      <p:pic>
        <p:nvPicPr>
          <p:cNvPr id="23" name="Picture 22">
            <a:extLst>
              <a:ext uri="{FF2B5EF4-FFF2-40B4-BE49-F238E27FC236}">
                <a16:creationId xmlns:a16="http://schemas.microsoft.com/office/drawing/2014/main" id="{92FDF0AB-8D40-469A-BAEE-D524284510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3160" y="84771"/>
            <a:ext cx="2869572" cy="1611507"/>
          </a:xfrm>
          <a:prstGeom prst="rect">
            <a:avLst/>
          </a:prstGeom>
        </p:spPr>
      </p:pic>
      <p:sp>
        <p:nvSpPr>
          <p:cNvPr id="7" name="Rectangle 6">
            <a:extLst>
              <a:ext uri="{FF2B5EF4-FFF2-40B4-BE49-F238E27FC236}">
                <a16:creationId xmlns:a16="http://schemas.microsoft.com/office/drawing/2014/main" id="{B50A412A-3184-4CF9-95AC-49B499698E6E}"/>
              </a:ext>
            </a:extLst>
          </p:cNvPr>
          <p:cNvSpPr/>
          <p:nvPr/>
        </p:nvSpPr>
        <p:spPr bwMode="auto">
          <a:xfrm>
            <a:off x="3174214" y="685274"/>
            <a:ext cx="8845508" cy="4104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25000" noProof="0">
              <a:ln>
                <a:noFill/>
              </a:ln>
              <a:solidFill>
                <a:srgbClr val="FAFFFF"/>
              </a:solidFill>
              <a:effectLst/>
              <a:uLnTx/>
              <a:uFillTx/>
              <a:latin typeface="Arial" pitchFamily="34" charset="0"/>
              <a:ea typeface="MS PGothic" pitchFamily="34" charset="-128"/>
              <a:cs typeface="+mn-cs"/>
            </a:endParaRPr>
          </a:p>
        </p:txBody>
      </p:sp>
      <p:pic>
        <p:nvPicPr>
          <p:cNvPr id="2" name="Picture 1">
            <a:extLst>
              <a:ext uri="{FF2B5EF4-FFF2-40B4-BE49-F238E27FC236}">
                <a16:creationId xmlns:a16="http://schemas.microsoft.com/office/drawing/2014/main" id="{BF1176CE-C7DD-4553-8524-59F2696A34CD}"/>
              </a:ext>
            </a:extLst>
          </p:cNvPr>
          <p:cNvPicPr>
            <a:picLocks noChangeAspect="1"/>
          </p:cNvPicPr>
          <p:nvPr/>
        </p:nvPicPr>
        <p:blipFill>
          <a:blip r:embed="rId4"/>
          <a:stretch>
            <a:fillRect/>
          </a:stretch>
        </p:blipFill>
        <p:spPr>
          <a:xfrm rot="16200000">
            <a:off x="795696" y="1941615"/>
            <a:ext cx="1659714" cy="1795414"/>
          </a:xfrm>
          <a:prstGeom prst="rect">
            <a:avLst/>
          </a:prstGeom>
        </p:spPr>
      </p:pic>
      <p:pic>
        <p:nvPicPr>
          <p:cNvPr id="4" name="Picture 3">
            <a:extLst>
              <a:ext uri="{FF2B5EF4-FFF2-40B4-BE49-F238E27FC236}">
                <a16:creationId xmlns:a16="http://schemas.microsoft.com/office/drawing/2014/main" id="{B580A985-C7B7-4E30-8E23-3F6BE05446DC}"/>
              </a:ext>
            </a:extLst>
          </p:cNvPr>
          <p:cNvPicPr>
            <a:picLocks noChangeAspect="1"/>
          </p:cNvPicPr>
          <p:nvPr/>
        </p:nvPicPr>
        <p:blipFill>
          <a:blip r:embed="rId5"/>
          <a:stretch>
            <a:fillRect/>
          </a:stretch>
        </p:blipFill>
        <p:spPr>
          <a:xfrm rot="16200000">
            <a:off x="6449434" y="1937033"/>
            <a:ext cx="1770742" cy="1804578"/>
          </a:xfrm>
          <a:prstGeom prst="rect">
            <a:avLst/>
          </a:prstGeom>
        </p:spPr>
      </p:pic>
      <p:sp>
        <p:nvSpPr>
          <p:cNvPr id="5" name="Text Placeholder 3"/>
          <p:cNvSpPr txBox="1">
            <a:spLocks/>
          </p:cNvSpPr>
          <p:nvPr/>
        </p:nvSpPr>
        <p:spPr>
          <a:xfrm>
            <a:off x="487680" y="2253847"/>
            <a:ext cx="11272320" cy="3877985"/>
          </a:xfrm>
          <a:prstGeom prst="rect">
            <a:avLst/>
          </a:prstGeom>
        </p:spPr>
        <p:txBody>
          <a:bodyPr wrap="square" lIns="0" tIns="0" rIns="0" bIns="0" anchor="t">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t>XCarb</a:t>
            </a:r>
            <a:r>
              <a:rPr kumimoji="0" lang="en-US" sz="1800" b="0" i="0" u="none" strike="noStrike" kern="1200" cap="none" spc="0" normalizeH="0" baseline="3000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t>®</a:t>
            </a:r>
            <a:r>
              <a:rPr lang="en-GB" dirty="0">
                <a:solidFill>
                  <a:prstClr val="black">
                    <a:lumMod val="65000"/>
                    <a:lumOff val="35000"/>
                  </a:prstClr>
                </a:solidFill>
                <a:latin typeface="Arial" panose="020B0604020202020204" pitchFamily="34" charset="0"/>
                <a:ea typeface="MS PGothic"/>
                <a:cs typeface="Arial" panose="020B0604020202020204" pitchFamily="34" charset="0"/>
              </a:rPr>
              <a:t> recycled and renewably produced steel has a far smaller carbon footprint than steel produced on the primary route (BF/BOF)</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b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t>The average for the global steel industry is around </a:t>
            </a: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t>1.85 </a:t>
            </a:r>
            <a:r>
              <a:rPr kumimoji="0" lang="en-US" sz="18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t>tonnes</a:t>
            </a: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t> of CO</a:t>
            </a:r>
            <a:r>
              <a:rPr kumimoji="0" lang="en-US" sz="1800" b="1" i="0" u="none" strike="noStrike" kern="1200" cap="none" spc="0" normalizeH="0" baseline="-2500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t>2</a:t>
            </a:r>
            <a:r>
              <a:rPr kumimoji="0" lang="en-US" sz="1800" b="1" i="0" u="none" strike="noStrike" kern="1200" cap="none" spc="0" normalizeH="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t>-</a:t>
            </a:r>
            <a:r>
              <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t>eq emissions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t>per </a:t>
            </a:r>
            <a:r>
              <a:rPr kumimoji="0" lang="en-US" sz="18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t>tonne</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t> of steel products.</a:t>
            </a:r>
            <a:r>
              <a:rPr kumimoji="0" lang="en-US" sz="1800" b="0" i="0" u="none" strike="noStrike" kern="1200" cap="none" spc="0" normalizeH="0" baseline="3000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t>(1)</a:t>
            </a:r>
            <a:b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rPr>
            </a:b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S PGothic"/>
              <a:cs typeface="Arial" panose="020B0604020202020204" pitchFamily="34" charset="0"/>
            </a:endParaRPr>
          </a:p>
        </p:txBody>
      </p:sp>
      <p:sp>
        <p:nvSpPr>
          <p:cNvPr id="13" name="TextBox 12">
            <a:extLst>
              <a:ext uri="{FF2B5EF4-FFF2-40B4-BE49-F238E27FC236}">
                <a16:creationId xmlns:a16="http://schemas.microsoft.com/office/drawing/2014/main" id="{9F4CCCCA-2542-49B7-9ABD-05ED8E9A6259}"/>
              </a:ext>
            </a:extLst>
          </p:cNvPr>
          <p:cNvSpPr txBox="1"/>
          <p:nvPr/>
        </p:nvSpPr>
        <p:spPr>
          <a:xfrm>
            <a:off x="2791348" y="1808270"/>
            <a:ext cx="1638301"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5BCA4"/>
                </a:solidFill>
                <a:effectLst/>
                <a:uLnTx/>
                <a:uFillTx/>
                <a:latin typeface="VAG Rounded Light" panose="020B0402000000000004" pitchFamily="34" charset="0"/>
                <a:ea typeface="MS PGothic"/>
                <a:cs typeface="+mn-cs"/>
              </a:rPr>
              <a:t>Up to</a:t>
            </a:r>
            <a:r>
              <a:rPr kumimoji="0" lang="en-US" sz="3200" b="0" i="0" u="none" strike="noStrike" kern="1200" cap="none" spc="0" normalizeH="0" baseline="0" noProof="0" dirty="0">
                <a:ln>
                  <a:noFill/>
                </a:ln>
                <a:solidFill>
                  <a:srgbClr val="FFFFFF"/>
                </a:solidFill>
                <a:effectLst/>
                <a:uLnTx/>
                <a:uFillTx/>
                <a:latin typeface="VAG Rounded Light" panose="020B0402000000000004" pitchFamily="34" charset="0"/>
                <a:ea typeface="MS PGothic"/>
                <a:cs typeface="+mn-cs"/>
              </a:rPr>
              <a:t> </a:t>
            </a:r>
            <a:r>
              <a:rPr kumimoji="0" lang="en-US" sz="3200" b="1" i="0" u="none" strike="noStrike" kern="1200" cap="none" spc="0" normalizeH="0" baseline="0" noProof="0" dirty="0">
                <a:ln>
                  <a:noFill/>
                </a:ln>
                <a:solidFill>
                  <a:srgbClr val="FF3700"/>
                </a:solidFill>
                <a:effectLst/>
                <a:uLnTx/>
                <a:uFillTx/>
                <a:latin typeface="VAG Rounded Light" panose="020B0402000000000004" pitchFamily="34" charset="0"/>
                <a:ea typeface="MS PGothic"/>
                <a:cs typeface="+mn-cs"/>
              </a:rPr>
              <a:t>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5BCA4"/>
                </a:solidFill>
                <a:effectLst/>
                <a:uLnTx/>
                <a:uFillTx/>
                <a:latin typeface="VAG Rounded Light" panose="020B0402000000000004" pitchFamily="34" charset="0"/>
                <a:ea typeface="MS PGothic"/>
                <a:cs typeface="+mn-cs"/>
              </a:rPr>
              <a:t>recycled scrap</a:t>
            </a:r>
            <a:endParaRPr kumimoji="0" lang="en-US" sz="3200" b="0" i="0" u="none" strike="noStrike" kern="1200" cap="none" spc="0" normalizeH="0" baseline="0" noProof="0" dirty="0">
              <a:ln>
                <a:noFill/>
              </a:ln>
              <a:solidFill>
                <a:srgbClr val="696969"/>
              </a:solidFill>
              <a:effectLst/>
              <a:uLnTx/>
              <a:uFillTx/>
              <a:latin typeface="VAG Rounded Light" panose="020B0402000000000004" pitchFamily="34" charset="0"/>
              <a:ea typeface="MS PGothic"/>
              <a:cs typeface="+mn-cs"/>
            </a:endParaRPr>
          </a:p>
        </p:txBody>
      </p:sp>
      <p:sp>
        <p:nvSpPr>
          <p:cNvPr id="24" name="TextBox 23">
            <a:extLst>
              <a:ext uri="{FF2B5EF4-FFF2-40B4-BE49-F238E27FC236}">
                <a16:creationId xmlns:a16="http://schemas.microsoft.com/office/drawing/2014/main" id="{703E38CB-C2BC-4C4F-AB43-AD4DB7ED918D}"/>
              </a:ext>
            </a:extLst>
          </p:cNvPr>
          <p:cNvSpPr txBox="1"/>
          <p:nvPr/>
        </p:nvSpPr>
        <p:spPr>
          <a:xfrm>
            <a:off x="8513340" y="2054491"/>
            <a:ext cx="200226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3700"/>
                </a:solidFill>
                <a:effectLst/>
                <a:uLnTx/>
                <a:uFillTx/>
                <a:latin typeface="VAG Rounded Light" panose="020B0402000000000004" pitchFamily="34" charset="0"/>
                <a:ea typeface="MS PGothic"/>
                <a:cs typeface="+mn-cs"/>
              </a:rPr>
              <a:t>100%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solidFill>
                  <a:srgbClr val="C5BCA4"/>
                </a:solidFill>
                <a:latin typeface="VAG Rounded Light" panose="020B0402000000000004" pitchFamily="34" charset="0"/>
                <a:ea typeface="MS PGothic"/>
              </a:rPr>
              <a:t>renewable</a:t>
            </a:r>
            <a:r>
              <a:rPr kumimoji="0" lang="en-US" sz="3200" b="0" i="0" u="none" strike="noStrike" kern="1200" cap="none" spc="0" normalizeH="0" baseline="0" noProof="0" dirty="0">
                <a:ln>
                  <a:noFill/>
                </a:ln>
                <a:solidFill>
                  <a:srgbClr val="C5BCA4"/>
                </a:solidFill>
                <a:effectLst/>
                <a:uLnTx/>
                <a:uFillTx/>
                <a:latin typeface="VAG Rounded Light" panose="020B0402000000000004" pitchFamily="34" charset="0"/>
                <a:ea typeface="MS PGothic"/>
                <a:cs typeface="+mn-cs"/>
              </a:rPr>
              <a:t> electricity</a:t>
            </a:r>
            <a:endParaRPr kumimoji="0" lang="en-US" sz="3200" b="0" i="0" u="none" strike="noStrike" kern="1200" cap="none" spc="0" normalizeH="0" baseline="0" noProof="0" dirty="0">
              <a:ln>
                <a:noFill/>
              </a:ln>
              <a:solidFill>
                <a:srgbClr val="696969"/>
              </a:solidFill>
              <a:effectLst/>
              <a:uLnTx/>
              <a:uFillTx/>
              <a:latin typeface="VAG Rounded Light" panose="020B0402000000000004" pitchFamily="34" charset="0"/>
              <a:ea typeface="MS PGothic"/>
              <a:cs typeface="+mn-cs"/>
            </a:endParaRPr>
          </a:p>
        </p:txBody>
      </p:sp>
      <p:sp>
        <p:nvSpPr>
          <p:cNvPr id="15" name="Slide Number Placeholder 4">
            <a:extLst>
              <a:ext uri="{FF2B5EF4-FFF2-40B4-BE49-F238E27FC236}">
                <a16:creationId xmlns:a16="http://schemas.microsoft.com/office/drawing/2014/main" id="{50A6F3C5-940F-4A61-A4C3-60123754A29B}"/>
              </a:ext>
            </a:extLst>
          </p:cNvPr>
          <p:cNvSpPr txBox="1">
            <a:spLocks/>
          </p:cNvSpPr>
          <p:nvPr/>
        </p:nvSpPr>
        <p:spPr>
          <a:xfrm>
            <a:off x="407988" y="6335281"/>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GB" sz="600"/>
              <a:t>Page </a:t>
            </a:r>
            <a:fld id="{43667527-7C42-4D8C-9BD4-204D132C7D2E}" type="slidenum">
              <a:rPr sz="600" smtClean="0"/>
              <a:pPr>
                <a:spcAft>
                  <a:spcPts val="600"/>
                </a:spcAft>
                <a:defRPr/>
              </a:pPr>
              <a:t>7</a:t>
            </a:fld>
            <a:endParaRPr lang="en-GB" sz="600"/>
          </a:p>
        </p:txBody>
      </p:sp>
      <p:sp>
        <p:nvSpPr>
          <p:cNvPr id="16" name="Footer Placeholder 5">
            <a:extLst>
              <a:ext uri="{FF2B5EF4-FFF2-40B4-BE49-F238E27FC236}">
                <a16:creationId xmlns:a16="http://schemas.microsoft.com/office/drawing/2014/main" id="{71B251CC-F9D7-4453-AA86-3EE41A8B1912}"/>
              </a:ext>
            </a:extLst>
          </p:cNvPr>
          <p:cNvSpPr txBox="1">
            <a:spLocks/>
          </p:cNvSpPr>
          <p:nvPr/>
        </p:nvSpPr>
        <p:spPr>
          <a:xfrm>
            <a:off x="407988" y="651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ts val="600"/>
              </a:spcAft>
              <a:defRPr/>
            </a:pPr>
            <a:r>
              <a:rPr lang="en-GB" sz="600" dirty="0" err="1"/>
              <a:t>Mosty</a:t>
            </a:r>
            <a:r>
              <a:rPr lang="en-GB" sz="600" dirty="0"/>
              <a:t> 2022</a:t>
            </a:r>
          </a:p>
        </p:txBody>
      </p:sp>
      <p:sp>
        <p:nvSpPr>
          <p:cNvPr id="17" name="Date Placeholder 6">
            <a:extLst>
              <a:ext uri="{FF2B5EF4-FFF2-40B4-BE49-F238E27FC236}">
                <a16:creationId xmlns:a16="http://schemas.microsoft.com/office/drawing/2014/main" id="{018C0268-A1FB-4166-800A-A639D18C23EB}"/>
              </a:ext>
            </a:extLst>
          </p:cNvPr>
          <p:cNvSpPr txBox="1">
            <a:spLocks/>
          </p:cNvSpPr>
          <p:nvPr/>
        </p:nvSpPr>
        <p:spPr>
          <a:xfrm>
            <a:off x="407988" y="6426000"/>
            <a:ext cx="1344000" cy="90000"/>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4896001-3AA0-4930-A036-8A333FEECD7C}" type="datetime1">
              <a:rPr lang="en-GB" sz="600" smtClean="0"/>
              <a:pPr>
                <a:spcAft>
                  <a:spcPts val="600"/>
                </a:spcAft>
              </a:pPr>
              <a:t>16/06/2022</a:t>
            </a:fld>
            <a:endParaRPr lang="en-GB" sz="600"/>
          </a:p>
        </p:txBody>
      </p:sp>
    </p:spTree>
    <p:extLst>
      <p:ext uri="{BB962C8B-B14F-4D97-AF65-F5344CB8AC3E}">
        <p14:creationId xmlns:p14="http://schemas.microsoft.com/office/powerpoint/2010/main" val="272399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Straight Connector 106">
            <a:extLst>
              <a:ext uri="{FF2B5EF4-FFF2-40B4-BE49-F238E27FC236}">
                <a16:creationId xmlns:a16="http://schemas.microsoft.com/office/drawing/2014/main" id="{5D88D576-D826-4544-B034-6E60474EE2A3}"/>
              </a:ext>
            </a:extLst>
          </p:cNvPr>
          <p:cNvCxnSpPr/>
          <p:nvPr/>
        </p:nvCxnSpPr>
        <p:spPr>
          <a:xfrm>
            <a:off x="11802489" y="3167131"/>
            <a:ext cx="0" cy="68275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4C51B6AD-1FD7-4046-BD84-18D5F14FED5B}"/>
              </a:ext>
            </a:extLst>
          </p:cNvPr>
          <p:cNvCxnSpPr>
            <a:cxnSpLocks/>
          </p:cNvCxnSpPr>
          <p:nvPr/>
        </p:nvCxnSpPr>
        <p:spPr>
          <a:xfrm flipH="1" flipV="1">
            <a:off x="11801983" y="2057315"/>
            <a:ext cx="506" cy="403521"/>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2E030721-8B03-4D98-A88D-335C84E4DC5A}"/>
              </a:ext>
            </a:extLst>
          </p:cNvPr>
          <p:cNvCxnSpPr>
            <a:cxnSpLocks/>
          </p:cNvCxnSpPr>
          <p:nvPr/>
        </p:nvCxnSpPr>
        <p:spPr>
          <a:xfrm flipV="1">
            <a:off x="9012745" y="2057315"/>
            <a:ext cx="0" cy="1786448"/>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2D2A475B-1C0C-448E-97B7-0FCD9FBD1117}"/>
              </a:ext>
            </a:extLst>
          </p:cNvPr>
          <p:cNvCxnSpPr>
            <a:cxnSpLocks/>
          </p:cNvCxnSpPr>
          <p:nvPr/>
        </p:nvCxnSpPr>
        <p:spPr>
          <a:xfrm flipV="1">
            <a:off x="10390548" y="3017590"/>
            <a:ext cx="0" cy="862068"/>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A84C7300-82DA-4D1C-8207-3C8EBD13F9DA}"/>
              </a:ext>
            </a:extLst>
          </p:cNvPr>
          <p:cNvCxnSpPr>
            <a:cxnSpLocks/>
          </p:cNvCxnSpPr>
          <p:nvPr/>
        </p:nvCxnSpPr>
        <p:spPr>
          <a:xfrm flipV="1">
            <a:off x="7666398" y="3017590"/>
            <a:ext cx="0" cy="862068"/>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1DB74904-34E6-4ABC-AEB5-861D5D18DA74}"/>
              </a:ext>
            </a:extLst>
          </p:cNvPr>
          <p:cNvCxnSpPr>
            <a:cxnSpLocks/>
          </p:cNvCxnSpPr>
          <p:nvPr/>
        </p:nvCxnSpPr>
        <p:spPr>
          <a:xfrm>
            <a:off x="2446698" y="4093154"/>
            <a:ext cx="0" cy="88141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194B0506-A36F-4B9B-AEDF-F2F357937F91}"/>
              </a:ext>
            </a:extLst>
          </p:cNvPr>
          <p:cNvCxnSpPr>
            <a:cxnSpLocks/>
          </p:cNvCxnSpPr>
          <p:nvPr/>
        </p:nvCxnSpPr>
        <p:spPr>
          <a:xfrm>
            <a:off x="5056651" y="4103138"/>
            <a:ext cx="0" cy="88141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31580C08-B67B-4008-86DE-4CB5AB6D0E9A}"/>
              </a:ext>
            </a:extLst>
          </p:cNvPr>
          <p:cNvCxnSpPr>
            <a:cxnSpLocks/>
          </p:cNvCxnSpPr>
          <p:nvPr/>
        </p:nvCxnSpPr>
        <p:spPr>
          <a:xfrm>
            <a:off x="6447301" y="4090763"/>
            <a:ext cx="0" cy="1791396"/>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48C0008-C7B8-43DB-8D8A-FF8F36A10861}"/>
              </a:ext>
            </a:extLst>
          </p:cNvPr>
          <p:cNvCxnSpPr>
            <a:cxnSpLocks/>
          </p:cNvCxnSpPr>
          <p:nvPr/>
        </p:nvCxnSpPr>
        <p:spPr>
          <a:xfrm>
            <a:off x="3792622" y="4072403"/>
            <a:ext cx="0" cy="177547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933B8D6D-A939-4312-B04E-C1C59EC79EFD}"/>
              </a:ext>
            </a:extLst>
          </p:cNvPr>
          <p:cNvCxnSpPr>
            <a:cxnSpLocks/>
          </p:cNvCxnSpPr>
          <p:nvPr/>
        </p:nvCxnSpPr>
        <p:spPr>
          <a:xfrm flipH="1">
            <a:off x="1124199" y="4099645"/>
            <a:ext cx="13744" cy="176981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78E9EEAB-4E4B-49EF-B41A-BD687EE1B917}"/>
              </a:ext>
            </a:extLst>
          </p:cNvPr>
          <p:cNvSpPr/>
          <p:nvPr/>
        </p:nvSpPr>
        <p:spPr>
          <a:xfrm>
            <a:off x="-6788" y="4228458"/>
            <a:ext cx="12198788" cy="499669"/>
          </a:xfrm>
          <a:prstGeom prst="rect">
            <a:avLst/>
          </a:prstGeom>
          <a:solidFill>
            <a:srgbClr val="5C7F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64B5CE48-BDCD-449C-94D8-D71E6194F3E9}"/>
              </a:ext>
            </a:extLst>
          </p:cNvPr>
          <p:cNvSpPr/>
          <p:nvPr/>
        </p:nvSpPr>
        <p:spPr>
          <a:xfrm>
            <a:off x="0" y="3263365"/>
            <a:ext cx="12198788" cy="459864"/>
          </a:xfrm>
          <a:prstGeom prst="rect">
            <a:avLst/>
          </a:prstGeom>
          <a:solidFill>
            <a:srgbClr val="7FB29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345A8BF-AF93-46DF-92D3-5621281F9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3291" y="225587"/>
            <a:ext cx="2828544" cy="438912"/>
          </a:xfrm>
          <a:prstGeom prst="rect">
            <a:avLst/>
          </a:prstGeom>
        </p:spPr>
      </p:pic>
      <p:cxnSp>
        <p:nvCxnSpPr>
          <p:cNvPr id="18" name="Straight Connector 17">
            <a:extLst>
              <a:ext uri="{FF2B5EF4-FFF2-40B4-BE49-F238E27FC236}">
                <a16:creationId xmlns:a16="http://schemas.microsoft.com/office/drawing/2014/main" id="{4F19C051-0375-45E7-ACC2-A46175A96681}"/>
              </a:ext>
            </a:extLst>
          </p:cNvPr>
          <p:cNvCxnSpPr>
            <a:cxnSpLocks/>
          </p:cNvCxnSpPr>
          <p:nvPr/>
        </p:nvCxnSpPr>
        <p:spPr bwMode="auto">
          <a:xfrm>
            <a:off x="-6788" y="3968041"/>
            <a:ext cx="12205576" cy="7994"/>
          </a:xfrm>
          <a:prstGeom prst="line">
            <a:avLst/>
          </a:prstGeom>
          <a:ln w="25400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C8451A1-71CE-4802-BD40-FBE1DBDB4405}"/>
              </a:ext>
            </a:extLst>
          </p:cNvPr>
          <p:cNvSpPr txBox="1"/>
          <p:nvPr/>
        </p:nvSpPr>
        <p:spPr>
          <a:xfrm>
            <a:off x="843544" y="3801361"/>
            <a:ext cx="864019" cy="338554"/>
          </a:xfrm>
          <a:prstGeom prst="rect">
            <a:avLst/>
          </a:prstGeom>
          <a:noFill/>
          <a:ln>
            <a:noFill/>
          </a:ln>
        </p:spPr>
        <p:txBody>
          <a:bodyPr wrap="square" rtlCol="0">
            <a:spAutoFit/>
          </a:bodyPr>
          <a:lstStyle/>
          <a:p>
            <a:r>
              <a:rPr lang="en-GB" sz="1600" b="1" dirty="0">
                <a:solidFill>
                  <a:schemeClr val="bg1"/>
                </a:solidFill>
              </a:rPr>
              <a:t>1990</a:t>
            </a:r>
          </a:p>
        </p:txBody>
      </p:sp>
      <p:sp>
        <p:nvSpPr>
          <p:cNvPr id="38" name="TextBox 37">
            <a:extLst>
              <a:ext uri="{FF2B5EF4-FFF2-40B4-BE49-F238E27FC236}">
                <a16:creationId xmlns:a16="http://schemas.microsoft.com/office/drawing/2014/main" id="{710D697C-E590-408B-A131-8AC195E6092C}"/>
              </a:ext>
            </a:extLst>
          </p:cNvPr>
          <p:cNvSpPr txBox="1"/>
          <p:nvPr/>
        </p:nvSpPr>
        <p:spPr>
          <a:xfrm>
            <a:off x="2144656" y="3801361"/>
            <a:ext cx="818877" cy="338554"/>
          </a:xfrm>
          <a:prstGeom prst="rect">
            <a:avLst/>
          </a:prstGeom>
          <a:noFill/>
          <a:ln>
            <a:noFill/>
          </a:ln>
        </p:spPr>
        <p:txBody>
          <a:bodyPr wrap="square" rtlCol="0">
            <a:spAutoFit/>
          </a:bodyPr>
          <a:lstStyle/>
          <a:p>
            <a:r>
              <a:rPr lang="en-GB" sz="1600" b="1" dirty="0">
                <a:solidFill>
                  <a:schemeClr val="bg1"/>
                </a:solidFill>
              </a:rPr>
              <a:t>2000</a:t>
            </a:r>
          </a:p>
        </p:txBody>
      </p:sp>
      <p:sp>
        <p:nvSpPr>
          <p:cNvPr id="44" name="TextBox 43">
            <a:extLst>
              <a:ext uri="{FF2B5EF4-FFF2-40B4-BE49-F238E27FC236}">
                <a16:creationId xmlns:a16="http://schemas.microsoft.com/office/drawing/2014/main" id="{50E6C253-388A-4434-BF48-16B1AFB707F4}"/>
              </a:ext>
            </a:extLst>
          </p:cNvPr>
          <p:cNvSpPr txBox="1"/>
          <p:nvPr/>
        </p:nvSpPr>
        <p:spPr>
          <a:xfrm>
            <a:off x="3479804" y="3801361"/>
            <a:ext cx="760228" cy="338554"/>
          </a:xfrm>
          <a:prstGeom prst="rect">
            <a:avLst/>
          </a:prstGeom>
          <a:noFill/>
          <a:ln>
            <a:noFill/>
          </a:ln>
        </p:spPr>
        <p:txBody>
          <a:bodyPr wrap="square" rtlCol="0">
            <a:spAutoFit/>
          </a:bodyPr>
          <a:lstStyle/>
          <a:p>
            <a:r>
              <a:rPr lang="en-GB" sz="1600" b="1" dirty="0">
                <a:solidFill>
                  <a:schemeClr val="bg1"/>
                </a:solidFill>
              </a:rPr>
              <a:t>2004</a:t>
            </a:r>
          </a:p>
        </p:txBody>
      </p:sp>
      <p:sp>
        <p:nvSpPr>
          <p:cNvPr id="45" name="TextBox 44">
            <a:extLst>
              <a:ext uri="{FF2B5EF4-FFF2-40B4-BE49-F238E27FC236}">
                <a16:creationId xmlns:a16="http://schemas.microsoft.com/office/drawing/2014/main" id="{9322CC32-7BE9-40BC-B2EC-B02F4D05C44C}"/>
              </a:ext>
            </a:extLst>
          </p:cNvPr>
          <p:cNvSpPr txBox="1"/>
          <p:nvPr/>
        </p:nvSpPr>
        <p:spPr>
          <a:xfrm>
            <a:off x="6133924" y="3801361"/>
            <a:ext cx="864019" cy="338554"/>
          </a:xfrm>
          <a:prstGeom prst="rect">
            <a:avLst/>
          </a:prstGeom>
          <a:noFill/>
          <a:ln>
            <a:noFill/>
          </a:ln>
        </p:spPr>
        <p:txBody>
          <a:bodyPr wrap="square" rtlCol="0">
            <a:spAutoFit/>
          </a:bodyPr>
          <a:lstStyle/>
          <a:p>
            <a:r>
              <a:rPr lang="en-GB" sz="1600" b="1" dirty="0">
                <a:solidFill>
                  <a:schemeClr val="bg1"/>
                </a:solidFill>
              </a:rPr>
              <a:t>2015</a:t>
            </a:r>
          </a:p>
        </p:txBody>
      </p:sp>
      <p:sp>
        <p:nvSpPr>
          <p:cNvPr id="46" name="TextBox 45">
            <a:extLst>
              <a:ext uri="{FF2B5EF4-FFF2-40B4-BE49-F238E27FC236}">
                <a16:creationId xmlns:a16="http://schemas.microsoft.com/office/drawing/2014/main" id="{7106B79A-DACD-4425-845A-97AAEE666702}"/>
              </a:ext>
            </a:extLst>
          </p:cNvPr>
          <p:cNvSpPr txBox="1"/>
          <p:nvPr/>
        </p:nvSpPr>
        <p:spPr>
          <a:xfrm>
            <a:off x="10111010" y="3801361"/>
            <a:ext cx="864019" cy="338554"/>
          </a:xfrm>
          <a:prstGeom prst="rect">
            <a:avLst/>
          </a:prstGeom>
          <a:noFill/>
          <a:ln>
            <a:noFill/>
          </a:ln>
        </p:spPr>
        <p:txBody>
          <a:bodyPr wrap="square" rtlCol="0">
            <a:spAutoFit/>
          </a:bodyPr>
          <a:lstStyle/>
          <a:p>
            <a:r>
              <a:rPr lang="en-GB" sz="1600" b="1" dirty="0">
                <a:solidFill>
                  <a:schemeClr val="bg1"/>
                </a:solidFill>
              </a:rPr>
              <a:t>2020</a:t>
            </a:r>
          </a:p>
        </p:txBody>
      </p:sp>
      <p:sp>
        <p:nvSpPr>
          <p:cNvPr id="51" name="TextBox 50">
            <a:extLst>
              <a:ext uri="{FF2B5EF4-FFF2-40B4-BE49-F238E27FC236}">
                <a16:creationId xmlns:a16="http://schemas.microsoft.com/office/drawing/2014/main" id="{0B2B55CF-9E89-4BB0-B431-C52797683523}"/>
              </a:ext>
            </a:extLst>
          </p:cNvPr>
          <p:cNvSpPr txBox="1"/>
          <p:nvPr/>
        </p:nvSpPr>
        <p:spPr>
          <a:xfrm>
            <a:off x="7360971" y="3801361"/>
            <a:ext cx="864019" cy="338554"/>
          </a:xfrm>
          <a:prstGeom prst="rect">
            <a:avLst/>
          </a:prstGeom>
          <a:noFill/>
          <a:ln>
            <a:noFill/>
          </a:ln>
        </p:spPr>
        <p:txBody>
          <a:bodyPr wrap="square" rtlCol="0">
            <a:spAutoFit/>
          </a:bodyPr>
          <a:lstStyle/>
          <a:p>
            <a:r>
              <a:rPr lang="en-GB" sz="1600" b="1" dirty="0">
                <a:solidFill>
                  <a:schemeClr val="bg1"/>
                </a:solidFill>
              </a:rPr>
              <a:t>2016</a:t>
            </a:r>
          </a:p>
        </p:txBody>
      </p:sp>
      <p:sp>
        <p:nvSpPr>
          <p:cNvPr id="52" name="TextBox 51">
            <a:extLst>
              <a:ext uri="{FF2B5EF4-FFF2-40B4-BE49-F238E27FC236}">
                <a16:creationId xmlns:a16="http://schemas.microsoft.com/office/drawing/2014/main" id="{2E656A4B-7B50-4B4B-A166-EC85AD849834}"/>
              </a:ext>
            </a:extLst>
          </p:cNvPr>
          <p:cNvSpPr txBox="1"/>
          <p:nvPr/>
        </p:nvSpPr>
        <p:spPr>
          <a:xfrm>
            <a:off x="8738823" y="3801361"/>
            <a:ext cx="864019" cy="338554"/>
          </a:xfrm>
          <a:prstGeom prst="rect">
            <a:avLst/>
          </a:prstGeom>
          <a:noFill/>
          <a:ln>
            <a:noFill/>
          </a:ln>
        </p:spPr>
        <p:txBody>
          <a:bodyPr wrap="square" rtlCol="0">
            <a:spAutoFit/>
          </a:bodyPr>
          <a:lstStyle/>
          <a:p>
            <a:r>
              <a:rPr lang="en-GB" sz="1600" b="1" dirty="0">
                <a:solidFill>
                  <a:schemeClr val="bg1"/>
                </a:solidFill>
              </a:rPr>
              <a:t>2018</a:t>
            </a:r>
          </a:p>
        </p:txBody>
      </p:sp>
      <p:sp>
        <p:nvSpPr>
          <p:cNvPr id="53" name="TextBox 52">
            <a:extLst>
              <a:ext uri="{FF2B5EF4-FFF2-40B4-BE49-F238E27FC236}">
                <a16:creationId xmlns:a16="http://schemas.microsoft.com/office/drawing/2014/main" id="{4EA9A90C-5D95-4342-8B2F-E349FE7BCD88}"/>
              </a:ext>
            </a:extLst>
          </p:cNvPr>
          <p:cNvSpPr txBox="1"/>
          <p:nvPr/>
        </p:nvSpPr>
        <p:spPr>
          <a:xfrm>
            <a:off x="11497434" y="3812090"/>
            <a:ext cx="864019" cy="338554"/>
          </a:xfrm>
          <a:prstGeom prst="rect">
            <a:avLst/>
          </a:prstGeom>
          <a:noFill/>
          <a:ln>
            <a:noFill/>
          </a:ln>
        </p:spPr>
        <p:txBody>
          <a:bodyPr wrap="square" rtlCol="0">
            <a:spAutoFit/>
          </a:bodyPr>
          <a:lstStyle/>
          <a:p>
            <a:r>
              <a:rPr lang="en-GB" sz="1600" b="1" dirty="0">
                <a:solidFill>
                  <a:schemeClr val="bg1"/>
                </a:solidFill>
              </a:rPr>
              <a:t>2021</a:t>
            </a:r>
          </a:p>
        </p:txBody>
      </p:sp>
      <p:sp>
        <p:nvSpPr>
          <p:cNvPr id="54" name="TextBox 53">
            <a:extLst>
              <a:ext uri="{FF2B5EF4-FFF2-40B4-BE49-F238E27FC236}">
                <a16:creationId xmlns:a16="http://schemas.microsoft.com/office/drawing/2014/main" id="{B45D89FB-6258-4B32-A930-696707E6FB3C}"/>
              </a:ext>
            </a:extLst>
          </p:cNvPr>
          <p:cNvSpPr txBox="1"/>
          <p:nvPr/>
        </p:nvSpPr>
        <p:spPr>
          <a:xfrm>
            <a:off x="4752900" y="3801361"/>
            <a:ext cx="864019" cy="338554"/>
          </a:xfrm>
          <a:prstGeom prst="rect">
            <a:avLst/>
          </a:prstGeom>
          <a:noFill/>
          <a:ln>
            <a:noFill/>
          </a:ln>
        </p:spPr>
        <p:txBody>
          <a:bodyPr wrap="square" rtlCol="0">
            <a:spAutoFit/>
          </a:bodyPr>
          <a:lstStyle/>
          <a:p>
            <a:r>
              <a:rPr lang="en-GB" sz="1600" b="1" dirty="0">
                <a:solidFill>
                  <a:schemeClr val="bg1"/>
                </a:solidFill>
              </a:rPr>
              <a:t>2011</a:t>
            </a:r>
          </a:p>
        </p:txBody>
      </p:sp>
      <p:sp>
        <p:nvSpPr>
          <p:cNvPr id="55" name="TextBox 54">
            <a:extLst>
              <a:ext uri="{FF2B5EF4-FFF2-40B4-BE49-F238E27FC236}">
                <a16:creationId xmlns:a16="http://schemas.microsoft.com/office/drawing/2014/main" id="{7D26CB61-20AD-4536-BCA4-DBB779DD926B}"/>
              </a:ext>
            </a:extLst>
          </p:cNvPr>
          <p:cNvSpPr txBox="1"/>
          <p:nvPr/>
        </p:nvSpPr>
        <p:spPr>
          <a:xfrm>
            <a:off x="774048" y="5996113"/>
            <a:ext cx="1104504"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AZ range </a:t>
            </a:r>
          </a:p>
          <a:p>
            <a:r>
              <a:rPr lang="en-US" sz="1600" dirty="0">
                <a:latin typeface="Arial" panose="020B0604020202020204" pitchFamily="34" charset="0"/>
                <a:cs typeface="Arial" panose="020B0604020202020204" pitchFamily="34" charset="0"/>
              </a:rPr>
              <a:t>S 355 GP</a:t>
            </a:r>
            <a:endParaRPr lang="en-GB" sz="160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19C3EF76-3746-41C5-B82E-D06A734490CF}"/>
              </a:ext>
            </a:extLst>
          </p:cNvPr>
          <p:cNvSpPr txBox="1"/>
          <p:nvPr/>
        </p:nvSpPr>
        <p:spPr>
          <a:xfrm>
            <a:off x="1881170" y="4998836"/>
            <a:ext cx="1595260" cy="80021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High strength grades </a:t>
            </a:r>
            <a:r>
              <a:rPr lang="en-US" sz="1400" dirty="0">
                <a:latin typeface="Arial" panose="020B0604020202020204" pitchFamily="34" charset="0"/>
                <a:cs typeface="Arial" panose="020B0604020202020204" pitchFamily="34" charset="0"/>
              </a:rPr>
              <a:t>S430GP &amp; </a:t>
            </a:r>
            <a:r>
              <a:rPr lang="en-US" sz="1400" dirty="0">
                <a:solidFill>
                  <a:srgbClr val="FF3700"/>
                </a:solidFill>
                <a:latin typeface="Arial" panose="020B0604020202020204" pitchFamily="34" charset="0"/>
                <a:cs typeface="Arial" panose="020B0604020202020204" pitchFamily="34" charset="0"/>
              </a:rPr>
              <a:t>S460AP</a:t>
            </a:r>
            <a:endParaRPr lang="en-GB" sz="1600" dirty="0">
              <a:solidFill>
                <a:srgbClr val="FF3700"/>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C84A8260-A80E-43BA-B7B6-67CBA36FE64E}"/>
              </a:ext>
            </a:extLst>
          </p:cNvPr>
          <p:cNvSpPr txBox="1"/>
          <p:nvPr/>
        </p:nvSpPr>
        <p:spPr>
          <a:xfrm>
            <a:off x="3198981" y="6018125"/>
            <a:ext cx="2082102" cy="584775"/>
          </a:xfrm>
          <a:prstGeom prst="rect">
            <a:avLst/>
          </a:prstGeom>
          <a:noFill/>
        </p:spPr>
        <p:txBody>
          <a:bodyPr wrap="square" rtlCol="0">
            <a:spAutoFit/>
          </a:bodyPr>
          <a:lstStyle/>
          <a:p>
            <a:r>
              <a:rPr lang="en-US" sz="1600" dirty="0">
                <a:solidFill>
                  <a:srgbClr val="FF3700"/>
                </a:solidFill>
                <a:latin typeface="Arial" panose="020B0604020202020204" pitchFamily="34" charset="0"/>
                <a:cs typeface="Arial" panose="020B0604020202020204" pitchFamily="34" charset="0"/>
              </a:rPr>
              <a:t>AZ-700</a:t>
            </a:r>
            <a:r>
              <a:rPr lang="en-US" sz="1600" dirty="0">
                <a:solidFill>
                  <a:schemeClr val="tx1">
                    <a:lumMod val="50000"/>
                    <a:lumOff val="50000"/>
                  </a:schemeClr>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large / lighter sheet piles</a:t>
            </a:r>
            <a:endParaRPr lang="en-GB" sz="16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D91A913C-BE0F-4F03-8E5B-619C40801615}"/>
              </a:ext>
            </a:extLst>
          </p:cNvPr>
          <p:cNvSpPr txBox="1"/>
          <p:nvPr/>
        </p:nvSpPr>
        <p:spPr>
          <a:xfrm>
            <a:off x="4437968" y="5038462"/>
            <a:ext cx="1903334" cy="830997"/>
          </a:xfrm>
          <a:prstGeom prst="rect">
            <a:avLst/>
          </a:prstGeom>
          <a:noFill/>
        </p:spPr>
        <p:txBody>
          <a:bodyPr wrap="square" rtlCol="0">
            <a:spAutoFit/>
          </a:bodyPr>
          <a:lstStyle/>
          <a:p>
            <a:r>
              <a:rPr lang="en-US" sz="1600" dirty="0" err="1">
                <a:solidFill>
                  <a:srgbClr val="FF3700"/>
                </a:solidFill>
                <a:latin typeface="Arial" panose="020B0604020202020204" pitchFamily="34" charset="0"/>
                <a:cs typeface="Arial" panose="020B0604020202020204" pitchFamily="34" charset="0"/>
              </a:rPr>
              <a:t>AMLoCor</a:t>
            </a:r>
            <a:r>
              <a:rPr lang="en-US" sz="1600" dirty="0">
                <a:solidFill>
                  <a:schemeClr val="tx1">
                    <a:lumMod val="50000"/>
                    <a:lumOff val="50000"/>
                  </a:schemeClr>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grade for maritime applications</a:t>
            </a:r>
            <a:endParaRPr lang="en-GB" sz="1600"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CB724D69-7A79-4ACF-BB15-3F9D38443688}"/>
              </a:ext>
            </a:extLst>
          </p:cNvPr>
          <p:cNvSpPr txBox="1"/>
          <p:nvPr/>
        </p:nvSpPr>
        <p:spPr>
          <a:xfrm>
            <a:off x="5861399" y="6014732"/>
            <a:ext cx="2273087" cy="584775"/>
          </a:xfrm>
          <a:prstGeom prst="rect">
            <a:avLst/>
          </a:prstGeom>
          <a:noFill/>
        </p:spPr>
        <p:txBody>
          <a:bodyPr wrap="square" rtlCol="0">
            <a:spAutoFit/>
          </a:bodyPr>
          <a:lstStyle/>
          <a:p>
            <a:r>
              <a:rPr lang="en-US" sz="1600" dirty="0">
                <a:solidFill>
                  <a:srgbClr val="FF3700"/>
                </a:solidFill>
                <a:latin typeface="Arial" panose="020B0604020202020204" pitchFamily="34" charset="0"/>
                <a:cs typeface="Arial" panose="020B0604020202020204" pitchFamily="34" charset="0"/>
              </a:rPr>
              <a:t>AZ-800</a:t>
            </a:r>
            <a:r>
              <a:rPr lang="en-US" sz="1600" dirty="0">
                <a:solidFill>
                  <a:schemeClr val="tx1">
                    <a:lumMod val="50000"/>
                    <a:lumOff val="50000"/>
                  </a:schemeClr>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extra large / extra light sheet piles</a:t>
            </a:r>
            <a:endParaRPr lang="en-GB" sz="16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EC1325A3-F565-4134-93AA-F8858222AD87}"/>
              </a:ext>
            </a:extLst>
          </p:cNvPr>
          <p:cNvSpPr txBox="1"/>
          <p:nvPr/>
        </p:nvSpPr>
        <p:spPr>
          <a:xfrm>
            <a:off x="6401594" y="2460836"/>
            <a:ext cx="2112162" cy="553998"/>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EPD </a:t>
            </a:r>
            <a:r>
              <a:rPr lang="en-US" sz="1400" dirty="0">
                <a:latin typeface="Arial" panose="020B0604020202020204" pitchFamily="34" charset="0"/>
                <a:cs typeface="Arial" panose="020B0604020202020204" pitchFamily="34" charset="0"/>
              </a:rPr>
              <a:t>(Environmental Product Declaration)</a:t>
            </a:r>
            <a:endParaRPr lang="en-GB" sz="1600"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29D9C371-A029-4B31-97FE-718190712C9F}"/>
              </a:ext>
            </a:extLst>
          </p:cNvPr>
          <p:cNvSpPr txBox="1"/>
          <p:nvPr/>
        </p:nvSpPr>
        <p:spPr>
          <a:xfrm>
            <a:off x="7956664" y="1277670"/>
            <a:ext cx="2112162"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EPD </a:t>
            </a:r>
            <a:r>
              <a:rPr lang="en-US" sz="1400" dirty="0" err="1">
                <a:latin typeface="Arial" panose="020B0604020202020204" pitchFamily="34" charset="0"/>
                <a:cs typeface="Arial" panose="020B0604020202020204" pitchFamily="34" charset="0"/>
              </a:rPr>
              <a:t>EcoSheetPile</a:t>
            </a:r>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100%recycled </a:t>
            </a:r>
            <a:r>
              <a:rPr lang="en-US" sz="1400" dirty="0">
                <a:latin typeface="Arial" panose="020B0604020202020204" pitchFamily="34" charset="0"/>
                <a:cs typeface="Arial" panose="020B0604020202020204" pitchFamily="34" charset="0"/>
              </a:rPr>
              <a:t>(EAF)</a:t>
            </a:r>
            <a:endParaRPr lang="en-GB" sz="1400" dirty="0">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56192FDC-4FDB-422D-BA02-AAEB118BE8C8}"/>
              </a:ext>
            </a:extLst>
          </p:cNvPr>
          <p:cNvSpPr txBox="1"/>
          <p:nvPr/>
        </p:nvSpPr>
        <p:spPr>
          <a:xfrm>
            <a:off x="9207971" y="2498444"/>
            <a:ext cx="1661974"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EPD </a:t>
            </a:r>
            <a:r>
              <a:rPr lang="en-US" sz="1400" dirty="0" err="1">
                <a:latin typeface="Arial" panose="020B0604020202020204" pitchFamily="34" charset="0"/>
                <a:cs typeface="Arial" panose="020B0604020202020204" pitchFamily="34" charset="0"/>
              </a:rPr>
              <a:t>EcoSheetPile</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NL</a:t>
            </a:r>
            <a:endParaRPr lang="en-GB" sz="1600" b="1"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369DB5BD-9402-40E0-B098-2C8EB1526F4D}"/>
              </a:ext>
            </a:extLst>
          </p:cNvPr>
          <p:cNvSpPr txBox="1"/>
          <p:nvPr/>
        </p:nvSpPr>
        <p:spPr>
          <a:xfrm>
            <a:off x="9793121" y="1062462"/>
            <a:ext cx="2425615" cy="738664"/>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“Cradle To Cradle” certification </a:t>
            </a:r>
          </a:p>
          <a:p>
            <a:pPr algn="r"/>
            <a:r>
              <a:rPr lang="en-US" sz="1400" b="1" dirty="0">
                <a:latin typeface="Arial" panose="020B0604020202020204" pitchFamily="34" charset="0"/>
                <a:cs typeface="Arial" panose="020B0604020202020204" pitchFamily="34" charset="0"/>
              </a:rPr>
              <a:t>EPD </a:t>
            </a:r>
            <a:r>
              <a:rPr lang="en-US" sz="1400" b="1" dirty="0" err="1">
                <a:latin typeface="Arial" panose="020B0604020202020204" pitchFamily="34" charset="0"/>
                <a:cs typeface="Arial" panose="020B0604020202020204" pitchFamily="34" charset="0"/>
              </a:rPr>
              <a:t>EcoSheetPile</a:t>
            </a:r>
            <a:r>
              <a:rPr lang="en-US" sz="1400" b="1" dirty="0">
                <a:latin typeface="Arial" panose="020B0604020202020204" pitchFamily="34" charset="0"/>
                <a:cs typeface="Arial" panose="020B0604020202020204" pitchFamily="34" charset="0"/>
              </a:rPr>
              <a:t> Plus</a:t>
            </a:r>
            <a:endParaRPr lang="en-GB" sz="1400" b="1"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DF77D2F8-A932-4532-BFAF-4B19CFE36628}"/>
              </a:ext>
            </a:extLst>
          </p:cNvPr>
          <p:cNvSpPr txBox="1"/>
          <p:nvPr/>
        </p:nvSpPr>
        <p:spPr>
          <a:xfrm>
            <a:off x="33437" y="4222946"/>
            <a:ext cx="1104504" cy="523220"/>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Mass </a:t>
            </a:r>
          </a:p>
          <a:p>
            <a:r>
              <a:rPr lang="en-US" sz="1400" b="1" dirty="0">
                <a:solidFill>
                  <a:schemeClr val="bg1"/>
                </a:solidFill>
                <a:latin typeface="Arial" panose="020B0604020202020204" pitchFamily="34" charset="0"/>
                <a:cs typeface="Arial" panose="020B0604020202020204" pitchFamily="34" charset="0"/>
              </a:rPr>
              <a:t>(kg/m²)</a:t>
            </a:r>
            <a:endParaRPr lang="en-GB" sz="1400" b="1" dirty="0">
              <a:solidFill>
                <a:schemeClr val="bg1"/>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A762885D-059F-4B56-BC5F-E80E5943BC96}"/>
              </a:ext>
            </a:extLst>
          </p:cNvPr>
          <p:cNvSpPr txBox="1"/>
          <p:nvPr/>
        </p:nvSpPr>
        <p:spPr>
          <a:xfrm>
            <a:off x="21352" y="3321589"/>
            <a:ext cx="1104504" cy="338554"/>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Co</a:t>
            </a:r>
            <a:r>
              <a:rPr lang="en-US" sz="1600" baseline="-25000" dirty="0">
                <a:solidFill>
                  <a:schemeClr val="bg1"/>
                </a:solidFill>
                <a:latin typeface="Arial" panose="020B0604020202020204" pitchFamily="34" charset="0"/>
                <a:cs typeface="Arial" panose="020B0604020202020204" pitchFamily="34" charset="0"/>
              </a:rPr>
              <a:t>2</a:t>
            </a:r>
            <a:r>
              <a:rPr lang="en-US" sz="1600" dirty="0">
                <a:solidFill>
                  <a:schemeClr val="bg1"/>
                </a:solidFill>
                <a:latin typeface="Arial" panose="020B0604020202020204" pitchFamily="34" charset="0"/>
                <a:cs typeface="Arial" panose="020B0604020202020204" pitchFamily="34" charset="0"/>
              </a:rPr>
              <a:t>-eq / t</a:t>
            </a:r>
            <a:endParaRPr lang="en-GB" sz="1600" dirty="0">
              <a:solidFill>
                <a:schemeClr val="bg1"/>
              </a:solidFill>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43E5347B-131C-4214-8793-50ACFC113D21}"/>
              </a:ext>
            </a:extLst>
          </p:cNvPr>
          <p:cNvSpPr txBox="1"/>
          <p:nvPr/>
        </p:nvSpPr>
        <p:spPr>
          <a:xfrm>
            <a:off x="105271" y="5211368"/>
            <a:ext cx="369332" cy="1369520"/>
          </a:xfrm>
          <a:prstGeom prst="rect">
            <a:avLst/>
          </a:prstGeom>
          <a:noFill/>
        </p:spPr>
        <p:txBody>
          <a:bodyPr vert="vert" wrap="square" rtlCol="0">
            <a:spAutoFit/>
          </a:bodyPr>
          <a:lstStyle/>
          <a:p>
            <a:r>
              <a:rPr lang="en-US" sz="1200" dirty="0">
                <a:solidFill>
                  <a:srgbClr val="7F7F7F"/>
                </a:solidFill>
                <a:latin typeface="Arial" panose="020B0604020202020204" pitchFamily="34" charset="0"/>
                <a:cs typeface="Arial" panose="020B0604020202020204" pitchFamily="34" charset="0"/>
              </a:rPr>
              <a:t>Innovation</a:t>
            </a:r>
            <a:endParaRPr lang="en-GB" sz="1200" dirty="0">
              <a:solidFill>
                <a:srgbClr val="7F7F7F"/>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A415781A-E55E-4F9C-ACD0-8A29F2F7FEA1}"/>
              </a:ext>
            </a:extLst>
          </p:cNvPr>
          <p:cNvSpPr txBox="1"/>
          <p:nvPr/>
        </p:nvSpPr>
        <p:spPr>
          <a:xfrm>
            <a:off x="108625" y="1831053"/>
            <a:ext cx="369332" cy="1369520"/>
          </a:xfrm>
          <a:prstGeom prst="rect">
            <a:avLst/>
          </a:prstGeom>
          <a:noFill/>
        </p:spPr>
        <p:txBody>
          <a:bodyPr vert="vert" wrap="square" rtlCol="0">
            <a:spAutoFit/>
          </a:bodyPr>
          <a:lstStyle/>
          <a:p>
            <a:r>
              <a:rPr lang="en-US" sz="1200" dirty="0">
                <a:solidFill>
                  <a:srgbClr val="7F7F7F"/>
                </a:solidFill>
                <a:latin typeface="Arial" panose="020B0604020202020204" pitchFamily="34" charset="0"/>
                <a:cs typeface="Arial" panose="020B0604020202020204" pitchFamily="34" charset="0"/>
              </a:rPr>
              <a:t>Innovation</a:t>
            </a:r>
            <a:endParaRPr lang="en-GB" sz="1200" dirty="0">
              <a:solidFill>
                <a:srgbClr val="7F7F7F"/>
              </a:solidFill>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902B1173-1EBE-429E-AD13-3A2180B6E327}"/>
              </a:ext>
            </a:extLst>
          </p:cNvPr>
          <p:cNvSpPr/>
          <p:nvPr/>
        </p:nvSpPr>
        <p:spPr>
          <a:xfrm>
            <a:off x="860228" y="4330464"/>
            <a:ext cx="847335" cy="304645"/>
          </a:xfrm>
          <a:prstGeom prst="rect">
            <a:avLst/>
          </a:prstGeom>
          <a:solidFill>
            <a:srgbClr val="5C7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100.0</a:t>
            </a:r>
            <a:endParaRPr lang="en-GB" sz="1200" dirty="0"/>
          </a:p>
        </p:txBody>
      </p:sp>
      <p:sp>
        <p:nvSpPr>
          <p:cNvPr id="73" name="Rectangle 72">
            <a:extLst>
              <a:ext uri="{FF2B5EF4-FFF2-40B4-BE49-F238E27FC236}">
                <a16:creationId xmlns:a16="http://schemas.microsoft.com/office/drawing/2014/main" id="{45F8689C-60CC-4A2A-95A0-AD5B459ABFB5}"/>
              </a:ext>
            </a:extLst>
          </p:cNvPr>
          <p:cNvSpPr/>
          <p:nvPr/>
        </p:nvSpPr>
        <p:spPr>
          <a:xfrm>
            <a:off x="2156357" y="4330464"/>
            <a:ext cx="640080" cy="304645"/>
          </a:xfrm>
          <a:prstGeom prst="rect">
            <a:avLst/>
          </a:prstGeom>
          <a:solidFill>
            <a:srgbClr val="5C7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82.6</a:t>
            </a:r>
            <a:endParaRPr lang="en-GB" sz="1200" dirty="0"/>
          </a:p>
        </p:txBody>
      </p:sp>
      <p:sp>
        <p:nvSpPr>
          <p:cNvPr id="74" name="Rectangle 73">
            <a:extLst>
              <a:ext uri="{FF2B5EF4-FFF2-40B4-BE49-F238E27FC236}">
                <a16:creationId xmlns:a16="http://schemas.microsoft.com/office/drawing/2014/main" id="{2B0CECAF-B3E9-46FF-A5C0-407D25DA453F}"/>
              </a:ext>
            </a:extLst>
          </p:cNvPr>
          <p:cNvSpPr/>
          <p:nvPr/>
        </p:nvSpPr>
        <p:spPr>
          <a:xfrm>
            <a:off x="3479804" y="4330464"/>
            <a:ext cx="548640" cy="304645"/>
          </a:xfrm>
          <a:prstGeom prst="rect">
            <a:avLst/>
          </a:prstGeom>
          <a:solidFill>
            <a:srgbClr val="5C7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78.4</a:t>
            </a:r>
            <a:endParaRPr lang="en-GB" sz="1200" dirty="0"/>
          </a:p>
        </p:txBody>
      </p:sp>
      <p:sp>
        <p:nvSpPr>
          <p:cNvPr id="75" name="Rectangle 74">
            <a:extLst>
              <a:ext uri="{FF2B5EF4-FFF2-40B4-BE49-F238E27FC236}">
                <a16:creationId xmlns:a16="http://schemas.microsoft.com/office/drawing/2014/main" id="{6F0D4D96-E729-4510-9073-298DF2CF470A}"/>
              </a:ext>
            </a:extLst>
          </p:cNvPr>
          <p:cNvSpPr/>
          <p:nvPr/>
        </p:nvSpPr>
        <p:spPr>
          <a:xfrm>
            <a:off x="6133924" y="4330464"/>
            <a:ext cx="548640" cy="304645"/>
          </a:xfrm>
          <a:prstGeom prst="rect">
            <a:avLst/>
          </a:prstGeom>
          <a:solidFill>
            <a:srgbClr val="5C7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72.2</a:t>
            </a:r>
            <a:endParaRPr lang="en-GB" sz="1200" dirty="0"/>
          </a:p>
        </p:txBody>
      </p:sp>
      <p:sp>
        <p:nvSpPr>
          <p:cNvPr id="77" name="Rectangle 76">
            <a:extLst>
              <a:ext uri="{FF2B5EF4-FFF2-40B4-BE49-F238E27FC236}">
                <a16:creationId xmlns:a16="http://schemas.microsoft.com/office/drawing/2014/main" id="{2A1B3C41-827F-4B6E-AB08-AE9BDD86DBBD}"/>
              </a:ext>
            </a:extLst>
          </p:cNvPr>
          <p:cNvSpPr/>
          <p:nvPr/>
        </p:nvSpPr>
        <p:spPr>
          <a:xfrm>
            <a:off x="6690361" y="3356872"/>
            <a:ext cx="1534629" cy="303271"/>
          </a:xfrm>
          <a:prstGeom prst="rect">
            <a:avLst/>
          </a:prstGeom>
          <a:solidFill>
            <a:srgbClr val="7FB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937</a:t>
            </a:r>
            <a:endParaRPr lang="en-GB" sz="1200" dirty="0"/>
          </a:p>
        </p:txBody>
      </p:sp>
      <p:sp>
        <p:nvSpPr>
          <p:cNvPr id="78" name="Rectangle 77">
            <a:extLst>
              <a:ext uri="{FF2B5EF4-FFF2-40B4-BE49-F238E27FC236}">
                <a16:creationId xmlns:a16="http://schemas.microsoft.com/office/drawing/2014/main" id="{98A6CE58-A073-41DC-8AFA-7B6A471394DE}"/>
              </a:ext>
            </a:extLst>
          </p:cNvPr>
          <p:cNvSpPr/>
          <p:nvPr/>
        </p:nvSpPr>
        <p:spPr>
          <a:xfrm>
            <a:off x="8622845" y="3356872"/>
            <a:ext cx="822960" cy="303271"/>
          </a:xfrm>
          <a:prstGeom prst="rect">
            <a:avLst/>
          </a:prstGeom>
          <a:solidFill>
            <a:srgbClr val="7FB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520</a:t>
            </a:r>
            <a:endParaRPr lang="en-GB" sz="1200" dirty="0"/>
          </a:p>
        </p:txBody>
      </p:sp>
      <p:sp>
        <p:nvSpPr>
          <p:cNvPr id="79" name="Rectangle 78">
            <a:extLst>
              <a:ext uri="{FF2B5EF4-FFF2-40B4-BE49-F238E27FC236}">
                <a16:creationId xmlns:a16="http://schemas.microsoft.com/office/drawing/2014/main" id="{EB9BA84E-898E-451A-9EEA-4FC4C3C9EE83}"/>
              </a:ext>
            </a:extLst>
          </p:cNvPr>
          <p:cNvSpPr/>
          <p:nvPr/>
        </p:nvSpPr>
        <p:spPr>
          <a:xfrm>
            <a:off x="9793121" y="3356872"/>
            <a:ext cx="822960" cy="303271"/>
          </a:xfrm>
          <a:prstGeom prst="rect">
            <a:avLst/>
          </a:prstGeom>
          <a:solidFill>
            <a:srgbClr val="7FB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429</a:t>
            </a:r>
            <a:endParaRPr lang="en-GB" sz="1200" dirty="0"/>
          </a:p>
        </p:txBody>
      </p:sp>
      <p:pic>
        <p:nvPicPr>
          <p:cNvPr id="80" name="Picture 79">
            <a:extLst>
              <a:ext uri="{FF2B5EF4-FFF2-40B4-BE49-F238E27FC236}">
                <a16:creationId xmlns:a16="http://schemas.microsoft.com/office/drawing/2014/main" id="{AAEFF6B7-35C1-4DF4-A2EC-9D50A00CB1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12550" y="3033795"/>
            <a:ext cx="1479450" cy="229570"/>
          </a:xfrm>
          <a:prstGeom prst="rect">
            <a:avLst/>
          </a:prstGeom>
        </p:spPr>
      </p:pic>
      <p:pic>
        <p:nvPicPr>
          <p:cNvPr id="49" name="Picture 48" descr="A picture containing logo&#10;&#10;Description automatically generated">
            <a:extLst>
              <a:ext uri="{FF2B5EF4-FFF2-40B4-BE49-F238E27FC236}">
                <a16:creationId xmlns:a16="http://schemas.microsoft.com/office/drawing/2014/main" id="{C30C73C9-CE29-4F03-AB6E-3D556EDE12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8711" y="2307108"/>
            <a:ext cx="1577879" cy="811906"/>
          </a:xfrm>
          <a:prstGeom prst="rect">
            <a:avLst/>
          </a:prstGeom>
        </p:spPr>
      </p:pic>
      <p:sp>
        <p:nvSpPr>
          <p:cNvPr id="2" name="Title 1">
            <a:extLst>
              <a:ext uri="{FF2B5EF4-FFF2-40B4-BE49-F238E27FC236}">
                <a16:creationId xmlns:a16="http://schemas.microsoft.com/office/drawing/2014/main" id="{205ED5E6-5C3C-4C07-A3DF-4CA2E1EE2AC0}"/>
              </a:ext>
            </a:extLst>
          </p:cNvPr>
          <p:cNvSpPr>
            <a:spLocks noGrp="1"/>
          </p:cNvSpPr>
          <p:nvPr>
            <p:ph type="title"/>
          </p:nvPr>
        </p:nvSpPr>
        <p:spPr/>
        <p:txBody>
          <a:bodyPr/>
          <a:lstStyle/>
          <a:p>
            <a:br>
              <a:rPr lang="en-US" dirty="0"/>
            </a:br>
            <a:r>
              <a:rPr lang="en-US" dirty="0"/>
              <a:t>Green(er) Steel with low carbon footprint</a:t>
            </a:r>
            <a:endParaRPr lang="LID4096" dirty="0"/>
          </a:p>
        </p:txBody>
      </p:sp>
      <p:sp>
        <p:nvSpPr>
          <p:cNvPr id="50" name="Rectangle 49">
            <a:extLst>
              <a:ext uri="{FF2B5EF4-FFF2-40B4-BE49-F238E27FC236}">
                <a16:creationId xmlns:a16="http://schemas.microsoft.com/office/drawing/2014/main" id="{60FE85A0-B648-46A8-822C-0F9A52B459DD}"/>
              </a:ext>
            </a:extLst>
          </p:cNvPr>
          <p:cNvSpPr/>
          <p:nvPr/>
        </p:nvSpPr>
        <p:spPr>
          <a:xfrm>
            <a:off x="11335292" y="3333125"/>
            <a:ext cx="822960" cy="303271"/>
          </a:xfrm>
          <a:prstGeom prst="rect">
            <a:avLst/>
          </a:prstGeom>
          <a:solidFill>
            <a:srgbClr val="7FB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370</a:t>
            </a:r>
            <a:endParaRPr lang="en-GB" sz="1200" dirty="0"/>
          </a:p>
        </p:txBody>
      </p:sp>
      <p:pic>
        <p:nvPicPr>
          <p:cNvPr id="83" name="Picture 1">
            <a:extLst>
              <a:ext uri="{FF2B5EF4-FFF2-40B4-BE49-F238E27FC236}">
                <a16:creationId xmlns:a16="http://schemas.microsoft.com/office/drawing/2014/main" id="{AEDB7F79-3168-4CC8-B3FF-96D05E32EF4C}"/>
              </a:ext>
            </a:extLst>
          </p:cNvPr>
          <p:cNvPicPr>
            <a:picLocks noChangeAspect="1" noChangeArrowheads="1"/>
          </p:cNvPicPr>
          <p:nvPr/>
        </p:nvPicPr>
        <p:blipFill rotWithShape="1">
          <a:blip r:embed="rId5" cstate="print"/>
          <a:srcRect l="3329" t="33577" r="2707" b="2403"/>
          <a:stretch/>
        </p:blipFill>
        <p:spPr bwMode="auto">
          <a:xfrm>
            <a:off x="673182" y="1295872"/>
            <a:ext cx="1868728" cy="1790321"/>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9935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1">
            <a:extLst>
              <a:ext uri="{FF2B5EF4-FFF2-40B4-BE49-F238E27FC236}">
                <a16:creationId xmlns:a16="http://schemas.microsoft.com/office/drawing/2014/main" id="{4192D4AD-53A1-446F-8987-3560C2DA17A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D2BB185-60CB-4DF3-9F24-DB85029538C6}"/>
              </a:ext>
            </a:extLst>
          </p:cNvPr>
          <p:cNvSpPr txBox="1"/>
          <p:nvPr/>
        </p:nvSpPr>
        <p:spPr>
          <a:xfrm rot="16200000">
            <a:off x="11224813" y="4815488"/>
            <a:ext cx="1664728" cy="235898"/>
          </a:xfrm>
          <a:prstGeom prst="rect">
            <a:avLst/>
          </a:prstGeom>
          <a:noFill/>
        </p:spPr>
        <p:txBody>
          <a:bodyPr wrap="square" rtlCol="0">
            <a:spAutoFit/>
          </a:bodyPr>
          <a:lstStyle>
            <a:defPPr>
              <a:defRPr lang="en-US"/>
            </a:defPPr>
            <a:lvl1pPr>
              <a:defRPr sz="700">
                <a:solidFill>
                  <a:schemeClr val="bg1">
                    <a:lumMod val="75000"/>
                  </a:schemeClr>
                </a:solidFill>
                <a:latin typeface="Arial" pitchFamily="34" charset="0"/>
              </a:defRPr>
            </a:lvl1pPr>
          </a:lstStyle>
          <a:p>
            <a:r>
              <a:rPr lang="en-US" altLang="en-US" sz="933" dirty="0">
                <a:solidFill>
                  <a:schemeClr val="bg1"/>
                </a:solidFill>
              </a:rPr>
              <a:t>© </a:t>
            </a:r>
            <a:r>
              <a:rPr lang="en-US" altLang="en-US" sz="933" dirty="0" err="1">
                <a:solidFill>
                  <a:schemeClr val="bg1"/>
                </a:solidFill>
              </a:rPr>
              <a:t>Abako</a:t>
            </a:r>
            <a:endParaRPr lang="en-US" altLang="en-US" sz="933" dirty="0">
              <a:solidFill>
                <a:schemeClr val="bg1"/>
              </a:solidFill>
            </a:endParaRPr>
          </a:p>
        </p:txBody>
      </p:sp>
      <p:pic>
        <p:nvPicPr>
          <p:cNvPr id="12" name="Picture 11" descr="Shape&#10;&#10;Description automatically generated">
            <a:extLst>
              <a:ext uri="{FF2B5EF4-FFF2-40B4-BE49-F238E27FC236}">
                <a16:creationId xmlns:a16="http://schemas.microsoft.com/office/drawing/2014/main" id="{AF9408ED-4EFB-425B-83B6-C72978D406CA}"/>
              </a:ext>
            </a:extLst>
          </p:cNvPr>
          <p:cNvPicPr>
            <a:picLocks noChangeAspect="1"/>
          </p:cNvPicPr>
          <p:nvPr/>
        </p:nvPicPr>
        <p:blipFill>
          <a:blip r:embed="rId4" cstate="screen">
            <a:alphaModFix amt="88000"/>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a:ext>
            </a:extLst>
          </a:blip>
          <a:stretch>
            <a:fillRect/>
          </a:stretch>
        </p:blipFill>
        <p:spPr>
          <a:xfrm>
            <a:off x="1" y="0"/>
            <a:ext cx="8815948" cy="6858000"/>
          </a:xfrm>
          <a:prstGeom prst="rect">
            <a:avLst/>
          </a:prstGeom>
        </p:spPr>
      </p:pic>
      <p:sp>
        <p:nvSpPr>
          <p:cNvPr id="10" name="TextBox 9">
            <a:extLst>
              <a:ext uri="{FF2B5EF4-FFF2-40B4-BE49-F238E27FC236}">
                <a16:creationId xmlns:a16="http://schemas.microsoft.com/office/drawing/2014/main" id="{832EA88D-BB3B-4785-9A87-FE28A6BFB457}"/>
              </a:ext>
            </a:extLst>
          </p:cNvPr>
          <p:cNvSpPr txBox="1"/>
          <p:nvPr/>
        </p:nvSpPr>
        <p:spPr>
          <a:xfrm>
            <a:off x="134824" y="5157193"/>
            <a:ext cx="5961177" cy="1467133"/>
          </a:xfrm>
          <a:prstGeom prst="rect">
            <a:avLst/>
          </a:prstGeom>
          <a:noFill/>
        </p:spPr>
        <p:txBody>
          <a:bodyPr wrap="square" rtlCol="0">
            <a:spAutoFit/>
          </a:bodyPr>
          <a:lstStyle/>
          <a:p>
            <a:pPr defTabSz="457189">
              <a:spcBef>
                <a:spcPts val="800"/>
              </a:spcBef>
              <a:defRPr/>
            </a:pPr>
            <a:r>
              <a:rPr lang="en-US" sz="3200" dirty="0">
                <a:solidFill>
                  <a:schemeClr val="bg1"/>
                </a:solidFill>
                <a:latin typeface="Arial" pitchFamily="34" charset="0"/>
                <a:cs typeface="Arial" pitchFamily="34" charset="0"/>
              </a:rPr>
              <a:t>New train station in </a:t>
            </a:r>
            <a:r>
              <a:rPr lang="en-US" sz="3200" dirty="0" err="1">
                <a:solidFill>
                  <a:schemeClr val="bg1"/>
                </a:solidFill>
                <a:latin typeface="Arial" pitchFamily="34" charset="0"/>
                <a:cs typeface="Arial" pitchFamily="34" charset="0"/>
              </a:rPr>
              <a:t>Varberg</a:t>
            </a:r>
            <a:r>
              <a:rPr lang="en-US" sz="3200" dirty="0">
                <a:solidFill>
                  <a:schemeClr val="bg1"/>
                </a:solidFill>
                <a:latin typeface="Arial" pitchFamily="34" charset="0"/>
                <a:cs typeface="Arial" pitchFamily="34" charset="0"/>
              </a:rPr>
              <a:t>, Sweden</a:t>
            </a:r>
          </a:p>
          <a:p>
            <a:pPr defTabSz="457189">
              <a:spcBef>
                <a:spcPts val="800"/>
              </a:spcBef>
              <a:defRPr/>
            </a:pPr>
            <a:r>
              <a:rPr lang="en-US" sz="1867" dirty="0">
                <a:solidFill>
                  <a:srgbClr val="FFFFFF"/>
                </a:solidFill>
                <a:latin typeface="Arial" pitchFamily="34" charset="0"/>
                <a:ea typeface="MS PGothic"/>
                <a:cs typeface="Arial" pitchFamily="34" charset="0"/>
              </a:rPr>
              <a:t>1,200 t PU 22 and AZ 44-700N</a:t>
            </a:r>
            <a:endParaRPr lang="nl-BE" sz="1867" dirty="0">
              <a:solidFill>
                <a:srgbClr val="FFFFFF"/>
              </a:solidFill>
              <a:latin typeface="Arial" pitchFamily="34" charset="0"/>
              <a:ea typeface="MS PGothic"/>
              <a:cs typeface="Arial" pitchFamily="34" charset="0"/>
            </a:endParaRPr>
          </a:p>
        </p:txBody>
      </p:sp>
      <p:sp>
        <p:nvSpPr>
          <p:cNvPr id="7" name="Rectangle 6">
            <a:extLst>
              <a:ext uri="{FF2B5EF4-FFF2-40B4-BE49-F238E27FC236}">
                <a16:creationId xmlns:a16="http://schemas.microsoft.com/office/drawing/2014/main" id="{F389CF25-2DA2-40A7-B977-DE00E1685010}"/>
              </a:ext>
            </a:extLst>
          </p:cNvPr>
          <p:cNvSpPr/>
          <p:nvPr/>
        </p:nvSpPr>
        <p:spPr>
          <a:xfrm>
            <a:off x="7344139" y="0"/>
            <a:ext cx="4847860" cy="2084851"/>
          </a:xfrm>
          <a:prstGeom prst="rect">
            <a:avLst/>
          </a:prstGeom>
          <a:gradFill flip="none" rotWithShape="1">
            <a:gsLst>
              <a:gs pos="0">
                <a:schemeClr val="tx1">
                  <a:alpha val="50000"/>
                </a:schemeClr>
              </a:gs>
              <a:gs pos="50000">
                <a:schemeClr val="tx1">
                  <a:alpha val="20000"/>
                </a:schemeClr>
              </a:gs>
              <a:gs pos="100000">
                <a:schemeClr val="tx1">
                  <a:alpha val="0"/>
                </a:schemeClr>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400"/>
          </a:p>
        </p:txBody>
      </p:sp>
      <p:pic>
        <p:nvPicPr>
          <p:cNvPr id="15" name="Picture 4">
            <a:extLst>
              <a:ext uri="{FF2B5EF4-FFF2-40B4-BE49-F238E27FC236}">
                <a16:creationId xmlns:a16="http://schemas.microsoft.com/office/drawing/2014/main" id="{EE3793DD-8BBD-49DE-8536-2636EB1DE8E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81309" y="1"/>
            <a:ext cx="1710692" cy="8909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996F7AD0-3E8B-49CA-A5CF-B9F29B3BBA44}"/>
              </a:ext>
            </a:extLst>
          </p:cNvPr>
          <p:cNvGrpSpPr/>
          <p:nvPr/>
        </p:nvGrpSpPr>
        <p:grpSpPr>
          <a:xfrm>
            <a:off x="7343778" y="5765802"/>
            <a:ext cx="4848223" cy="1092199"/>
            <a:chOff x="5507832" y="4324349"/>
            <a:chExt cx="3636167" cy="819149"/>
          </a:xfrm>
        </p:grpSpPr>
        <p:sp>
          <p:nvSpPr>
            <p:cNvPr id="16" name="Rectangle 14">
              <a:extLst>
                <a:ext uri="{FF2B5EF4-FFF2-40B4-BE49-F238E27FC236}">
                  <a16:creationId xmlns:a16="http://schemas.microsoft.com/office/drawing/2014/main" id="{F9A64268-FD12-400C-B1F8-FD3436A9FDF5}"/>
                </a:ext>
              </a:extLst>
            </p:cNvPr>
            <p:cNvSpPr/>
            <p:nvPr/>
          </p:nvSpPr>
          <p:spPr>
            <a:xfrm>
              <a:off x="5507832" y="4324349"/>
              <a:ext cx="3636167" cy="819149"/>
            </a:xfrm>
            <a:custGeom>
              <a:avLst/>
              <a:gdLst>
                <a:gd name="connsiteX0" fmla="*/ 0 w 3648074"/>
                <a:gd name="connsiteY0" fmla="*/ 0 h 816768"/>
                <a:gd name="connsiteX1" fmla="*/ 3648074 w 3648074"/>
                <a:gd name="connsiteY1" fmla="*/ 0 h 816768"/>
                <a:gd name="connsiteX2" fmla="*/ 3648074 w 3648074"/>
                <a:gd name="connsiteY2" fmla="*/ 816768 h 816768"/>
                <a:gd name="connsiteX3" fmla="*/ 0 w 3648074"/>
                <a:gd name="connsiteY3" fmla="*/ 816768 h 816768"/>
                <a:gd name="connsiteX4" fmla="*/ 0 w 3648074"/>
                <a:gd name="connsiteY4" fmla="*/ 0 h 816768"/>
                <a:gd name="connsiteX0" fmla="*/ 176212 w 3648074"/>
                <a:gd name="connsiteY0" fmla="*/ 0 h 819149"/>
                <a:gd name="connsiteX1" fmla="*/ 3648074 w 3648074"/>
                <a:gd name="connsiteY1" fmla="*/ 2381 h 819149"/>
                <a:gd name="connsiteX2" fmla="*/ 3648074 w 3648074"/>
                <a:gd name="connsiteY2" fmla="*/ 819149 h 819149"/>
                <a:gd name="connsiteX3" fmla="*/ 0 w 3648074"/>
                <a:gd name="connsiteY3" fmla="*/ 819149 h 819149"/>
                <a:gd name="connsiteX4" fmla="*/ 176212 w 3648074"/>
                <a:gd name="connsiteY4" fmla="*/ 0 h 819149"/>
                <a:gd name="connsiteX0" fmla="*/ 164305 w 3636167"/>
                <a:gd name="connsiteY0" fmla="*/ 0 h 819149"/>
                <a:gd name="connsiteX1" fmla="*/ 3636167 w 3636167"/>
                <a:gd name="connsiteY1" fmla="*/ 2381 h 819149"/>
                <a:gd name="connsiteX2" fmla="*/ 3636167 w 3636167"/>
                <a:gd name="connsiteY2" fmla="*/ 819149 h 819149"/>
                <a:gd name="connsiteX3" fmla="*/ 0 w 3636167"/>
                <a:gd name="connsiteY3" fmla="*/ 819149 h 819149"/>
                <a:gd name="connsiteX4" fmla="*/ 164305 w 3636167"/>
                <a:gd name="connsiteY4" fmla="*/ 0 h 819149"/>
                <a:gd name="connsiteX0" fmla="*/ 164305 w 3636167"/>
                <a:gd name="connsiteY0" fmla="*/ 0 h 819149"/>
                <a:gd name="connsiteX1" fmla="*/ 3636167 w 3636167"/>
                <a:gd name="connsiteY1" fmla="*/ 2381 h 819149"/>
                <a:gd name="connsiteX2" fmla="*/ 3636167 w 3636167"/>
                <a:gd name="connsiteY2" fmla="*/ 819149 h 819149"/>
                <a:gd name="connsiteX3" fmla="*/ 0 w 3636167"/>
                <a:gd name="connsiteY3" fmla="*/ 819149 h 819149"/>
                <a:gd name="connsiteX4" fmla="*/ 164305 w 3636167"/>
                <a:gd name="connsiteY4" fmla="*/ 0 h 819149"/>
                <a:gd name="connsiteX0" fmla="*/ 164305 w 3636167"/>
                <a:gd name="connsiteY0" fmla="*/ 0 h 819149"/>
                <a:gd name="connsiteX1" fmla="*/ 3636167 w 3636167"/>
                <a:gd name="connsiteY1" fmla="*/ 2381 h 819149"/>
                <a:gd name="connsiteX2" fmla="*/ 3636167 w 3636167"/>
                <a:gd name="connsiteY2" fmla="*/ 819149 h 819149"/>
                <a:gd name="connsiteX3" fmla="*/ 0 w 3636167"/>
                <a:gd name="connsiteY3" fmla="*/ 819149 h 819149"/>
                <a:gd name="connsiteX4" fmla="*/ 164305 w 3636167"/>
                <a:gd name="connsiteY4" fmla="*/ 0 h 819149"/>
                <a:gd name="connsiteX0" fmla="*/ 161924 w 3636167"/>
                <a:gd name="connsiteY0" fmla="*/ 0 h 819149"/>
                <a:gd name="connsiteX1" fmla="*/ 3636167 w 3636167"/>
                <a:gd name="connsiteY1" fmla="*/ 2381 h 819149"/>
                <a:gd name="connsiteX2" fmla="*/ 3636167 w 3636167"/>
                <a:gd name="connsiteY2" fmla="*/ 819149 h 819149"/>
                <a:gd name="connsiteX3" fmla="*/ 0 w 3636167"/>
                <a:gd name="connsiteY3" fmla="*/ 819149 h 819149"/>
                <a:gd name="connsiteX4" fmla="*/ 161924 w 3636167"/>
                <a:gd name="connsiteY4" fmla="*/ 0 h 81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6167" h="819149">
                  <a:moveTo>
                    <a:pt x="161924" y="0"/>
                  </a:moveTo>
                  <a:lnTo>
                    <a:pt x="3636167" y="2381"/>
                  </a:lnTo>
                  <a:lnTo>
                    <a:pt x="3636167" y="819149"/>
                  </a:lnTo>
                  <a:lnTo>
                    <a:pt x="0" y="819149"/>
                  </a:lnTo>
                  <a:lnTo>
                    <a:pt x="161924" y="0"/>
                  </a:lnTo>
                  <a:close/>
                </a:path>
              </a:pathLst>
            </a:cu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2400"/>
            </a:p>
          </p:txBody>
        </p:sp>
        <p:pic>
          <p:nvPicPr>
            <p:cNvPr id="17" name="Picture 16">
              <a:extLst>
                <a:ext uri="{FF2B5EF4-FFF2-40B4-BE49-F238E27FC236}">
                  <a16:creationId xmlns:a16="http://schemas.microsoft.com/office/drawing/2014/main" id="{4AE5AA6D-EB9B-4888-99EF-6E65A6010F4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81344" y="4418374"/>
              <a:ext cx="1121146" cy="618068"/>
            </a:xfrm>
            <a:prstGeom prst="rect">
              <a:avLst/>
            </a:prstGeom>
          </p:spPr>
        </p:pic>
        <p:pic>
          <p:nvPicPr>
            <p:cNvPr id="21" name="Picture 20">
              <a:extLst>
                <a:ext uri="{FF2B5EF4-FFF2-40B4-BE49-F238E27FC236}">
                  <a16:creationId xmlns:a16="http://schemas.microsoft.com/office/drawing/2014/main" id="{27220D5C-94AE-4829-8DC3-F4150C3FBA1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31279" y="4433278"/>
              <a:ext cx="1206911" cy="603164"/>
            </a:xfrm>
            <a:prstGeom prst="rect">
              <a:avLst/>
            </a:prstGeom>
          </p:spPr>
        </p:pic>
      </p:grpSp>
    </p:spTree>
    <p:extLst>
      <p:ext uri="{BB962C8B-B14F-4D97-AF65-F5344CB8AC3E}">
        <p14:creationId xmlns:p14="http://schemas.microsoft.com/office/powerpoint/2010/main" val="36132745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9Bg_MpDIHnhsZ41y.5RQA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9_PresentationV8">
  <a:themeElements>
    <a:clrScheme name="ArcelorMittal">
      <a:dk1>
        <a:srgbClr val="696969"/>
      </a:dk1>
      <a:lt1>
        <a:srgbClr val="FFFFFF"/>
      </a:lt1>
      <a:dk2>
        <a:srgbClr val="FF3700"/>
      </a:dk2>
      <a:lt2>
        <a:srgbClr val="C5BCA4"/>
      </a:lt2>
      <a:accent1>
        <a:srgbClr val="0070C0"/>
      </a:accent1>
      <a:accent2>
        <a:srgbClr val="8B819E"/>
      </a:accent2>
      <a:accent3>
        <a:srgbClr val="5C7F92"/>
      </a:accent3>
      <a:accent4>
        <a:srgbClr val="70A489"/>
      </a:accent4>
      <a:accent5>
        <a:srgbClr val="C88F42"/>
      </a:accent5>
      <a:accent6>
        <a:srgbClr val="8B819E"/>
      </a:accent6>
      <a:hlink>
        <a:srgbClr val="9DB1C9"/>
      </a:hlink>
      <a:folHlink>
        <a:srgbClr val="BAC48C"/>
      </a:folHlink>
    </a:clrScheme>
    <a:fontScheme name="PresentationV8">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2400" b="0" i="0" u="none" strike="noStrike" cap="none" normalizeH="0" baseline="-25000" smtClean="0">
            <a:ln>
              <a:noFill/>
            </a:ln>
            <a:solidFill>
              <a:srgbClr val="FAFFFF"/>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2400" b="0" i="0" u="none" strike="noStrike" cap="none" normalizeH="0" baseline="-25000" smtClean="0">
            <a:ln>
              <a:noFill/>
            </a:ln>
            <a:solidFill>
              <a:srgbClr val="FAFFFF"/>
            </a:solidFill>
            <a:effectLst/>
            <a:latin typeface="Arial" pitchFamily="34" charset="0"/>
            <a:ea typeface="MS PGothic" pitchFamily="34" charset="-128"/>
          </a:defRPr>
        </a:defPPr>
      </a:lstStyle>
    </a:lnDef>
  </a:objectDefaults>
  <a:extraClrSchemeLst>
    <a:extraClrScheme>
      <a:clrScheme name="PresentationV8 1">
        <a:dk1>
          <a:srgbClr val="696969"/>
        </a:dk1>
        <a:lt1>
          <a:srgbClr val="FFFFFF"/>
        </a:lt1>
        <a:dk2>
          <a:srgbClr val="FF3700"/>
        </a:dk2>
        <a:lt2>
          <a:srgbClr val="BAC48C"/>
        </a:lt2>
        <a:accent1>
          <a:srgbClr val="DCD4C2"/>
        </a:accent1>
        <a:accent2>
          <a:srgbClr val="C5BCA4"/>
        </a:accent2>
        <a:accent3>
          <a:srgbClr val="FFFFFF"/>
        </a:accent3>
        <a:accent4>
          <a:srgbClr val="595959"/>
        </a:accent4>
        <a:accent5>
          <a:srgbClr val="EBE6DD"/>
        </a:accent5>
        <a:accent6>
          <a:srgbClr val="B2AA94"/>
        </a:accent6>
        <a:hlink>
          <a:srgbClr val="8B819E"/>
        </a:hlink>
        <a:folHlink>
          <a:srgbClr val="9DB1C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celorMittal template 16x9" id="{2080C811-E281-4F53-A338-B1B429535C64}" vid="{EAE1C29F-A62A-497F-AC0B-627198192CCD}"/>
    </a:ext>
  </a:extLst>
</a:theme>
</file>

<file path=ppt/theme/theme2.xml><?xml version="1.0" encoding="utf-8"?>
<a:theme xmlns:a="http://schemas.openxmlformats.org/drawingml/2006/main" name="7_PresentationV8">
  <a:themeElements>
    <a:clrScheme name="AM 2022">
      <a:dk1>
        <a:srgbClr val="414141"/>
      </a:dk1>
      <a:lt1>
        <a:srgbClr val="FFFFFF"/>
      </a:lt1>
      <a:dk2>
        <a:srgbClr val="FF3700"/>
      </a:dk2>
      <a:lt2>
        <a:srgbClr val="0070C0"/>
      </a:lt2>
      <a:accent1>
        <a:srgbClr val="460A78"/>
      </a:accent1>
      <a:accent2>
        <a:srgbClr val="BE2878"/>
      </a:accent2>
      <a:accent3>
        <a:srgbClr val="E63C41"/>
      </a:accent3>
      <a:accent4>
        <a:srgbClr val="F58746"/>
      </a:accent4>
      <a:accent5>
        <a:srgbClr val="FFBE6E"/>
      </a:accent5>
      <a:accent6>
        <a:srgbClr val="EAEAEA"/>
      </a:accent6>
      <a:hlink>
        <a:srgbClr val="505050"/>
      </a:hlink>
      <a:folHlink>
        <a:srgbClr val="414141"/>
      </a:folHlink>
    </a:clrScheme>
    <a:fontScheme name="PresentationV8">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2400" b="0" i="0" u="none" strike="noStrike" cap="none" normalizeH="0" baseline="-25000" smtClean="0">
            <a:ln>
              <a:noFill/>
            </a:ln>
            <a:solidFill>
              <a:srgbClr val="FAFFFF"/>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2400" b="0" i="0" u="none" strike="noStrike" cap="none" normalizeH="0" baseline="-25000" smtClean="0">
            <a:ln>
              <a:noFill/>
            </a:ln>
            <a:solidFill>
              <a:srgbClr val="FAFFFF"/>
            </a:solidFill>
            <a:effectLst/>
            <a:latin typeface="Arial" pitchFamily="34" charset="0"/>
            <a:ea typeface="MS PGothic" pitchFamily="34" charset="-128"/>
          </a:defRPr>
        </a:defPPr>
      </a:lstStyle>
    </a:lnDef>
  </a:objectDefaults>
  <a:extraClrSchemeLst>
    <a:extraClrScheme>
      <a:clrScheme name="PresentationV8 1">
        <a:dk1>
          <a:srgbClr val="696969"/>
        </a:dk1>
        <a:lt1>
          <a:srgbClr val="FFFFFF"/>
        </a:lt1>
        <a:dk2>
          <a:srgbClr val="FF3700"/>
        </a:dk2>
        <a:lt2>
          <a:srgbClr val="BAC48C"/>
        </a:lt2>
        <a:accent1>
          <a:srgbClr val="DCD4C2"/>
        </a:accent1>
        <a:accent2>
          <a:srgbClr val="C5BCA4"/>
        </a:accent2>
        <a:accent3>
          <a:srgbClr val="FFFFFF"/>
        </a:accent3>
        <a:accent4>
          <a:srgbClr val="595959"/>
        </a:accent4>
        <a:accent5>
          <a:srgbClr val="EBE6DD"/>
        </a:accent5>
        <a:accent6>
          <a:srgbClr val="B2AA94"/>
        </a:accent6>
        <a:hlink>
          <a:srgbClr val="8B819E"/>
        </a:hlink>
        <a:folHlink>
          <a:srgbClr val="9DB1C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celorMittal template 16x9" id="{2080C811-E281-4F53-A338-B1B429535C64}" vid="{EAE1C29F-A62A-497F-AC0B-627198192C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enutzerdefiniert 6">
    <a:dk1>
      <a:sysClr val="windowText" lastClr="000000"/>
    </a:dk1>
    <a:lt1>
      <a:sysClr val="window" lastClr="FFFFFF"/>
    </a:lt1>
    <a:dk2>
      <a:srgbClr val="333333"/>
    </a:dk2>
    <a:lt2>
      <a:srgbClr val="777777"/>
    </a:lt2>
    <a:accent1>
      <a:srgbClr val="1E538E"/>
    </a:accent1>
    <a:accent2>
      <a:srgbClr val="69A44D"/>
    </a:accent2>
    <a:accent3>
      <a:srgbClr val="E5A42E"/>
    </a:accent3>
    <a:accent4>
      <a:srgbClr val="D2C067"/>
    </a:accent4>
    <a:accent5>
      <a:srgbClr val="BDCAD3"/>
    </a:accent5>
    <a:accent6>
      <a:srgbClr val="D1D1C2"/>
    </a:accent6>
    <a:hlink>
      <a:srgbClr val="0000FF"/>
    </a:hlink>
    <a:folHlink>
      <a:srgbClr val="800080"/>
    </a:folHlink>
  </a:clrScheme>
  <a:fontScheme name="Design_Tim">
    <a:majorFont>
      <a:latin typeface="CMU Bright"/>
      <a:ea typeface=""/>
      <a:cs typeface=""/>
    </a:majorFont>
    <a:minorFont>
      <a:latin typeface="CMU Br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Benutzerdefiniert 9">
    <a:dk1>
      <a:sysClr val="windowText" lastClr="000000"/>
    </a:dk1>
    <a:lt1>
      <a:sysClr val="window" lastClr="FFFFFF"/>
    </a:lt1>
    <a:dk2>
      <a:srgbClr val="333333"/>
    </a:dk2>
    <a:lt2>
      <a:srgbClr val="777777"/>
    </a:lt2>
    <a:accent1>
      <a:srgbClr val="FF3700"/>
    </a:accent1>
    <a:accent2>
      <a:srgbClr val="C5BCA4"/>
    </a:accent2>
    <a:accent3>
      <a:srgbClr val="696969"/>
    </a:accent3>
    <a:accent4>
      <a:srgbClr val="5C7F92"/>
    </a:accent4>
    <a:accent5>
      <a:srgbClr val="70A489"/>
    </a:accent5>
    <a:accent6>
      <a:srgbClr val="C88F42"/>
    </a:accent6>
    <a:hlink>
      <a:srgbClr val="0000FF"/>
    </a:hlink>
    <a:folHlink>
      <a:srgbClr val="800080"/>
    </a:folHlink>
  </a:clrScheme>
  <a:fontScheme name="Benutzerdefiniert 2">
    <a:majorFont>
      <a:latin typeface="VAG Rounded Std Light"/>
      <a:ea typeface=""/>
      <a:cs typeface=""/>
    </a:majorFont>
    <a:minorFont>
      <a:latin typeface="VAG Rounded Std Thi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nutzerdefiniert 6">
    <a:dk1>
      <a:sysClr val="windowText" lastClr="000000"/>
    </a:dk1>
    <a:lt1>
      <a:sysClr val="window" lastClr="FFFFFF"/>
    </a:lt1>
    <a:dk2>
      <a:srgbClr val="333333"/>
    </a:dk2>
    <a:lt2>
      <a:srgbClr val="777777"/>
    </a:lt2>
    <a:accent1>
      <a:srgbClr val="1E538E"/>
    </a:accent1>
    <a:accent2>
      <a:srgbClr val="69A44D"/>
    </a:accent2>
    <a:accent3>
      <a:srgbClr val="E5A42E"/>
    </a:accent3>
    <a:accent4>
      <a:srgbClr val="D2C067"/>
    </a:accent4>
    <a:accent5>
      <a:srgbClr val="BDCAD3"/>
    </a:accent5>
    <a:accent6>
      <a:srgbClr val="D1D1C2"/>
    </a:accent6>
    <a:hlink>
      <a:srgbClr val="0000FF"/>
    </a:hlink>
    <a:folHlink>
      <a:srgbClr val="800080"/>
    </a:folHlink>
  </a:clrScheme>
  <a:fontScheme name="Design_Tim">
    <a:majorFont>
      <a:latin typeface="CMU Bright"/>
      <a:ea typeface=""/>
      <a:cs typeface=""/>
    </a:majorFont>
    <a:minorFont>
      <a:latin typeface="CMU Br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Benutzerdefiniert 9">
    <a:dk1>
      <a:sysClr val="windowText" lastClr="000000"/>
    </a:dk1>
    <a:lt1>
      <a:sysClr val="window" lastClr="FFFFFF"/>
    </a:lt1>
    <a:dk2>
      <a:srgbClr val="333333"/>
    </a:dk2>
    <a:lt2>
      <a:srgbClr val="777777"/>
    </a:lt2>
    <a:accent1>
      <a:srgbClr val="FF3700"/>
    </a:accent1>
    <a:accent2>
      <a:srgbClr val="C5BCA4"/>
    </a:accent2>
    <a:accent3>
      <a:srgbClr val="696969"/>
    </a:accent3>
    <a:accent4>
      <a:srgbClr val="5C7F92"/>
    </a:accent4>
    <a:accent5>
      <a:srgbClr val="70A489"/>
    </a:accent5>
    <a:accent6>
      <a:srgbClr val="C88F42"/>
    </a:accent6>
    <a:hlink>
      <a:srgbClr val="0000FF"/>
    </a:hlink>
    <a:folHlink>
      <a:srgbClr val="800080"/>
    </a:folHlink>
  </a:clrScheme>
  <a:fontScheme name="Benutzerdefiniert 2">
    <a:majorFont>
      <a:latin typeface="VAG Rounded Std Light"/>
      <a:ea typeface=""/>
      <a:cs typeface=""/>
    </a:majorFont>
    <a:minorFont>
      <a:latin typeface="VAG Rounded Std Thi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enutzerdefiniert 9">
    <a:dk1>
      <a:sysClr val="windowText" lastClr="000000"/>
    </a:dk1>
    <a:lt1>
      <a:sysClr val="window" lastClr="FFFFFF"/>
    </a:lt1>
    <a:dk2>
      <a:srgbClr val="333333"/>
    </a:dk2>
    <a:lt2>
      <a:srgbClr val="777777"/>
    </a:lt2>
    <a:accent1>
      <a:srgbClr val="FF3700"/>
    </a:accent1>
    <a:accent2>
      <a:srgbClr val="C5BCA4"/>
    </a:accent2>
    <a:accent3>
      <a:srgbClr val="696969"/>
    </a:accent3>
    <a:accent4>
      <a:srgbClr val="5C7F92"/>
    </a:accent4>
    <a:accent5>
      <a:srgbClr val="70A489"/>
    </a:accent5>
    <a:accent6>
      <a:srgbClr val="C88F42"/>
    </a:accent6>
    <a:hlink>
      <a:srgbClr val="0000FF"/>
    </a:hlink>
    <a:folHlink>
      <a:srgbClr val="800080"/>
    </a:folHlink>
  </a:clrScheme>
  <a:fontScheme name="Benutzerdefiniert 2">
    <a:majorFont>
      <a:latin typeface="VAG Rounded Std Light"/>
      <a:ea typeface=""/>
      <a:cs typeface=""/>
    </a:majorFont>
    <a:minorFont>
      <a:latin typeface="VAG Rounded Std Thi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Benutzerdefiniert 9">
    <a:dk1>
      <a:sysClr val="windowText" lastClr="000000"/>
    </a:dk1>
    <a:lt1>
      <a:sysClr val="window" lastClr="FFFFFF"/>
    </a:lt1>
    <a:dk2>
      <a:srgbClr val="333333"/>
    </a:dk2>
    <a:lt2>
      <a:srgbClr val="777777"/>
    </a:lt2>
    <a:accent1>
      <a:srgbClr val="FF3700"/>
    </a:accent1>
    <a:accent2>
      <a:srgbClr val="C5BCA4"/>
    </a:accent2>
    <a:accent3>
      <a:srgbClr val="696969"/>
    </a:accent3>
    <a:accent4>
      <a:srgbClr val="5C7F92"/>
    </a:accent4>
    <a:accent5>
      <a:srgbClr val="70A489"/>
    </a:accent5>
    <a:accent6>
      <a:srgbClr val="C88F42"/>
    </a:accent6>
    <a:hlink>
      <a:srgbClr val="0000FF"/>
    </a:hlink>
    <a:folHlink>
      <a:srgbClr val="800080"/>
    </a:folHlink>
  </a:clrScheme>
  <a:fontScheme name="Benutzerdefiniert 2">
    <a:majorFont>
      <a:latin typeface="VAG Rounded Std Light"/>
      <a:ea typeface=""/>
      <a:cs typeface=""/>
    </a:majorFont>
    <a:minorFont>
      <a:latin typeface="VAG Rounded Std Thi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Benutzerdefiniert 6">
    <a:dk1>
      <a:sysClr val="windowText" lastClr="000000"/>
    </a:dk1>
    <a:lt1>
      <a:sysClr val="window" lastClr="FFFFFF"/>
    </a:lt1>
    <a:dk2>
      <a:srgbClr val="333333"/>
    </a:dk2>
    <a:lt2>
      <a:srgbClr val="777777"/>
    </a:lt2>
    <a:accent1>
      <a:srgbClr val="1E538E"/>
    </a:accent1>
    <a:accent2>
      <a:srgbClr val="69A44D"/>
    </a:accent2>
    <a:accent3>
      <a:srgbClr val="E5A42E"/>
    </a:accent3>
    <a:accent4>
      <a:srgbClr val="D2C067"/>
    </a:accent4>
    <a:accent5>
      <a:srgbClr val="BDCAD3"/>
    </a:accent5>
    <a:accent6>
      <a:srgbClr val="D1D1C2"/>
    </a:accent6>
    <a:hlink>
      <a:srgbClr val="0000FF"/>
    </a:hlink>
    <a:folHlink>
      <a:srgbClr val="800080"/>
    </a:folHlink>
  </a:clrScheme>
  <a:fontScheme name="Design_Tim">
    <a:majorFont>
      <a:latin typeface="CMU Bright"/>
      <a:ea typeface=""/>
      <a:cs typeface=""/>
    </a:majorFont>
    <a:minorFont>
      <a:latin typeface="CMU Br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Benutzerdefiniert 6">
    <a:dk1>
      <a:sysClr val="windowText" lastClr="000000"/>
    </a:dk1>
    <a:lt1>
      <a:sysClr val="window" lastClr="FFFFFF"/>
    </a:lt1>
    <a:dk2>
      <a:srgbClr val="333333"/>
    </a:dk2>
    <a:lt2>
      <a:srgbClr val="777777"/>
    </a:lt2>
    <a:accent1>
      <a:srgbClr val="1E538E"/>
    </a:accent1>
    <a:accent2>
      <a:srgbClr val="69A44D"/>
    </a:accent2>
    <a:accent3>
      <a:srgbClr val="E5A42E"/>
    </a:accent3>
    <a:accent4>
      <a:srgbClr val="D2C067"/>
    </a:accent4>
    <a:accent5>
      <a:srgbClr val="BDCAD3"/>
    </a:accent5>
    <a:accent6>
      <a:srgbClr val="D1D1C2"/>
    </a:accent6>
    <a:hlink>
      <a:srgbClr val="0000FF"/>
    </a:hlink>
    <a:folHlink>
      <a:srgbClr val="800080"/>
    </a:folHlink>
  </a:clrScheme>
  <a:fontScheme name="Design_Tim">
    <a:majorFont>
      <a:latin typeface="CMU Bright"/>
      <a:ea typeface=""/>
      <a:cs typeface=""/>
    </a:majorFont>
    <a:minorFont>
      <a:latin typeface="CMU Br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Benutzerdefiniert 9">
    <a:dk1>
      <a:sysClr val="windowText" lastClr="000000"/>
    </a:dk1>
    <a:lt1>
      <a:sysClr val="window" lastClr="FFFFFF"/>
    </a:lt1>
    <a:dk2>
      <a:srgbClr val="333333"/>
    </a:dk2>
    <a:lt2>
      <a:srgbClr val="777777"/>
    </a:lt2>
    <a:accent1>
      <a:srgbClr val="FF3700"/>
    </a:accent1>
    <a:accent2>
      <a:srgbClr val="C5BCA4"/>
    </a:accent2>
    <a:accent3>
      <a:srgbClr val="696969"/>
    </a:accent3>
    <a:accent4>
      <a:srgbClr val="5C7F92"/>
    </a:accent4>
    <a:accent5>
      <a:srgbClr val="70A489"/>
    </a:accent5>
    <a:accent6>
      <a:srgbClr val="C88F42"/>
    </a:accent6>
    <a:hlink>
      <a:srgbClr val="0000FF"/>
    </a:hlink>
    <a:folHlink>
      <a:srgbClr val="800080"/>
    </a:folHlink>
  </a:clrScheme>
  <a:fontScheme name="Benutzerdefiniert 2">
    <a:majorFont>
      <a:latin typeface="VAG Rounded Std Light"/>
      <a:ea typeface=""/>
      <a:cs typeface=""/>
    </a:majorFont>
    <a:minorFont>
      <a:latin typeface="VAG Rounded Std Thi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Benutzerdefiniert 9">
    <a:dk1>
      <a:sysClr val="windowText" lastClr="000000"/>
    </a:dk1>
    <a:lt1>
      <a:sysClr val="window" lastClr="FFFFFF"/>
    </a:lt1>
    <a:dk2>
      <a:srgbClr val="333333"/>
    </a:dk2>
    <a:lt2>
      <a:srgbClr val="777777"/>
    </a:lt2>
    <a:accent1>
      <a:srgbClr val="FF3700"/>
    </a:accent1>
    <a:accent2>
      <a:srgbClr val="C5BCA4"/>
    </a:accent2>
    <a:accent3>
      <a:srgbClr val="696969"/>
    </a:accent3>
    <a:accent4>
      <a:srgbClr val="5C7F92"/>
    </a:accent4>
    <a:accent5>
      <a:srgbClr val="70A489"/>
    </a:accent5>
    <a:accent6>
      <a:srgbClr val="C88F42"/>
    </a:accent6>
    <a:hlink>
      <a:srgbClr val="0000FF"/>
    </a:hlink>
    <a:folHlink>
      <a:srgbClr val="800080"/>
    </a:folHlink>
  </a:clrScheme>
  <a:fontScheme name="Benutzerdefiniert 2">
    <a:majorFont>
      <a:latin typeface="VAG Rounded Std Light"/>
      <a:ea typeface=""/>
      <a:cs typeface=""/>
    </a:majorFont>
    <a:minorFont>
      <a:latin typeface="VAG Rounded Std Thi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2624</Words>
  <Application>Microsoft Office PowerPoint</Application>
  <PresentationFormat>Widescreen</PresentationFormat>
  <Paragraphs>508</Paragraphs>
  <Slides>22</Slides>
  <Notes>16</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1" baseType="lpstr">
      <vt:lpstr>Abadi</vt:lpstr>
      <vt:lpstr>Arial</vt:lpstr>
      <vt:lpstr>Calibri</vt:lpstr>
      <vt:lpstr>Symbol</vt:lpstr>
      <vt:lpstr>Times New Roman</vt:lpstr>
      <vt:lpstr>VAG Rounded Light</vt:lpstr>
      <vt:lpstr>19_PresentationV8</vt:lpstr>
      <vt:lpstr>7_PresentationV8</vt:lpstr>
      <vt:lpstr>think-cell Slide</vt:lpstr>
      <vt:lpstr>PowerPoint Presentation</vt:lpstr>
      <vt:lpstr>The climate emergency</vt:lpstr>
      <vt:lpstr>Climate emergency is a driver to  decarbonise the construction market   (38% of global CO2-emissions in 2019 *)</vt:lpstr>
      <vt:lpstr>The climate emergency … and our commitment to be net zero by 2050</vt:lpstr>
      <vt:lpstr>ArcelorMittal has a clear ambition to decarbonise its production</vt:lpstr>
      <vt:lpstr>With XCarb®  products, our customers benefit directly from our investments</vt:lpstr>
      <vt:lpstr>PowerPoint Presentation</vt:lpstr>
      <vt:lpstr> Green(er) Steel with low carbon footprint</vt:lpstr>
      <vt:lpstr>PowerPoint Presentation</vt:lpstr>
      <vt:lpstr>PowerPoint Presentation</vt:lpstr>
      <vt:lpstr>The structural engineer has more opportunity to reduce carbon emissions than most other people</vt:lpstr>
      <vt:lpstr>How to come from product level to reduce the carbon footprint of specific projects ?</vt:lpstr>
      <vt:lpstr>National economy costs</vt:lpstr>
      <vt:lpstr>Case study 1 Varying substructure</vt:lpstr>
      <vt:lpstr>Case study 1: Costs Varying substructure</vt:lpstr>
      <vt:lpstr>PowerPoint Presentation</vt:lpstr>
      <vt:lpstr>Case study 2 Varying superstructure</vt:lpstr>
      <vt:lpstr>Case study 2: Costs Varying superstructure</vt:lpstr>
      <vt:lpstr>PowerPoint Presentation</vt:lpstr>
      <vt:lpstr>How to value these efforts by construction industry ?</vt:lpstr>
      <vt:lpstr>Summary and conclusions</vt:lpstr>
      <vt:lpstr>Thanks for your attention and let’s stay connected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Fohl, Francois</dc:creator>
  <cp:lastModifiedBy>Hechler, Oliver</cp:lastModifiedBy>
  <cp:revision>18</cp:revision>
  <dcterms:created xsi:type="dcterms:W3CDTF">2022-06-07T13:07:22Z</dcterms:created>
  <dcterms:modified xsi:type="dcterms:W3CDTF">2022-06-16T07:11:01Z</dcterms:modified>
</cp:coreProperties>
</file>